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520"/>
    <p:sldMasterId id="2147483961" r:id="rId521"/>
  </p:sldMasterIdLst>
  <p:notesMasterIdLst>
    <p:notesMasterId r:id="rId672"/>
  </p:notesMasterIdLst>
  <p:handoutMasterIdLst>
    <p:handoutMasterId r:id="rId673"/>
  </p:handoutMasterIdLst>
  <p:sldIdLst>
    <p:sldId id="275" r:id="rId522"/>
    <p:sldId id="414" r:id="rId523"/>
    <p:sldId id="416" r:id="rId524"/>
    <p:sldId id="303" r:id="rId525"/>
    <p:sldId id="276" r:id="rId526"/>
    <p:sldId id="466" r:id="rId527"/>
    <p:sldId id="304" r:id="rId528"/>
    <p:sldId id="305" r:id="rId529"/>
    <p:sldId id="306" r:id="rId530"/>
    <p:sldId id="494" r:id="rId531"/>
    <p:sldId id="495" r:id="rId532"/>
    <p:sldId id="482" r:id="rId533"/>
    <p:sldId id="307" r:id="rId534"/>
    <p:sldId id="317" r:id="rId535"/>
    <p:sldId id="318" r:id="rId536"/>
    <p:sldId id="483" r:id="rId537"/>
    <p:sldId id="493" r:id="rId538"/>
    <p:sldId id="322" r:id="rId539"/>
    <p:sldId id="415" r:id="rId540"/>
    <p:sldId id="319" r:id="rId541"/>
    <p:sldId id="340" r:id="rId542"/>
    <p:sldId id="343" r:id="rId543"/>
    <p:sldId id="344" r:id="rId544"/>
    <p:sldId id="346" r:id="rId545"/>
    <p:sldId id="334" r:id="rId546"/>
    <p:sldId id="339" r:id="rId547"/>
    <p:sldId id="349" r:id="rId548"/>
    <p:sldId id="335" r:id="rId549"/>
    <p:sldId id="337" r:id="rId550"/>
    <p:sldId id="350" r:id="rId551"/>
    <p:sldId id="338" r:id="rId552"/>
    <p:sldId id="351" r:id="rId553"/>
    <p:sldId id="347" r:id="rId554"/>
    <p:sldId id="348" r:id="rId555"/>
    <p:sldId id="352" r:id="rId556"/>
    <p:sldId id="353" r:id="rId557"/>
    <p:sldId id="354" r:id="rId558"/>
    <p:sldId id="357" r:id="rId559"/>
    <p:sldId id="359" r:id="rId560"/>
    <p:sldId id="360" r:id="rId561"/>
    <p:sldId id="464" r:id="rId562"/>
    <p:sldId id="355" r:id="rId563"/>
    <p:sldId id="465" r:id="rId564"/>
    <p:sldId id="460" r:id="rId565"/>
    <p:sldId id="459" r:id="rId566"/>
    <p:sldId id="461" r:id="rId567"/>
    <p:sldId id="462" r:id="rId568"/>
    <p:sldId id="463" r:id="rId569"/>
    <p:sldId id="411" r:id="rId570"/>
    <p:sldId id="279" r:id="rId571"/>
    <p:sldId id="280" r:id="rId572"/>
    <p:sldId id="281" r:id="rId573"/>
    <p:sldId id="282" r:id="rId574"/>
    <p:sldId id="283" r:id="rId575"/>
    <p:sldId id="284" r:id="rId576"/>
    <p:sldId id="285" r:id="rId577"/>
    <p:sldId id="286" r:id="rId578"/>
    <p:sldId id="287" r:id="rId579"/>
    <p:sldId id="288" r:id="rId580"/>
    <p:sldId id="458" r:id="rId581"/>
    <p:sldId id="289" r:id="rId582"/>
    <p:sldId id="485" r:id="rId583"/>
    <p:sldId id="486" r:id="rId584"/>
    <p:sldId id="290" r:id="rId585"/>
    <p:sldId id="395" r:id="rId586"/>
    <p:sldId id="345" r:id="rId587"/>
    <p:sldId id="398" r:id="rId588"/>
    <p:sldId id="419" r:id="rId589"/>
    <p:sldId id="397" r:id="rId590"/>
    <p:sldId id="402" r:id="rId591"/>
    <p:sldId id="401" r:id="rId592"/>
    <p:sldId id="403" r:id="rId593"/>
    <p:sldId id="418" r:id="rId594"/>
    <p:sldId id="404" r:id="rId595"/>
    <p:sldId id="405" r:id="rId596"/>
    <p:sldId id="356" r:id="rId597"/>
    <p:sldId id="406" r:id="rId598"/>
    <p:sldId id="407" r:id="rId599"/>
    <p:sldId id="408" r:id="rId600"/>
    <p:sldId id="420" r:id="rId601"/>
    <p:sldId id="409" r:id="rId602"/>
    <p:sldId id="369" r:id="rId603"/>
    <p:sldId id="454" r:id="rId604"/>
    <p:sldId id="455" r:id="rId605"/>
    <p:sldId id="456" r:id="rId606"/>
    <p:sldId id="457" r:id="rId607"/>
    <p:sldId id="371" r:id="rId608"/>
    <p:sldId id="375" r:id="rId609"/>
    <p:sldId id="376" r:id="rId610"/>
    <p:sldId id="377" r:id="rId611"/>
    <p:sldId id="386" r:id="rId612"/>
    <p:sldId id="387" r:id="rId613"/>
    <p:sldId id="373" r:id="rId614"/>
    <p:sldId id="374" r:id="rId615"/>
    <p:sldId id="389" r:id="rId616"/>
    <p:sldId id="399" r:id="rId617"/>
    <p:sldId id="425" r:id="rId618"/>
    <p:sldId id="426" r:id="rId619"/>
    <p:sldId id="388" r:id="rId620"/>
    <p:sldId id="392" r:id="rId621"/>
    <p:sldId id="391" r:id="rId622"/>
    <p:sldId id="393" r:id="rId623"/>
    <p:sldId id="427" r:id="rId624"/>
    <p:sldId id="428" r:id="rId625"/>
    <p:sldId id="429" r:id="rId626"/>
    <p:sldId id="396" r:id="rId627"/>
    <p:sldId id="430" r:id="rId628"/>
    <p:sldId id="431" r:id="rId629"/>
    <p:sldId id="432" r:id="rId630"/>
    <p:sldId id="433" r:id="rId631"/>
    <p:sldId id="434" r:id="rId632"/>
    <p:sldId id="435" r:id="rId633"/>
    <p:sldId id="436" r:id="rId634"/>
    <p:sldId id="291" r:id="rId635"/>
    <p:sldId id="437" r:id="rId636"/>
    <p:sldId id="438" r:id="rId637"/>
    <p:sldId id="439" r:id="rId638"/>
    <p:sldId id="440" r:id="rId639"/>
    <p:sldId id="441" r:id="rId640"/>
    <p:sldId id="442" r:id="rId641"/>
    <p:sldId id="320" r:id="rId642"/>
    <p:sldId id="443" r:id="rId643"/>
    <p:sldId id="321" r:id="rId644"/>
    <p:sldId id="444" r:id="rId645"/>
    <p:sldId id="445" r:id="rId646"/>
    <p:sldId id="323" r:id="rId647"/>
    <p:sldId id="278" r:id="rId648"/>
    <p:sldId id="446" r:id="rId649"/>
    <p:sldId id="447" r:id="rId650"/>
    <p:sldId id="312" r:id="rId651"/>
    <p:sldId id="313" r:id="rId652"/>
    <p:sldId id="451" r:id="rId653"/>
    <p:sldId id="452" r:id="rId654"/>
    <p:sldId id="484" r:id="rId655"/>
    <p:sldId id="487" r:id="rId656"/>
    <p:sldId id="488" r:id="rId657"/>
    <p:sldId id="490" r:id="rId658"/>
    <p:sldId id="491" r:id="rId659"/>
    <p:sldId id="492" r:id="rId660"/>
    <p:sldId id="489" r:id="rId661"/>
    <p:sldId id="270" r:id="rId662"/>
    <p:sldId id="410" r:id="rId663"/>
    <p:sldId id="292" r:id="rId664"/>
    <p:sldId id="293" r:id="rId665"/>
    <p:sldId id="302" r:id="rId666"/>
    <p:sldId id="294" r:id="rId667"/>
    <p:sldId id="297" r:id="rId668"/>
    <p:sldId id="298" r:id="rId669"/>
    <p:sldId id="299" r:id="rId670"/>
    <p:sldId id="417" r:id="rId671"/>
  </p:sldIdLst>
  <p:sldSz cx="9144000" cy="5143500" type="screen16x9"/>
  <p:notesSz cx="6858000" cy="9144000"/>
  <p:custDataLst>
    <p:tags r:id="rId674"/>
  </p:custDataLst>
  <p:defaultTextStyle>
    <a:defPPr lvl="0">
      <a:defRPr lang="en-GB"/>
    </a:defPPr>
    <a:lvl1pPr marL="0" lvl="1" algn="l" defTabSz="685800" rtl="0" eaLnBrk="1" latinLnBrk="0" hangingPunct="1">
      <a:defRPr sz="1350" kern="1200">
        <a:solidFill>
          <a:schemeClr val="tx1"/>
        </a:solidFill>
        <a:latin typeface="+mn-lt"/>
        <a:ea typeface="+mn-ea"/>
        <a:cs typeface="+mn-cs"/>
      </a:defRPr>
    </a:lvl1pPr>
    <a:lvl2pPr marL="342900" lvl="2" algn="l" defTabSz="685800" rtl="0" eaLnBrk="1" latinLnBrk="0" hangingPunct="1">
      <a:defRPr sz="1350" kern="1200">
        <a:solidFill>
          <a:schemeClr val="tx1"/>
        </a:solidFill>
        <a:latin typeface="+mn-lt"/>
        <a:ea typeface="+mn-ea"/>
        <a:cs typeface="+mn-cs"/>
      </a:defRPr>
    </a:lvl2pPr>
    <a:lvl3pPr marL="685800" lvl="3" algn="l" defTabSz="685800" rtl="0" eaLnBrk="1" latinLnBrk="0" hangingPunct="1">
      <a:defRPr sz="1350" kern="1200">
        <a:solidFill>
          <a:schemeClr val="tx1"/>
        </a:solidFill>
        <a:latin typeface="+mn-lt"/>
        <a:ea typeface="+mn-ea"/>
        <a:cs typeface="+mn-cs"/>
      </a:defRPr>
    </a:lvl3pPr>
    <a:lvl4pPr marL="1028700" lvl="4"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 Introduction" id="{893A37B6-006B-4581-9294-715922FAFA39}">
          <p14:sldIdLst>
            <p14:sldId id="275"/>
            <p14:sldId id="414"/>
            <p14:sldId id="416"/>
          </p14:sldIdLst>
        </p14:section>
        <p14:section name="Day 1 - Definitions" id="{D39FB3C8-C985-419D-9DF8-214AECFA18A4}">
          <p14:sldIdLst>
            <p14:sldId id="303"/>
            <p14:sldId id="276"/>
            <p14:sldId id="466"/>
            <p14:sldId id="304"/>
            <p14:sldId id="305"/>
            <p14:sldId id="306"/>
            <p14:sldId id="494"/>
            <p14:sldId id="495"/>
            <p14:sldId id="482"/>
            <p14:sldId id="307"/>
            <p14:sldId id="317"/>
            <p14:sldId id="318"/>
            <p14:sldId id="483"/>
            <p14:sldId id="493"/>
            <p14:sldId id="322"/>
            <p14:sldId id="415"/>
            <p14:sldId id="319"/>
            <p14:sldId id="340"/>
            <p14:sldId id="343"/>
          </p14:sldIdLst>
        </p14:section>
        <p14:section name="Day 1 - Formalism" id="{FE95F9B2-D9C9-4F01-B1CC-B3989E406223}">
          <p14:sldIdLst>
            <p14:sldId id="344"/>
            <p14:sldId id="346"/>
            <p14:sldId id="334"/>
            <p14:sldId id="339"/>
            <p14:sldId id="349"/>
            <p14:sldId id="335"/>
            <p14:sldId id="337"/>
            <p14:sldId id="350"/>
            <p14:sldId id="338"/>
            <p14:sldId id="351"/>
            <p14:sldId id="347"/>
            <p14:sldId id="348"/>
          </p14:sldIdLst>
        </p14:section>
        <p14:section name="Day 1 - Supervised learning in practice" id="{233AA28C-F782-47E1-8CBE-409759E7E6D7}">
          <p14:sldIdLst>
            <p14:sldId id="352"/>
            <p14:sldId id="353"/>
            <p14:sldId id="354"/>
            <p14:sldId id="357"/>
            <p14:sldId id="359"/>
            <p14:sldId id="360"/>
            <p14:sldId id="464"/>
            <p14:sldId id="355"/>
            <p14:sldId id="465"/>
            <p14:sldId id="460"/>
            <p14:sldId id="459"/>
            <p14:sldId id="461"/>
            <p14:sldId id="462"/>
            <p14:sldId id="463"/>
          </p14:sldIdLst>
        </p14:section>
        <p14:section name="Day 1 - Machine Learning in practice" id="{5C6CCE40-D02E-49B7-82FE-6348DDCDCCC3}">
          <p14:sldIdLst>
            <p14:sldId id="411"/>
            <p14:sldId id="279"/>
            <p14:sldId id="280"/>
            <p14:sldId id="281"/>
            <p14:sldId id="282"/>
            <p14:sldId id="283"/>
            <p14:sldId id="284"/>
            <p14:sldId id="285"/>
            <p14:sldId id="286"/>
            <p14:sldId id="287"/>
            <p14:sldId id="288"/>
            <p14:sldId id="458"/>
            <p14:sldId id="289"/>
            <p14:sldId id="485"/>
            <p14:sldId id="486"/>
            <p14:sldId id="290"/>
            <p14:sldId id="395"/>
            <p14:sldId id="345"/>
            <p14:sldId id="398"/>
            <p14:sldId id="419"/>
            <p14:sldId id="397"/>
            <p14:sldId id="402"/>
            <p14:sldId id="401"/>
            <p14:sldId id="403"/>
            <p14:sldId id="418"/>
            <p14:sldId id="404"/>
            <p14:sldId id="405"/>
            <p14:sldId id="356"/>
            <p14:sldId id="406"/>
            <p14:sldId id="407"/>
            <p14:sldId id="408"/>
            <p14:sldId id="420"/>
            <p14:sldId id="409"/>
            <p14:sldId id="369"/>
            <p14:sldId id="454"/>
          </p14:sldIdLst>
        </p14:section>
        <p14:section name="Day 1 - Use cases of Machine Learning" id="{C6146501-9B30-4C5C-99BC-A39E4DF90FF4}">
          <p14:sldIdLst/>
        </p14:section>
        <p14:section name="Day 2 - Introduction" id="{5EA56FAF-68E0-43BC-B270-A1FF32C0E73E}">
          <p14:sldIdLst>
            <p14:sldId id="455"/>
            <p14:sldId id="456"/>
          </p14:sldIdLst>
        </p14:section>
        <p14:section name="Day 2 - TP3 - SVM" id="{902F6DC0-77D3-47CB-A818-195164265392}">
          <p14:sldIdLst>
            <p14:sldId id="457"/>
          </p14:sldIdLst>
        </p14:section>
        <p14:section name="Day 2 - Introduction to Neural Networks and Deep Learning" id="{8BB225B0-B74D-4F97-9A10-6240C32CB2FD}">
          <p14:sldIdLst>
            <p14:sldId id="371"/>
            <p14:sldId id="375"/>
            <p14:sldId id="376"/>
            <p14:sldId id="377"/>
            <p14:sldId id="386"/>
            <p14:sldId id="387"/>
            <p14:sldId id="373"/>
            <p14:sldId id="374"/>
            <p14:sldId id="389"/>
            <p14:sldId id="399"/>
            <p14:sldId id="425"/>
            <p14:sldId id="426"/>
            <p14:sldId id="388"/>
            <p14:sldId id="392"/>
            <p14:sldId id="391"/>
            <p14:sldId id="393"/>
            <p14:sldId id="427"/>
            <p14:sldId id="428"/>
            <p14:sldId id="429"/>
            <p14:sldId id="396"/>
            <p14:sldId id="430"/>
          </p14:sldIdLst>
        </p14:section>
        <p14:section name="Day 2 - TP4 - Deep Learning" id="{07AEF869-6533-4296-ADF0-27AB3371C11B}">
          <p14:sldIdLst>
            <p14:sldId id="431"/>
          </p14:sldIdLst>
        </p14:section>
        <p14:section name="Day 2 - Explainability (XAI)" id="{6FDBD76D-FEC6-4671-A0E6-0A2D689F761E}">
          <p14:sldIdLst>
            <p14:sldId id="432"/>
            <p14:sldId id="433"/>
            <p14:sldId id="434"/>
            <p14:sldId id="435"/>
            <p14:sldId id="436"/>
            <p14:sldId id="291"/>
            <p14:sldId id="437"/>
            <p14:sldId id="438"/>
            <p14:sldId id="439"/>
            <p14:sldId id="440"/>
            <p14:sldId id="441"/>
            <p14:sldId id="442"/>
            <p14:sldId id="320"/>
            <p14:sldId id="443"/>
            <p14:sldId id="321"/>
            <p14:sldId id="444"/>
            <p14:sldId id="445"/>
            <p14:sldId id="323"/>
            <p14:sldId id="278"/>
            <p14:sldId id="446"/>
            <p14:sldId id="447"/>
            <p14:sldId id="312"/>
            <p14:sldId id="313"/>
            <p14:sldId id="451"/>
            <p14:sldId id="452"/>
          </p14:sldIdLst>
        </p14:section>
        <p14:section name="Day 2 - A small overview of GenAI" id="{A17DB191-0A6A-4CA2-A4C8-053962976CF3}">
          <p14:sldIdLst>
            <p14:sldId id="484"/>
            <p14:sldId id="487"/>
            <p14:sldId id="488"/>
            <p14:sldId id="490"/>
            <p14:sldId id="491"/>
            <p14:sldId id="492"/>
          </p14:sldIdLst>
        </p14:section>
        <p14:section name="Conclusion" id="{56EEF7F5-832E-4158-8EF0-3F24F852BB9A}">
          <p14:sldIdLst>
            <p14:sldId id="489"/>
            <p14:sldId id="270"/>
          </p14:sldIdLst>
        </p14:section>
        <p14:section name="Day 2 - Use cases of Machine Learning" id="{33597947-B3C4-4F7D-AE04-C10DD427A855}">
          <p14:sldIdLst>
            <p14:sldId id="410"/>
            <p14:sldId id="292"/>
            <p14:sldId id="293"/>
            <p14:sldId id="302"/>
            <p14:sldId id="294"/>
            <p14:sldId id="297"/>
            <p14:sldId id="298"/>
            <p14:sldId id="299"/>
            <p14:sldId id="4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791"/>
    <a:srgbClr val="46BEAA"/>
    <a:srgbClr val="E7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64C9EA-C27A-4269-8AFF-9B498DE5142F}" v="11" dt="2024-06-20T13:10:03.94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0" d="100"/>
          <a:sy n="200" d="100"/>
        </p:scale>
        <p:origin x="104" y="20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99" Type="http://schemas.openxmlformats.org/officeDocument/2006/relationships/customXml" Target="../customXml/item299.xml"/><Relationship Id="rId671" Type="http://schemas.openxmlformats.org/officeDocument/2006/relationships/slide" Target="slides/slide150.xml"/><Relationship Id="rId21" Type="http://schemas.openxmlformats.org/officeDocument/2006/relationships/customXml" Target="../customXml/item21.xml"/><Relationship Id="rId63" Type="http://schemas.openxmlformats.org/officeDocument/2006/relationships/customXml" Target="../customXml/item63.xml"/><Relationship Id="rId159" Type="http://schemas.openxmlformats.org/officeDocument/2006/relationships/customXml" Target="../customXml/item159.xml"/><Relationship Id="rId324" Type="http://schemas.openxmlformats.org/officeDocument/2006/relationships/customXml" Target="../customXml/item324.xml"/><Relationship Id="rId366" Type="http://schemas.openxmlformats.org/officeDocument/2006/relationships/customXml" Target="../customXml/item366.xml"/><Relationship Id="rId531" Type="http://schemas.openxmlformats.org/officeDocument/2006/relationships/slide" Target="slides/slide10.xml"/><Relationship Id="rId573" Type="http://schemas.openxmlformats.org/officeDocument/2006/relationships/slide" Target="slides/slide52.xml"/><Relationship Id="rId629" Type="http://schemas.openxmlformats.org/officeDocument/2006/relationships/slide" Target="slides/slide108.xml"/><Relationship Id="rId170" Type="http://schemas.openxmlformats.org/officeDocument/2006/relationships/customXml" Target="../customXml/item170.xml"/><Relationship Id="rId226" Type="http://schemas.openxmlformats.org/officeDocument/2006/relationships/customXml" Target="../customXml/item226.xml"/><Relationship Id="rId433" Type="http://schemas.openxmlformats.org/officeDocument/2006/relationships/customXml" Target="../customXml/item433.xml"/><Relationship Id="rId268" Type="http://schemas.openxmlformats.org/officeDocument/2006/relationships/customXml" Target="../customXml/item268.xml"/><Relationship Id="rId475" Type="http://schemas.openxmlformats.org/officeDocument/2006/relationships/customXml" Target="../customXml/item475.xml"/><Relationship Id="rId640" Type="http://schemas.openxmlformats.org/officeDocument/2006/relationships/slide" Target="slides/slide119.xml"/><Relationship Id="rId32" Type="http://schemas.openxmlformats.org/officeDocument/2006/relationships/customXml" Target="../customXml/item32.xml"/><Relationship Id="rId74" Type="http://schemas.openxmlformats.org/officeDocument/2006/relationships/customXml" Target="../customXml/item74.xml"/><Relationship Id="rId128" Type="http://schemas.openxmlformats.org/officeDocument/2006/relationships/customXml" Target="../customXml/item128.xml"/><Relationship Id="rId335" Type="http://schemas.openxmlformats.org/officeDocument/2006/relationships/customXml" Target="../customXml/item335.xml"/><Relationship Id="rId377" Type="http://schemas.openxmlformats.org/officeDocument/2006/relationships/customXml" Target="../customXml/item377.xml"/><Relationship Id="rId500" Type="http://schemas.openxmlformats.org/officeDocument/2006/relationships/customXml" Target="../customXml/item500.xml"/><Relationship Id="rId542" Type="http://schemas.openxmlformats.org/officeDocument/2006/relationships/slide" Target="slides/slide21.xml"/><Relationship Id="rId584" Type="http://schemas.openxmlformats.org/officeDocument/2006/relationships/slide" Target="slides/slide63.xml"/><Relationship Id="rId5" Type="http://schemas.openxmlformats.org/officeDocument/2006/relationships/customXml" Target="../customXml/item5.xml"/><Relationship Id="rId181" Type="http://schemas.openxmlformats.org/officeDocument/2006/relationships/customXml" Target="../customXml/item181.xml"/><Relationship Id="rId237" Type="http://schemas.openxmlformats.org/officeDocument/2006/relationships/customXml" Target="../customXml/item237.xml"/><Relationship Id="rId402" Type="http://schemas.openxmlformats.org/officeDocument/2006/relationships/customXml" Target="../customXml/item402.xml"/><Relationship Id="rId279" Type="http://schemas.openxmlformats.org/officeDocument/2006/relationships/customXml" Target="../customXml/item279.xml"/><Relationship Id="rId444" Type="http://schemas.openxmlformats.org/officeDocument/2006/relationships/customXml" Target="../customXml/item444.xml"/><Relationship Id="rId486" Type="http://schemas.openxmlformats.org/officeDocument/2006/relationships/customXml" Target="../customXml/item486.xml"/><Relationship Id="rId651" Type="http://schemas.openxmlformats.org/officeDocument/2006/relationships/slide" Target="slides/slide130.xml"/><Relationship Id="rId43" Type="http://schemas.openxmlformats.org/officeDocument/2006/relationships/customXml" Target="../customXml/item43.xml"/><Relationship Id="rId139" Type="http://schemas.openxmlformats.org/officeDocument/2006/relationships/customXml" Target="../customXml/item139.xml"/><Relationship Id="rId290" Type="http://schemas.openxmlformats.org/officeDocument/2006/relationships/customXml" Target="../customXml/item290.xml"/><Relationship Id="rId304" Type="http://schemas.openxmlformats.org/officeDocument/2006/relationships/customXml" Target="../customXml/item304.xml"/><Relationship Id="rId346" Type="http://schemas.openxmlformats.org/officeDocument/2006/relationships/customXml" Target="../customXml/item346.xml"/><Relationship Id="rId388" Type="http://schemas.openxmlformats.org/officeDocument/2006/relationships/customXml" Target="../customXml/item388.xml"/><Relationship Id="rId511" Type="http://schemas.openxmlformats.org/officeDocument/2006/relationships/customXml" Target="../customXml/item511.xml"/><Relationship Id="rId553" Type="http://schemas.openxmlformats.org/officeDocument/2006/relationships/slide" Target="slides/slide32.xml"/><Relationship Id="rId609" Type="http://schemas.openxmlformats.org/officeDocument/2006/relationships/slide" Target="slides/slide88.xml"/><Relationship Id="rId85" Type="http://schemas.openxmlformats.org/officeDocument/2006/relationships/customXml" Target="../customXml/item85.xml"/><Relationship Id="rId150" Type="http://schemas.openxmlformats.org/officeDocument/2006/relationships/customXml" Target="../customXml/item150.xml"/><Relationship Id="rId192" Type="http://schemas.openxmlformats.org/officeDocument/2006/relationships/customXml" Target="../customXml/item192.xml"/><Relationship Id="rId206" Type="http://schemas.openxmlformats.org/officeDocument/2006/relationships/customXml" Target="../customXml/item206.xml"/><Relationship Id="rId413" Type="http://schemas.openxmlformats.org/officeDocument/2006/relationships/customXml" Target="../customXml/item413.xml"/><Relationship Id="rId595" Type="http://schemas.openxmlformats.org/officeDocument/2006/relationships/slide" Target="slides/slide74.xml"/><Relationship Id="rId248" Type="http://schemas.openxmlformats.org/officeDocument/2006/relationships/customXml" Target="../customXml/item248.xml"/><Relationship Id="rId455" Type="http://schemas.openxmlformats.org/officeDocument/2006/relationships/customXml" Target="../customXml/item455.xml"/><Relationship Id="rId497" Type="http://schemas.openxmlformats.org/officeDocument/2006/relationships/customXml" Target="../customXml/item497.xml"/><Relationship Id="rId620" Type="http://schemas.openxmlformats.org/officeDocument/2006/relationships/slide" Target="slides/slide99.xml"/><Relationship Id="rId662" Type="http://schemas.openxmlformats.org/officeDocument/2006/relationships/slide" Target="slides/slide141.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357" Type="http://schemas.openxmlformats.org/officeDocument/2006/relationships/customXml" Target="../customXml/item357.xml"/><Relationship Id="rId522" Type="http://schemas.openxmlformats.org/officeDocument/2006/relationships/slide" Target="slides/slide1.xml"/><Relationship Id="rId54" Type="http://schemas.openxmlformats.org/officeDocument/2006/relationships/customXml" Target="../customXml/item54.xml"/><Relationship Id="rId96" Type="http://schemas.openxmlformats.org/officeDocument/2006/relationships/customXml" Target="../customXml/item96.xml"/><Relationship Id="rId161" Type="http://schemas.openxmlformats.org/officeDocument/2006/relationships/customXml" Target="../customXml/item161.xml"/><Relationship Id="rId217" Type="http://schemas.openxmlformats.org/officeDocument/2006/relationships/customXml" Target="../customXml/item217.xml"/><Relationship Id="rId399" Type="http://schemas.openxmlformats.org/officeDocument/2006/relationships/customXml" Target="../customXml/item399.xml"/><Relationship Id="rId564" Type="http://schemas.openxmlformats.org/officeDocument/2006/relationships/slide" Target="slides/slide43.xml"/><Relationship Id="rId259" Type="http://schemas.openxmlformats.org/officeDocument/2006/relationships/customXml" Target="../customXml/item259.xml"/><Relationship Id="rId424" Type="http://schemas.openxmlformats.org/officeDocument/2006/relationships/customXml" Target="../customXml/item424.xml"/><Relationship Id="rId466" Type="http://schemas.openxmlformats.org/officeDocument/2006/relationships/customXml" Target="../customXml/item466.xml"/><Relationship Id="rId631" Type="http://schemas.openxmlformats.org/officeDocument/2006/relationships/slide" Target="slides/slide110.xml"/><Relationship Id="rId673" Type="http://schemas.openxmlformats.org/officeDocument/2006/relationships/handoutMaster" Target="handoutMasters/handoutMaster1.xml"/><Relationship Id="rId23" Type="http://schemas.openxmlformats.org/officeDocument/2006/relationships/customXml" Target="../customXml/item23.xml"/><Relationship Id="rId119" Type="http://schemas.openxmlformats.org/officeDocument/2006/relationships/customXml" Target="../customXml/item119.xml"/><Relationship Id="rId270" Type="http://schemas.openxmlformats.org/officeDocument/2006/relationships/customXml" Target="../customXml/item270.xml"/><Relationship Id="rId326" Type="http://schemas.openxmlformats.org/officeDocument/2006/relationships/customXml" Target="../customXml/item326.xml"/><Relationship Id="rId533" Type="http://schemas.openxmlformats.org/officeDocument/2006/relationships/slide" Target="slides/slide12.xml"/><Relationship Id="rId65" Type="http://schemas.openxmlformats.org/officeDocument/2006/relationships/customXml" Target="../customXml/item65.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slide" Target="slides/slide54.xml"/><Relationship Id="rId172" Type="http://schemas.openxmlformats.org/officeDocument/2006/relationships/customXml" Target="../customXml/item172.xml"/><Relationship Id="rId228" Type="http://schemas.openxmlformats.org/officeDocument/2006/relationships/customXml" Target="../customXml/item228.xml"/><Relationship Id="rId435" Type="http://schemas.openxmlformats.org/officeDocument/2006/relationships/customXml" Target="../customXml/item435.xml"/><Relationship Id="rId477" Type="http://schemas.openxmlformats.org/officeDocument/2006/relationships/customXml" Target="../customXml/item477.xml"/><Relationship Id="rId600" Type="http://schemas.openxmlformats.org/officeDocument/2006/relationships/slide" Target="slides/slide79.xml"/><Relationship Id="rId642" Type="http://schemas.openxmlformats.org/officeDocument/2006/relationships/slide" Target="slides/slide121.xml"/><Relationship Id="rId281" Type="http://schemas.openxmlformats.org/officeDocument/2006/relationships/customXml" Target="../customXml/item281.xml"/><Relationship Id="rId337" Type="http://schemas.openxmlformats.org/officeDocument/2006/relationships/customXml" Target="../customXml/item337.xml"/><Relationship Id="rId502" Type="http://schemas.openxmlformats.org/officeDocument/2006/relationships/customXml" Target="../customXml/item502.xml"/><Relationship Id="rId34" Type="http://schemas.openxmlformats.org/officeDocument/2006/relationships/customXml" Target="../customXml/item34.xml"/><Relationship Id="rId76" Type="http://schemas.openxmlformats.org/officeDocument/2006/relationships/customXml" Target="../customXml/item76.xml"/><Relationship Id="rId141" Type="http://schemas.openxmlformats.org/officeDocument/2006/relationships/customXml" Target="../customXml/item141.xml"/><Relationship Id="rId379" Type="http://schemas.openxmlformats.org/officeDocument/2006/relationships/customXml" Target="../customXml/item379.xml"/><Relationship Id="rId544" Type="http://schemas.openxmlformats.org/officeDocument/2006/relationships/slide" Target="slides/slide23.xml"/><Relationship Id="rId586" Type="http://schemas.openxmlformats.org/officeDocument/2006/relationships/slide" Target="slides/slide65.xml"/><Relationship Id="rId7" Type="http://schemas.openxmlformats.org/officeDocument/2006/relationships/customXml" Target="../customXml/item7.xml"/><Relationship Id="rId183" Type="http://schemas.openxmlformats.org/officeDocument/2006/relationships/customXml" Target="../customXml/item183.xml"/><Relationship Id="rId239" Type="http://schemas.openxmlformats.org/officeDocument/2006/relationships/customXml" Target="../customXml/item239.xml"/><Relationship Id="rId390" Type="http://schemas.openxmlformats.org/officeDocument/2006/relationships/customXml" Target="../customXml/item390.xml"/><Relationship Id="rId404" Type="http://schemas.openxmlformats.org/officeDocument/2006/relationships/customXml" Target="../customXml/item404.xml"/><Relationship Id="rId446" Type="http://schemas.openxmlformats.org/officeDocument/2006/relationships/customXml" Target="../customXml/item446.xml"/><Relationship Id="rId611" Type="http://schemas.openxmlformats.org/officeDocument/2006/relationships/slide" Target="slides/slide90.xml"/><Relationship Id="rId653" Type="http://schemas.openxmlformats.org/officeDocument/2006/relationships/slide" Target="slides/slide132.xml"/><Relationship Id="rId250" Type="http://schemas.openxmlformats.org/officeDocument/2006/relationships/customXml" Target="../customXml/item250.xml"/><Relationship Id="rId292" Type="http://schemas.openxmlformats.org/officeDocument/2006/relationships/customXml" Target="../customXml/item292.xml"/><Relationship Id="rId306" Type="http://schemas.openxmlformats.org/officeDocument/2006/relationships/customXml" Target="../customXml/item306.xml"/><Relationship Id="rId488" Type="http://schemas.openxmlformats.org/officeDocument/2006/relationships/customXml" Target="../customXml/item488.xml"/><Relationship Id="rId45" Type="http://schemas.openxmlformats.org/officeDocument/2006/relationships/customXml" Target="../customXml/item45.xml"/><Relationship Id="rId87" Type="http://schemas.openxmlformats.org/officeDocument/2006/relationships/customXml" Target="../customXml/item87.xml"/><Relationship Id="rId110" Type="http://schemas.openxmlformats.org/officeDocument/2006/relationships/customXml" Target="../customXml/item110.xml"/><Relationship Id="rId348" Type="http://schemas.openxmlformats.org/officeDocument/2006/relationships/customXml" Target="../customXml/item348.xml"/><Relationship Id="rId513" Type="http://schemas.openxmlformats.org/officeDocument/2006/relationships/customXml" Target="../customXml/item513.xml"/><Relationship Id="rId555" Type="http://schemas.openxmlformats.org/officeDocument/2006/relationships/slide" Target="slides/slide34.xml"/><Relationship Id="rId597" Type="http://schemas.openxmlformats.org/officeDocument/2006/relationships/slide" Target="slides/slide76.xml"/><Relationship Id="rId152" Type="http://schemas.openxmlformats.org/officeDocument/2006/relationships/customXml" Target="../customXml/item152.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customXml" Target="../customXml/item415.xml"/><Relationship Id="rId457" Type="http://schemas.openxmlformats.org/officeDocument/2006/relationships/customXml" Target="../customXml/item457.xml"/><Relationship Id="rId622" Type="http://schemas.openxmlformats.org/officeDocument/2006/relationships/slide" Target="slides/slide101.xml"/><Relationship Id="rId261" Type="http://schemas.openxmlformats.org/officeDocument/2006/relationships/customXml" Target="../customXml/item261.xml"/><Relationship Id="rId499" Type="http://schemas.openxmlformats.org/officeDocument/2006/relationships/customXml" Target="../customXml/item499.xml"/><Relationship Id="rId664" Type="http://schemas.openxmlformats.org/officeDocument/2006/relationships/slide" Target="slides/slide143.xml"/><Relationship Id="rId14" Type="http://schemas.openxmlformats.org/officeDocument/2006/relationships/customXml" Target="../customXml/item14.xml"/><Relationship Id="rId56" Type="http://schemas.openxmlformats.org/officeDocument/2006/relationships/customXml" Target="../customXml/item56.xml"/><Relationship Id="rId317" Type="http://schemas.openxmlformats.org/officeDocument/2006/relationships/customXml" Target="../customXml/item317.xml"/><Relationship Id="rId359" Type="http://schemas.openxmlformats.org/officeDocument/2006/relationships/customXml" Target="../customXml/item359.xml"/><Relationship Id="rId524" Type="http://schemas.openxmlformats.org/officeDocument/2006/relationships/slide" Target="slides/slide3.xml"/><Relationship Id="rId566" Type="http://schemas.openxmlformats.org/officeDocument/2006/relationships/slide" Target="slides/slide45.xml"/><Relationship Id="rId98" Type="http://schemas.openxmlformats.org/officeDocument/2006/relationships/customXml" Target="../customXml/item98.xml"/><Relationship Id="rId121" Type="http://schemas.openxmlformats.org/officeDocument/2006/relationships/customXml" Target="../customXml/item121.xml"/><Relationship Id="rId163" Type="http://schemas.openxmlformats.org/officeDocument/2006/relationships/customXml" Target="../customXml/item163.xml"/><Relationship Id="rId219" Type="http://schemas.openxmlformats.org/officeDocument/2006/relationships/customXml" Target="../customXml/item219.xml"/><Relationship Id="rId370" Type="http://schemas.openxmlformats.org/officeDocument/2006/relationships/customXml" Target="../customXml/item370.xml"/><Relationship Id="rId426" Type="http://schemas.openxmlformats.org/officeDocument/2006/relationships/customXml" Target="../customXml/item426.xml"/><Relationship Id="rId633" Type="http://schemas.openxmlformats.org/officeDocument/2006/relationships/slide" Target="slides/slide112.xml"/><Relationship Id="rId230" Type="http://schemas.openxmlformats.org/officeDocument/2006/relationships/customXml" Target="../customXml/item230.xml"/><Relationship Id="rId468" Type="http://schemas.openxmlformats.org/officeDocument/2006/relationships/customXml" Target="../customXml/item468.xml"/><Relationship Id="rId675" Type="http://schemas.openxmlformats.org/officeDocument/2006/relationships/presProps" Target="presProps.xml"/><Relationship Id="rId25" Type="http://schemas.openxmlformats.org/officeDocument/2006/relationships/customXml" Target="../customXml/item25.xml"/><Relationship Id="rId67" Type="http://schemas.openxmlformats.org/officeDocument/2006/relationships/customXml" Target="../customXml/item67.xml"/><Relationship Id="rId272" Type="http://schemas.openxmlformats.org/officeDocument/2006/relationships/customXml" Target="../customXml/item272.xml"/><Relationship Id="rId328" Type="http://schemas.openxmlformats.org/officeDocument/2006/relationships/customXml" Target="../customXml/item328.xml"/><Relationship Id="rId535" Type="http://schemas.openxmlformats.org/officeDocument/2006/relationships/slide" Target="slides/slide14.xml"/><Relationship Id="rId577" Type="http://schemas.openxmlformats.org/officeDocument/2006/relationships/slide" Target="slides/slide56.xml"/><Relationship Id="rId132" Type="http://schemas.openxmlformats.org/officeDocument/2006/relationships/customXml" Target="../customXml/item132.xml"/><Relationship Id="rId174" Type="http://schemas.openxmlformats.org/officeDocument/2006/relationships/customXml" Target="../customXml/item174.xml"/><Relationship Id="rId381" Type="http://schemas.openxmlformats.org/officeDocument/2006/relationships/customXml" Target="../customXml/item381.xml"/><Relationship Id="rId602" Type="http://schemas.openxmlformats.org/officeDocument/2006/relationships/slide" Target="slides/slide81.xml"/><Relationship Id="rId241" Type="http://schemas.openxmlformats.org/officeDocument/2006/relationships/customXml" Target="../customXml/item241.xml"/><Relationship Id="rId437" Type="http://schemas.openxmlformats.org/officeDocument/2006/relationships/customXml" Target="../customXml/item437.xml"/><Relationship Id="rId479" Type="http://schemas.openxmlformats.org/officeDocument/2006/relationships/customXml" Target="../customXml/item479.xml"/><Relationship Id="rId644" Type="http://schemas.openxmlformats.org/officeDocument/2006/relationships/slide" Target="slides/slide123.xml"/><Relationship Id="rId36" Type="http://schemas.openxmlformats.org/officeDocument/2006/relationships/customXml" Target="../customXml/item36.xml"/><Relationship Id="rId283" Type="http://schemas.openxmlformats.org/officeDocument/2006/relationships/customXml" Target="../customXml/item283.xml"/><Relationship Id="rId339" Type="http://schemas.openxmlformats.org/officeDocument/2006/relationships/customXml" Target="../customXml/item339.xml"/><Relationship Id="rId490" Type="http://schemas.openxmlformats.org/officeDocument/2006/relationships/customXml" Target="../customXml/item490.xml"/><Relationship Id="rId504" Type="http://schemas.openxmlformats.org/officeDocument/2006/relationships/customXml" Target="../customXml/item504.xml"/><Relationship Id="rId546" Type="http://schemas.openxmlformats.org/officeDocument/2006/relationships/slide" Target="slides/slide25.xml"/><Relationship Id="rId78" Type="http://schemas.openxmlformats.org/officeDocument/2006/relationships/customXml" Target="../customXml/item78.xml"/><Relationship Id="rId101" Type="http://schemas.openxmlformats.org/officeDocument/2006/relationships/customXml" Target="../customXml/item101.xml"/><Relationship Id="rId143" Type="http://schemas.openxmlformats.org/officeDocument/2006/relationships/customXml" Target="../customXml/item143.xml"/><Relationship Id="rId185" Type="http://schemas.openxmlformats.org/officeDocument/2006/relationships/customXml" Target="../customXml/item185.xml"/><Relationship Id="rId350" Type="http://schemas.openxmlformats.org/officeDocument/2006/relationships/customXml" Target="../customXml/item350.xml"/><Relationship Id="rId406" Type="http://schemas.openxmlformats.org/officeDocument/2006/relationships/customXml" Target="../customXml/item406.xml"/><Relationship Id="rId588" Type="http://schemas.openxmlformats.org/officeDocument/2006/relationships/slide" Target="slides/slide67.xml"/><Relationship Id="rId9" Type="http://schemas.openxmlformats.org/officeDocument/2006/relationships/customXml" Target="../customXml/item9.xml"/><Relationship Id="rId210" Type="http://schemas.openxmlformats.org/officeDocument/2006/relationships/customXml" Target="../customXml/item210.xml"/><Relationship Id="rId392" Type="http://schemas.openxmlformats.org/officeDocument/2006/relationships/customXml" Target="../customXml/item392.xml"/><Relationship Id="rId448" Type="http://schemas.openxmlformats.org/officeDocument/2006/relationships/customXml" Target="../customXml/item448.xml"/><Relationship Id="rId613" Type="http://schemas.openxmlformats.org/officeDocument/2006/relationships/slide" Target="slides/slide92.xml"/><Relationship Id="rId655" Type="http://schemas.openxmlformats.org/officeDocument/2006/relationships/slide" Target="slides/slide134.xml"/><Relationship Id="rId252" Type="http://schemas.openxmlformats.org/officeDocument/2006/relationships/customXml" Target="../customXml/item252.xml"/><Relationship Id="rId294" Type="http://schemas.openxmlformats.org/officeDocument/2006/relationships/customXml" Target="../customXml/item294.xml"/><Relationship Id="rId308" Type="http://schemas.openxmlformats.org/officeDocument/2006/relationships/customXml" Target="../customXml/item308.xml"/><Relationship Id="rId515" Type="http://schemas.openxmlformats.org/officeDocument/2006/relationships/customXml" Target="../customXml/item515.xml"/><Relationship Id="rId47" Type="http://schemas.openxmlformats.org/officeDocument/2006/relationships/customXml" Target="../customXml/item47.xml"/><Relationship Id="rId89" Type="http://schemas.openxmlformats.org/officeDocument/2006/relationships/customXml" Target="../customXml/item89.xml"/><Relationship Id="rId112" Type="http://schemas.openxmlformats.org/officeDocument/2006/relationships/customXml" Target="../customXml/item112.xml"/><Relationship Id="rId154" Type="http://schemas.openxmlformats.org/officeDocument/2006/relationships/customXml" Target="../customXml/item154.xml"/><Relationship Id="rId361" Type="http://schemas.openxmlformats.org/officeDocument/2006/relationships/customXml" Target="../customXml/item361.xml"/><Relationship Id="rId557" Type="http://schemas.openxmlformats.org/officeDocument/2006/relationships/slide" Target="slides/slide36.xml"/><Relationship Id="rId599" Type="http://schemas.openxmlformats.org/officeDocument/2006/relationships/slide" Target="slides/slide78.xml"/><Relationship Id="rId196" Type="http://schemas.openxmlformats.org/officeDocument/2006/relationships/customXml" Target="../customXml/item196.xml"/><Relationship Id="rId417" Type="http://schemas.openxmlformats.org/officeDocument/2006/relationships/customXml" Target="../customXml/item417.xml"/><Relationship Id="rId459" Type="http://schemas.openxmlformats.org/officeDocument/2006/relationships/customXml" Target="../customXml/item459.xml"/><Relationship Id="rId624" Type="http://schemas.openxmlformats.org/officeDocument/2006/relationships/slide" Target="slides/slide103.xml"/><Relationship Id="rId666" Type="http://schemas.openxmlformats.org/officeDocument/2006/relationships/slide" Target="slides/slide145.xml"/><Relationship Id="rId16" Type="http://schemas.openxmlformats.org/officeDocument/2006/relationships/customXml" Target="../customXml/item16.xml"/><Relationship Id="rId221" Type="http://schemas.openxmlformats.org/officeDocument/2006/relationships/customXml" Target="../customXml/item221.xml"/><Relationship Id="rId263" Type="http://schemas.openxmlformats.org/officeDocument/2006/relationships/customXml" Target="../customXml/item263.xml"/><Relationship Id="rId319" Type="http://schemas.openxmlformats.org/officeDocument/2006/relationships/customXml" Target="../customXml/item319.xml"/><Relationship Id="rId470" Type="http://schemas.openxmlformats.org/officeDocument/2006/relationships/customXml" Target="../customXml/item470.xml"/><Relationship Id="rId526" Type="http://schemas.openxmlformats.org/officeDocument/2006/relationships/slide" Target="slides/slide5.xml"/><Relationship Id="rId58" Type="http://schemas.openxmlformats.org/officeDocument/2006/relationships/customXml" Target="../customXml/item58.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slide" Target="slides/slide47.xml"/><Relationship Id="rId165" Type="http://schemas.openxmlformats.org/officeDocument/2006/relationships/customXml" Target="../customXml/item165.xml"/><Relationship Id="rId372" Type="http://schemas.openxmlformats.org/officeDocument/2006/relationships/customXml" Target="../customXml/item372.xml"/><Relationship Id="rId428" Type="http://schemas.openxmlformats.org/officeDocument/2006/relationships/customXml" Target="../customXml/item428.xml"/><Relationship Id="rId635" Type="http://schemas.openxmlformats.org/officeDocument/2006/relationships/slide" Target="slides/slide114.xml"/><Relationship Id="rId677" Type="http://schemas.openxmlformats.org/officeDocument/2006/relationships/theme" Target="theme/theme1.xml"/><Relationship Id="rId232" Type="http://schemas.openxmlformats.org/officeDocument/2006/relationships/customXml" Target="../customXml/item232.xml"/><Relationship Id="rId274" Type="http://schemas.openxmlformats.org/officeDocument/2006/relationships/customXml" Target="../customXml/item274.xml"/><Relationship Id="rId481" Type="http://schemas.openxmlformats.org/officeDocument/2006/relationships/customXml" Target="../customXml/item481.xml"/><Relationship Id="rId27" Type="http://schemas.openxmlformats.org/officeDocument/2006/relationships/customXml" Target="../customXml/item27.xml"/><Relationship Id="rId69" Type="http://schemas.openxmlformats.org/officeDocument/2006/relationships/customXml" Target="../customXml/item69.xml"/><Relationship Id="rId134" Type="http://schemas.openxmlformats.org/officeDocument/2006/relationships/customXml" Target="../customXml/item134.xml"/><Relationship Id="rId537" Type="http://schemas.openxmlformats.org/officeDocument/2006/relationships/slide" Target="slides/slide16.xml"/><Relationship Id="rId579" Type="http://schemas.openxmlformats.org/officeDocument/2006/relationships/slide" Target="slides/slide58.xml"/><Relationship Id="rId80" Type="http://schemas.openxmlformats.org/officeDocument/2006/relationships/customXml" Target="../customXml/item80.xml"/><Relationship Id="rId176" Type="http://schemas.openxmlformats.org/officeDocument/2006/relationships/customXml" Target="../customXml/item176.xml"/><Relationship Id="rId341" Type="http://schemas.openxmlformats.org/officeDocument/2006/relationships/customXml" Target="../customXml/item341.xml"/><Relationship Id="rId383" Type="http://schemas.openxmlformats.org/officeDocument/2006/relationships/customXml" Target="../customXml/item383.xml"/><Relationship Id="rId439" Type="http://schemas.openxmlformats.org/officeDocument/2006/relationships/customXml" Target="../customXml/item439.xml"/><Relationship Id="rId590" Type="http://schemas.openxmlformats.org/officeDocument/2006/relationships/slide" Target="slides/slide69.xml"/><Relationship Id="rId604" Type="http://schemas.openxmlformats.org/officeDocument/2006/relationships/slide" Target="slides/slide83.xml"/><Relationship Id="rId646" Type="http://schemas.openxmlformats.org/officeDocument/2006/relationships/slide" Target="slides/slide125.xml"/><Relationship Id="rId201" Type="http://schemas.openxmlformats.org/officeDocument/2006/relationships/customXml" Target="../customXml/item201.xml"/><Relationship Id="rId243" Type="http://schemas.openxmlformats.org/officeDocument/2006/relationships/customXml" Target="../customXml/item243.xml"/><Relationship Id="rId285" Type="http://schemas.openxmlformats.org/officeDocument/2006/relationships/customXml" Target="../customXml/item285.xml"/><Relationship Id="rId450" Type="http://schemas.openxmlformats.org/officeDocument/2006/relationships/customXml" Target="../customXml/item450.xml"/><Relationship Id="rId506" Type="http://schemas.openxmlformats.org/officeDocument/2006/relationships/customXml" Target="../customXml/item506.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492" Type="http://schemas.openxmlformats.org/officeDocument/2006/relationships/customXml" Target="../customXml/item492.xml"/><Relationship Id="rId548" Type="http://schemas.openxmlformats.org/officeDocument/2006/relationships/slide" Target="slides/slide27.xml"/><Relationship Id="rId91" Type="http://schemas.openxmlformats.org/officeDocument/2006/relationships/customXml" Target="../customXml/item91.xml"/><Relationship Id="rId145" Type="http://schemas.openxmlformats.org/officeDocument/2006/relationships/customXml" Target="../customXml/item145.xml"/><Relationship Id="rId187" Type="http://schemas.openxmlformats.org/officeDocument/2006/relationships/customXml" Target="../customXml/item187.xml"/><Relationship Id="rId352" Type="http://schemas.openxmlformats.org/officeDocument/2006/relationships/customXml" Target="../customXml/item352.xml"/><Relationship Id="rId394" Type="http://schemas.openxmlformats.org/officeDocument/2006/relationships/customXml" Target="../customXml/item394.xml"/><Relationship Id="rId408" Type="http://schemas.openxmlformats.org/officeDocument/2006/relationships/customXml" Target="../customXml/item408.xml"/><Relationship Id="rId615" Type="http://schemas.openxmlformats.org/officeDocument/2006/relationships/slide" Target="slides/slide94.xml"/><Relationship Id="rId212" Type="http://schemas.openxmlformats.org/officeDocument/2006/relationships/customXml" Target="../customXml/item212.xml"/><Relationship Id="rId254" Type="http://schemas.openxmlformats.org/officeDocument/2006/relationships/customXml" Target="../customXml/item254.xml"/><Relationship Id="rId657" Type="http://schemas.openxmlformats.org/officeDocument/2006/relationships/slide" Target="slides/slide136.xml"/><Relationship Id="rId49" Type="http://schemas.openxmlformats.org/officeDocument/2006/relationships/customXml" Target="../customXml/item49.xml"/><Relationship Id="rId114" Type="http://schemas.openxmlformats.org/officeDocument/2006/relationships/customXml" Target="../customXml/item114.xml"/><Relationship Id="rId296" Type="http://schemas.openxmlformats.org/officeDocument/2006/relationships/customXml" Target="../customXml/item296.xml"/><Relationship Id="rId461" Type="http://schemas.openxmlformats.org/officeDocument/2006/relationships/customXml" Target="../customXml/item461.xml"/><Relationship Id="rId517" Type="http://schemas.openxmlformats.org/officeDocument/2006/relationships/customXml" Target="../customXml/item517.xml"/><Relationship Id="rId559" Type="http://schemas.openxmlformats.org/officeDocument/2006/relationships/slide" Target="slides/slide38.xml"/><Relationship Id="rId60" Type="http://schemas.openxmlformats.org/officeDocument/2006/relationships/customXml" Target="../customXml/item60.xml"/><Relationship Id="rId156" Type="http://schemas.openxmlformats.org/officeDocument/2006/relationships/customXml" Target="../customXml/item156.xml"/><Relationship Id="rId198" Type="http://schemas.openxmlformats.org/officeDocument/2006/relationships/customXml" Target="../customXml/item198.xml"/><Relationship Id="rId321" Type="http://schemas.openxmlformats.org/officeDocument/2006/relationships/customXml" Target="../customXml/item321.xml"/><Relationship Id="rId363" Type="http://schemas.openxmlformats.org/officeDocument/2006/relationships/customXml" Target="../customXml/item363.xml"/><Relationship Id="rId419" Type="http://schemas.openxmlformats.org/officeDocument/2006/relationships/customXml" Target="../customXml/item419.xml"/><Relationship Id="rId570" Type="http://schemas.openxmlformats.org/officeDocument/2006/relationships/slide" Target="slides/slide49.xml"/><Relationship Id="rId626" Type="http://schemas.openxmlformats.org/officeDocument/2006/relationships/slide" Target="slides/slide105.xml"/><Relationship Id="rId223" Type="http://schemas.openxmlformats.org/officeDocument/2006/relationships/customXml" Target="../customXml/item223.xml"/><Relationship Id="rId430" Type="http://schemas.openxmlformats.org/officeDocument/2006/relationships/customXml" Target="../customXml/item430.xml"/><Relationship Id="rId668" Type="http://schemas.openxmlformats.org/officeDocument/2006/relationships/slide" Target="slides/slide147.xml"/><Relationship Id="rId18" Type="http://schemas.openxmlformats.org/officeDocument/2006/relationships/customXml" Target="../customXml/item18.xml"/><Relationship Id="rId265" Type="http://schemas.openxmlformats.org/officeDocument/2006/relationships/customXml" Target="../customXml/item265.xml"/><Relationship Id="rId472" Type="http://schemas.openxmlformats.org/officeDocument/2006/relationships/customXml" Target="../customXml/item472.xml"/><Relationship Id="rId528" Type="http://schemas.openxmlformats.org/officeDocument/2006/relationships/slide" Target="slides/slide7.xml"/><Relationship Id="rId125" Type="http://schemas.openxmlformats.org/officeDocument/2006/relationships/customXml" Target="../customXml/item125.xml"/><Relationship Id="rId167" Type="http://schemas.openxmlformats.org/officeDocument/2006/relationships/customXml" Target="../customXml/item167.xml"/><Relationship Id="rId332" Type="http://schemas.openxmlformats.org/officeDocument/2006/relationships/customXml" Target="../customXml/item332.xml"/><Relationship Id="rId374" Type="http://schemas.openxmlformats.org/officeDocument/2006/relationships/customXml" Target="../customXml/item374.xml"/><Relationship Id="rId581" Type="http://schemas.openxmlformats.org/officeDocument/2006/relationships/slide" Target="slides/slide60.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customXml" Target="../customXml/item213.xml"/><Relationship Id="rId234" Type="http://schemas.openxmlformats.org/officeDocument/2006/relationships/customXml" Target="../customXml/item234.xml"/><Relationship Id="rId420" Type="http://schemas.openxmlformats.org/officeDocument/2006/relationships/customXml" Target="../customXml/item420.xml"/><Relationship Id="rId616" Type="http://schemas.openxmlformats.org/officeDocument/2006/relationships/slide" Target="slides/slide95.xml"/><Relationship Id="rId637" Type="http://schemas.openxmlformats.org/officeDocument/2006/relationships/slide" Target="slides/slide116.xml"/><Relationship Id="rId658" Type="http://schemas.openxmlformats.org/officeDocument/2006/relationships/slide" Target="slides/slide137.xml"/><Relationship Id="rId679"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customXml" Target="../customXml/item255.xml"/><Relationship Id="rId276" Type="http://schemas.openxmlformats.org/officeDocument/2006/relationships/customXml" Target="../customXml/item276.xml"/><Relationship Id="rId297" Type="http://schemas.openxmlformats.org/officeDocument/2006/relationships/customXml" Target="../customXml/item297.xml"/><Relationship Id="rId441" Type="http://schemas.openxmlformats.org/officeDocument/2006/relationships/customXml" Target="../customXml/item441.xml"/><Relationship Id="rId462" Type="http://schemas.openxmlformats.org/officeDocument/2006/relationships/customXml" Target="../customXml/item462.xml"/><Relationship Id="rId483" Type="http://schemas.openxmlformats.org/officeDocument/2006/relationships/customXml" Target="../customXml/item483.xml"/><Relationship Id="rId518" Type="http://schemas.openxmlformats.org/officeDocument/2006/relationships/customXml" Target="../customXml/item518.xml"/><Relationship Id="rId539" Type="http://schemas.openxmlformats.org/officeDocument/2006/relationships/slide" Target="slides/slide18.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301" Type="http://schemas.openxmlformats.org/officeDocument/2006/relationships/customXml" Target="../customXml/item301.xml"/><Relationship Id="rId322" Type="http://schemas.openxmlformats.org/officeDocument/2006/relationships/customXml" Target="../customXml/item322.xml"/><Relationship Id="rId343" Type="http://schemas.openxmlformats.org/officeDocument/2006/relationships/customXml" Target="../customXml/item343.xml"/><Relationship Id="rId364" Type="http://schemas.openxmlformats.org/officeDocument/2006/relationships/customXml" Target="../customXml/item364.xml"/><Relationship Id="rId550" Type="http://schemas.openxmlformats.org/officeDocument/2006/relationships/slide" Target="slides/slide29.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customXml" Target="../customXml/item203.xml"/><Relationship Id="rId385" Type="http://schemas.openxmlformats.org/officeDocument/2006/relationships/customXml" Target="../customXml/item385.xml"/><Relationship Id="rId571" Type="http://schemas.openxmlformats.org/officeDocument/2006/relationships/slide" Target="slides/slide50.xml"/><Relationship Id="rId592" Type="http://schemas.openxmlformats.org/officeDocument/2006/relationships/slide" Target="slides/slide71.xml"/><Relationship Id="rId606" Type="http://schemas.openxmlformats.org/officeDocument/2006/relationships/slide" Target="slides/slide85.xml"/><Relationship Id="rId627" Type="http://schemas.openxmlformats.org/officeDocument/2006/relationships/slide" Target="slides/slide106.xml"/><Relationship Id="rId648" Type="http://schemas.openxmlformats.org/officeDocument/2006/relationships/slide" Target="slides/slide127.xml"/><Relationship Id="rId669" Type="http://schemas.openxmlformats.org/officeDocument/2006/relationships/slide" Target="slides/slide148.xml"/><Relationship Id="rId19" Type="http://schemas.openxmlformats.org/officeDocument/2006/relationships/customXml" Target="../customXml/item19.xml"/><Relationship Id="rId224" Type="http://schemas.openxmlformats.org/officeDocument/2006/relationships/customXml" Target="../customXml/item224.xml"/><Relationship Id="rId245" Type="http://schemas.openxmlformats.org/officeDocument/2006/relationships/customXml" Target="../customXml/item245.xml"/><Relationship Id="rId266" Type="http://schemas.openxmlformats.org/officeDocument/2006/relationships/customXml" Target="../customXml/item266.xml"/><Relationship Id="rId287" Type="http://schemas.openxmlformats.org/officeDocument/2006/relationships/customXml" Target="../customXml/item287.xml"/><Relationship Id="rId410" Type="http://schemas.openxmlformats.org/officeDocument/2006/relationships/customXml" Target="../customXml/item410.xml"/><Relationship Id="rId431" Type="http://schemas.openxmlformats.org/officeDocument/2006/relationships/customXml" Target="../customXml/item431.xml"/><Relationship Id="rId452" Type="http://schemas.openxmlformats.org/officeDocument/2006/relationships/customXml" Target="../customXml/item452.xml"/><Relationship Id="rId473" Type="http://schemas.openxmlformats.org/officeDocument/2006/relationships/customXml" Target="../customXml/item473.xml"/><Relationship Id="rId494" Type="http://schemas.openxmlformats.org/officeDocument/2006/relationships/customXml" Target="../customXml/item494.xml"/><Relationship Id="rId508" Type="http://schemas.openxmlformats.org/officeDocument/2006/relationships/customXml" Target="../customXml/item508.xml"/><Relationship Id="rId529" Type="http://schemas.openxmlformats.org/officeDocument/2006/relationships/slide" Target="slides/slide8.xml"/><Relationship Id="rId680" Type="http://schemas.microsoft.com/office/2015/10/relationships/revisionInfo" Target="revisionInfo.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312" Type="http://schemas.openxmlformats.org/officeDocument/2006/relationships/customXml" Target="../customXml/item312.xml"/><Relationship Id="rId333" Type="http://schemas.openxmlformats.org/officeDocument/2006/relationships/customXml" Target="../customXml/item333.xml"/><Relationship Id="rId354" Type="http://schemas.openxmlformats.org/officeDocument/2006/relationships/customXml" Target="../customXml/item354.xml"/><Relationship Id="rId540" Type="http://schemas.openxmlformats.org/officeDocument/2006/relationships/slide" Target="slides/slide19.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75" Type="http://schemas.openxmlformats.org/officeDocument/2006/relationships/customXml" Target="../customXml/item375.xml"/><Relationship Id="rId396" Type="http://schemas.openxmlformats.org/officeDocument/2006/relationships/customXml" Target="../customXml/item396.xml"/><Relationship Id="rId561" Type="http://schemas.openxmlformats.org/officeDocument/2006/relationships/slide" Target="slides/slide40.xml"/><Relationship Id="rId582" Type="http://schemas.openxmlformats.org/officeDocument/2006/relationships/slide" Target="slides/slide61.xml"/><Relationship Id="rId617" Type="http://schemas.openxmlformats.org/officeDocument/2006/relationships/slide" Target="slides/slide96.xml"/><Relationship Id="rId638" Type="http://schemas.openxmlformats.org/officeDocument/2006/relationships/slide" Target="slides/slide117.xml"/><Relationship Id="rId659" Type="http://schemas.openxmlformats.org/officeDocument/2006/relationships/slide" Target="slides/slide138.xml"/><Relationship Id="rId3" Type="http://schemas.openxmlformats.org/officeDocument/2006/relationships/customXml" Target="../customXml/item3.xml"/><Relationship Id="rId214" Type="http://schemas.openxmlformats.org/officeDocument/2006/relationships/customXml" Target="../customXml/item214.xml"/><Relationship Id="rId235" Type="http://schemas.openxmlformats.org/officeDocument/2006/relationships/customXml" Target="../customXml/item235.xml"/><Relationship Id="rId256" Type="http://schemas.openxmlformats.org/officeDocument/2006/relationships/customXml" Target="../customXml/item256.xml"/><Relationship Id="rId277" Type="http://schemas.openxmlformats.org/officeDocument/2006/relationships/customXml" Target="../customXml/item277.xml"/><Relationship Id="rId298" Type="http://schemas.openxmlformats.org/officeDocument/2006/relationships/customXml" Target="../customXml/item298.xml"/><Relationship Id="rId400" Type="http://schemas.openxmlformats.org/officeDocument/2006/relationships/customXml" Target="../customXml/item400.xml"/><Relationship Id="rId421" Type="http://schemas.openxmlformats.org/officeDocument/2006/relationships/customXml" Target="../customXml/item421.xml"/><Relationship Id="rId442" Type="http://schemas.openxmlformats.org/officeDocument/2006/relationships/customXml" Target="../customXml/item442.xml"/><Relationship Id="rId463" Type="http://schemas.openxmlformats.org/officeDocument/2006/relationships/customXml" Target="../customXml/item463.xml"/><Relationship Id="rId484" Type="http://schemas.openxmlformats.org/officeDocument/2006/relationships/customXml" Target="../customXml/item484.xml"/><Relationship Id="rId519" Type="http://schemas.openxmlformats.org/officeDocument/2006/relationships/customXml" Target="../customXml/item519.xml"/><Relationship Id="rId670" Type="http://schemas.openxmlformats.org/officeDocument/2006/relationships/slide" Target="slides/slide149.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302" Type="http://schemas.openxmlformats.org/officeDocument/2006/relationships/customXml" Target="../customXml/item302.xml"/><Relationship Id="rId323" Type="http://schemas.openxmlformats.org/officeDocument/2006/relationships/customXml" Target="../customXml/item323.xml"/><Relationship Id="rId344" Type="http://schemas.openxmlformats.org/officeDocument/2006/relationships/customXml" Target="../customXml/item344.xml"/><Relationship Id="rId530" Type="http://schemas.openxmlformats.org/officeDocument/2006/relationships/slide" Target="slides/slide9.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customXml" Target="../customXml/item179.xml"/><Relationship Id="rId365" Type="http://schemas.openxmlformats.org/officeDocument/2006/relationships/customXml" Target="../customXml/item365.xml"/><Relationship Id="rId386" Type="http://schemas.openxmlformats.org/officeDocument/2006/relationships/customXml" Target="../customXml/item386.xml"/><Relationship Id="rId551" Type="http://schemas.openxmlformats.org/officeDocument/2006/relationships/slide" Target="slides/slide30.xml"/><Relationship Id="rId572" Type="http://schemas.openxmlformats.org/officeDocument/2006/relationships/slide" Target="slides/slide51.xml"/><Relationship Id="rId593" Type="http://schemas.openxmlformats.org/officeDocument/2006/relationships/slide" Target="slides/slide72.xml"/><Relationship Id="rId607" Type="http://schemas.openxmlformats.org/officeDocument/2006/relationships/slide" Target="slides/slide86.xml"/><Relationship Id="rId628" Type="http://schemas.openxmlformats.org/officeDocument/2006/relationships/slide" Target="slides/slide107.xml"/><Relationship Id="rId649" Type="http://schemas.openxmlformats.org/officeDocument/2006/relationships/slide" Target="slides/slide128.xml"/><Relationship Id="rId190" Type="http://schemas.openxmlformats.org/officeDocument/2006/relationships/customXml" Target="../customXml/item190.xml"/><Relationship Id="rId204" Type="http://schemas.openxmlformats.org/officeDocument/2006/relationships/customXml" Target="../customXml/item204.xml"/><Relationship Id="rId225" Type="http://schemas.openxmlformats.org/officeDocument/2006/relationships/customXml" Target="../customXml/item225.xml"/><Relationship Id="rId246" Type="http://schemas.openxmlformats.org/officeDocument/2006/relationships/customXml" Target="../customXml/item246.xml"/><Relationship Id="rId267" Type="http://schemas.openxmlformats.org/officeDocument/2006/relationships/customXml" Target="../customXml/item267.xml"/><Relationship Id="rId288" Type="http://schemas.openxmlformats.org/officeDocument/2006/relationships/customXml" Target="../customXml/item288.xml"/><Relationship Id="rId411" Type="http://schemas.openxmlformats.org/officeDocument/2006/relationships/customXml" Target="../customXml/item411.xml"/><Relationship Id="rId432" Type="http://schemas.openxmlformats.org/officeDocument/2006/relationships/customXml" Target="../customXml/item432.xml"/><Relationship Id="rId453" Type="http://schemas.openxmlformats.org/officeDocument/2006/relationships/customXml" Target="../customXml/item453.xml"/><Relationship Id="rId474" Type="http://schemas.openxmlformats.org/officeDocument/2006/relationships/customXml" Target="../customXml/item474.xml"/><Relationship Id="rId509" Type="http://schemas.openxmlformats.org/officeDocument/2006/relationships/customXml" Target="../customXml/item509.xml"/><Relationship Id="rId660" Type="http://schemas.openxmlformats.org/officeDocument/2006/relationships/slide" Target="slides/slide139.xml"/><Relationship Id="rId106" Type="http://schemas.openxmlformats.org/officeDocument/2006/relationships/customXml" Target="../customXml/item106.xml"/><Relationship Id="rId127" Type="http://schemas.openxmlformats.org/officeDocument/2006/relationships/customXml" Target="../customXml/item127.xml"/><Relationship Id="rId313" Type="http://schemas.openxmlformats.org/officeDocument/2006/relationships/customXml" Target="../customXml/item313.xml"/><Relationship Id="rId495" Type="http://schemas.openxmlformats.org/officeDocument/2006/relationships/customXml" Target="../customXml/item495.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94" Type="http://schemas.openxmlformats.org/officeDocument/2006/relationships/customXml" Target="../customXml/item94.xml"/><Relationship Id="rId148" Type="http://schemas.openxmlformats.org/officeDocument/2006/relationships/customXml" Target="../customXml/item148.xml"/><Relationship Id="rId169" Type="http://schemas.openxmlformats.org/officeDocument/2006/relationships/customXml" Target="../customXml/item169.xml"/><Relationship Id="rId334" Type="http://schemas.openxmlformats.org/officeDocument/2006/relationships/customXml" Target="../customXml/item334.xml"/><Relationship Id="rId355" Type="http://schemas.openxmlformats.org/officeDocument/2006/relationships/customXml" Target="../customXml/item355.xml"/><Relationship Id="rId376" Type="http://schemas.openxmlformats.org/officeDocument/2006/relationships/customXml" Target="../customXml/item376.xml"/><Relationship Id="rId397" Type="http://schemas.openxmlformats.org/officeDocument/2006/relationships/customXml" Target="../customXml/item397.xml"/><Relationship Id="rId520" Type="http://schemas.openxmlformats.org/officeDocument/2006/relationships/slideMaster" Target="slideMasters/slideMaster1.xml"/><Relationship Id="rId541" Type="http://schemas.openxmlformats.org/officeDocument/2006/relationships/slide" Target="slides/slide20.xml"/><Relationship Id="rId562" Type="http://schemas.openxmlformats.org/officeDocument/2006/relationships/slide" Target="slides/slide41.xml"/><Relationship Id="rId583" Type="http://schemas.openxmlformats.org/officeDocument/2006/relationships/slide" Target="slides/slide62.xml"/><Relationship Id="rId618" Type="http://schemas.openxmlformats.org/officeDocument/2006/relationships/slide" Target="slides/slide97.xml"/><Relationship Id="rId639" Type="http://schemas.openxmlformats.org/officeDocument/2006/relationships/slide" Target="slides/slide118.xml"/><Relationship Id="rId4" Type="http://schemas.openxmlformats.org/officeDocument/2006/relationships/customXml" Target="../customXml/item4.xml"/><Relationship Id="rId180" Type="http://schemas.openxmlformats.org/officeDocument/2006/relationships/customXml" Target="../customXml/item180.xml"/><Relationship Id="rId215" Type="http://schemas.openxmlformats.org/officeDocument/2006/relationships/customXml" Target="../customXml/item215.xml"/><Relationship Id="rId236" Type="http://schemas.openxmlformats.org/officeDocument/2006/relationships/customXml" Target="../customXml/item236.xml"/><Relationship Id="rId257" Type="http://schemas.openxmlformats.org/officeDocument/2006/relationships/customXml" Target="../customXml/item257.xml"/><Relationship Id="rId278" Type="http://schemas.openxmlformats.org/officeDocument/2006/relationships/customXml" Target="../customXml/item278.xml"/><Relationship Id="rId401" Type="http://schemas.openxmlformats.org/officeDocument/2006/relationships/customXml" Target="../customXml/item401.xml"/><Relationship Id="rId422" Type="http://schemas.openxmlformats.org/officeDocument/2006/relationships/customXml" Target="../customXml/item422.xml"/><Relationship Id="rId443" Type="http://schemas.openxmlformats.org/officeDocument/2006/relationships/customXml" Target="../customXml/item443.xml"/><Relationship Id="rId464" Type="http://schemas.openxmlformats.org/officeDocument/2006/relationships/customXml" Target="../customXml/item464.xml"/><Relationship Id="rId650" Type="http://schemas.openxmlformats.org/officeDocument/2006/relationships/slide" Target="slides/slide129.xml"/><Relationship Id="rId303" Type="http://schemas.openxmlformats.org/officeDocument/2006/relationships/customXml" Target="../customXml/item303.xml"/><Relationship Id="rId485" Type="http://schemas.openxmlformats.org/officeDocument/2006/relationships/customXml" Target="../customXml/item485.xml"/><Relationship Id="rId42" Type="http://schemas.openxmlformats.org/officeDocument/2006/relationships/customXml" Target="../customXml/item42.xml"/><Relationship Id="rId84" Type="http://schemas.openxmlformats.org/officeDocument/2006/relationships/customXml" Target="../customXml/item84.xml"/><Relationship Id="rId138" Type="http://schemas.openxmlformats.org/officeDocument/2006/relationships/customXml" Target="../customXml/item138.xml"/><Relationship Id="rId345" Type="http://schemas.openxmlformats.org/officeDocument/2006/relationships/customXml" Target="../customXml/item345.xml"/><Relationship Id="rId387" Type="http://schemas.openxmlformats.org/officeDocument/2006/relationships/customXml" Target="../customXml/item387.xml"/><Relationship Id="rId510" Type="http://schemas.openxmlformats.org/officeDocument/2006/relationships/customXml" Target="../customXml/item510.xml"/><Relationship Id="rId552" Type="http://schemas.openxmlformats.org/officeDocument/2006/relationships/slide" Target="slides/slide31.xml"/><Relationship Id="rId594" Type="http://schemas.openxmlformats.org/officeDocument/2006/relationships/slide" Target="slides/slide73.xml"/><Relationship Id="rId608" Type="http://schemas.openxmlformats.org/officeDocument/2006/relationships/slide" Target="slides/slide87.xml"/><Relationship Id="rId191" Type="http://schemas.openxmlformats.org/officeDocument/2006/relationships/customXml" Target="../customXml/item191.xml"/><Relationship Id="rId205" Type="http://schemas.openxmlformats.org/officeDocument/2006/relationships/customXml" Target="../customXml/item205.xml"/><Relationship Id="rId247" Type="http://schemas.openxmlformats.org/officeDocument/2006/relationships/customXml" Target="../customXml/item247.xml"/><Relationship Id="rId412" Type="http://schemas.openxmlformats.org/officeDocument/2006/relationships/customXml" Target="../customXml/item412.xml"/><Relationship Id="rId107" Type="http://schemas.openxmlformats.org/officeDocument/2006/relationships/customXml" Target="../customXml/item107.xml"/><Relationship Id="rId289" Type="http://schemas.openxmlformats.org/officeDocument/2006/relationships/customXml" Target="../customXml/item289.xml"/><Relationship Id="rId454" Type="http://schemas.openxmlformats.org/officeDocument/2006/relationships/customXml" Target="../customXml/item454.xml"/><Relationship Id="rId496" Type="http://schemas.openxmlformats.org/officeDocument/2006/relationships/customXml" Target="../customXml/item496.xml"/><Relationship Id="rId661" Type="http://schemas.openxmlformats.org/officeDocument/2006/relationships/slide" Target="slides/slide140.xml"/><Relationship Id="rId11" Type="http://schemas.openxmlformats.org/officeDocument/2006/relationships/customXml" Target="../customXml/item11.xml"/><Relationship Id="rId53" Type="http://schemas.openxmlformats.org/officeDocument/2006/relationships/customXml" Target="../customXml/item53.xml"/><Relationship Id="rId149" Type="http://schemas.openxmlformats.org/officeDocument/2006/relationships/customXml" Target="../customXml/item149.xml"/><Relationship Id="rId314" Type="http://schemas.openxmlformats.org/officeDocument/2006/relationships/customXml" Target="../customXml/item314.xml"/><Relationship Id="rId356" Type="http://schemas.openxmlformats.org/officeDocument/2006/relationships/customXml" Target="../customXml/item356.xml"/><Relationship Id="rId398" Type="http://schemas.openxmlformats.org/officeDocument/2006/relationships/customXml" Target="../customXml/item398.xml"/><Relationship Id="rId521" Type="http://schemas.openxmlformats.org/officeDocument/2006/relationships/slideMaster" Target="slideMasters/slideMaster2.xml"/><Relationship Id="rId563" Type="http://schemas.openxmlformats.org/officeDocument/2006/relationships/slide" Target="slides/slide42.xml"/><Relationship Id="rId619" Type="http://schemas.openxmlformats.org/officeDocument/2006/relationships/slide" Target="slides/slide98.xml"/><Relationship Id="rId95" Type="http://schemas.openxmlformats.org/officeDocument/2006/relationships/customXml" Target="../customXml/item95.xml"/><Relationship Id="rId160" Type="http://schemas.openxmlformats.org/officeDocument/2006/relationships/customXml" Target="../customXml/item160.xml"/><Relationship Id="rId216" Type="http://schemas.openxmlformats.org/officeDocument/2006/relationships/customXml" Target="../customXml/item216.xml"/><Relationship Id="rId423" Type="http://schemas.openxmlformats.org/officeDocument/2006/relationships/customXml" Target="../customXml/item423.xml"/><Relationship Id="rId258" Type="http://schemas.openxmlformats.org/officeDocument/2006/relationships/customXml" Target="../customXml/item258.xml"/><Relationship Id="rId465" Type="http://schemas.openxmlformats.org/officeDocument/2006/relationships/customXml" Target="../customXml/item465.xml"/><Relationship Id="rId630" Type="http://schemas.openxmlformats.org/officeDocument/2006/relationships/slide" Target="slides/slide109.xml"/><Relationship Id="rId672" Type="http://schemas.openxmlformats.org/officeDocument/2006/relationships/notesMaster" Target="notesMasters/notesMaster1.xml"/><Relationship Id="rId22" Type="http://schemas.openxmlformats.org/officeDocument/2006/relationships/customXml" Target="../customXml/item22.xml"/><Relationship Id="rId64" Type="http://schemas.openxmlformats.org/officeDocument/2006/relationships/customXml" Target="../customXml/item64.xml"/><Relationship Id="rId118" Type="http://schemas.openxmlformats.org/officeDocument/2006/relationships/customXml" Target="../customXml/item118.xml"/><Relationship Id="rId325" Type="http://schemas.openxmlformats.org/officeDocument/2006/relationships/customXml" Target="../customXml/item325.xml"/><Relationship Id="rId367" Type="http://schemas.openxmlformats.org/officeDocument/2006/relationships/customXml" Target="../customXml/item367.xml"/><Relationship Id="rId532" Type="http://schemas.openxmlformats.org/officeDocument/2006/relationships/slide" Target="slides/slide11.xml"/><Relationship Id="rId574" Type="http://schemas.openxmlformats.org/officeDocument/2006/relationships/slide" Target="slides/slide53.xml"/><Relationship Id="rId171" Type="http://schemas.openxmlformats.org/officeDocument/2006/relationships/customXml" Target="../customXml/item171.xml"/><Relationship Id="rId227" Type="http://schemas.openxmlformats.org/officeDocument/2006/relationships/customXml" Target="../customXml/item227.xml"/><Relationship Id="rId269" Type="http://schemas.openxmlformats.org/officeDocument/2006/relationships/customXml" Target="../customXml/item269.xml"/><Relationship Id="rId434" Type="http://schemas.openxmlformats.org/officeDocument/2006/relationships/customXml" Target="../customXml/item434.xml"/><Relationship Id="rId476" Type="http://schemas.openxmlformats.org/officeDocument/2006/relationships/customXml" Target="../customXml/item476.xml"/><Relationship Id="rId641" Type="http://schemas.openxmlformats.org/officeDocument/2006/relationships/slide" Target="slides/slide120.xml"/><Relationship Id="rId33" Type="http://schemas.openxmlformats.org/officeDocument/2006/relationships/customXml" Target="../customXml/item33.xml"/><Relationship Id="rId129" Type="http://schemas.openxmlformats.org/officeDocument/2006/relationships/customXml" Target="../customXml/item129.xml"/><Relationship Id="rId280" Type="http://schemas.openxmlformats.org/officeDocument/2006/relationships/customXml" Target="../customXml/item280.xml"/><Relationship Id="rId336" Type="http://schemas.openxmlformats.org/officeDocument/2006/relationships/customXml" Target="../customXml/item336.xml"/><Relationship Id="rId501" Type="http://schemas.openxmlformats.org/officeDocument/2006/relationships/customXml" Target="../customXml/item501.xml"/><Relationship Id="rId543" Type="http://schemas.openxmlformats.org/officeDocument/2006/relationships/slide" Target="slides/slide22.xml"/><Relationship Id="rId75" Type="http://schemas.openxmlformats.org/officeDocument/2006/relationships/customXml" Target="../customXml/item75.xml"/><Relationship Id="rId140" Type="http://schemas.openxmlformats.org/officeDocument/2006/relationships/customXml" Target="../customXml/item140.xml"/><Relationship Id="rId182" Type="http://schemas.openxmlformats.org/officeDocument/2006/relationships/customXml" Target="../customXml/item182.xml"/><Relationship Id="rId378" Type="http://schemas.openxmlformats.org/officeDocument/2006/relationships/customXml" Target="../customXml/item378.xml"/><Relationship Id="rId403" Type="http://schemas.openxmlformats.org/officeDocument/2006/relationships/customXml" Target="../customXml/item403.xml"/><Relationship Id="rId585" Type="http://schemas.openxmlformats.org/officeDocument/2006/relationships/slide" Target="slides/slide64.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487" Type="http://schemas.openxmlformats.org/officeDocument/2006/relationships/customXml" Target="../customXml/item487.xml"/><Relationship Id="rId610" Type="http://schemas.openxmlformats.org/officeDocument/2006/relationships/slide" Target="slides/slide89.xml"/><Relationship Id="rId652" Type="http://schemas.openxmlformats.org/officeDocument/2006/relationships/slide" Target="slides/slide131.xml"/><Relationship Id="rId291" Type="http://schemas.openxmlformats.org/officeDocument/2006/relationships/customXml" Target="../customXml/item291.xml"/><Relationship Id="rId305" Type="http://schemas.openxmlformats.org/officeDocument/2006/relationships/customXml" Target="../customXml/item305.xml"/><Relationship Id="rId347" Type="http://schemas.openxmlformats.org/officeDocument/2006/relationships/customXml" Target="../customXml/item347.xml"/><Relationship Id="rId512" Type="http://schemas.openxmlformats.org/officeDocument/2006/relationships/customXml" Target="../customXml/item512.xml"/><Relationship Id="rId44" Type="http://schemas.openxmlformats.org/officeDocument/2006/relationships/customXml" Target="../customXml/item44.xml"/><Relationship Id="rId86" Type="http://schemas.openxmlformats.org/officeDocument/2006/relationships/customXml" Target="../customXml/item86.xml"/><Relationship Id="rId151" Type="http://schemas.openxmlformats.org/officeDocument/2006/relationships/customXml" Target="../customXml/item151.xml"/><Relationship Id="rId389" Type="http://schemas.openxmlformats.org/officeDocument/2006/relationships/customXml" Target="../customXml/item389.xml"/><Relationship Id="rId554" Type="http://schemas.openxmlformats.org/officeDocument/2006/relationships/slide" Target="slides/slide33.xml"/><Relationship Id="rId596" Type="http://schemas.openxmlformats.org/officeDocument/2006/relationships/slide" Target="slides/slide75.xml"/><Relationship Id="rId193" Type="http://schemas.openxmlformats.org/officeDocument/2006/relationships/customXml" Target="../customXml/item193.xml"/><Relationship Id="rId207" Type="http://schemas.openxmlformats.org/officeDocument/2006/relationships/customXml" Target="../customXml/item207.xml"/><Relationship Id="rId249" Type="http://schemas.openxmlformats.org/officeDocument/2006/relationships/customXml" Target="../customXml/item249.xml"/><Relationship Id="rId414" Type="http://schemas.openxmlformats.org/officeDocument/2006/relationships/customXml" Target="../customXml/item414.xml"/><Relationship Id="rId456" Type="http://schemas.openxmlformats.org/officeDocument/2006/relationships/customXml" Target="../customXml/item456.xml"/><Relationship Id="rId498" Type="http://schemas.openxmlformats.org/officeDocument/2006/relationships/customXml" Target="../customXml/item498.xml"/><Relationship Id="rId621" Type="http://schemas.openxmlformats.org/officeDocument/2006/relationships/slide" Target="slides/slide100.xml"/><Relationship Id="rId663" Type="http://schemas.openxmlformats.org/officeDocument/2006/relationships/slide" Target="slides/slide142.xml"/><Relationship Id="rId13" Type="http://schemas.openxmlformats.org/officeDocument/2006/relationships/customXml" Target="../customXml/item13.xml"/><Relationship Id="rId109" Type="http://schemas.openxmlformats.org/officeDocument/2006/relationships/customXml" Target="../customXml/item109.xml"/><Relationship Id="rId260" Type="http://schemas.openxmlformats.org/officeDocument/2006/relationships/customXml" Target="../customXml/item260.xml"/><Relationship Id="rId316" Type="http://schemas.openxmlformats.org/officeDocument/2006/relationships/customXml" Target="../customXml/item316.xml"/><Relationship Id="rId523" Type="http://schemas.openxmlformats.org/officeDocument/2006/relationships/slide" Target="slides/slide2.xml"/><Relationship Id="rId55" Type="http://schemas.openxmlformats.org/officeDocument/2006/relationships/customXml" Target="../customXml/item55.xml"/><Relationship Id="rId97" Type="http://schemas.openxmlformats.org/officeDocument/2006/relationships/customXml" Target="../customXml/item97.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slide" Target="slides/slide44.xml"/><Relationship Id="rId162" Type="http://schemas.openxmlformats.org/officeDocument/2006/relationships/customXml" Target="../customXml/item162.xml"/><Relationship Id="rId218" Type="http://schemas.openxmlformats.org/officeDocument/2006/relationships/customXml" Target="../customXml/item218.xml"/><Relationship Id="rId425" Type="http://schemas.openxmlformats.org/officeDocument/2006/relationships/customXml" Target="../customXml/item425.xml"/><Relationship Id="rId467" Type="http://schemas.openxmlformats.org/officeDocument/2006/relationships/customXml" Target="../customXml/item467.xml"/><Relationship Id="rId632" Type="http://schemas.openxmlformats.org/officeDocument/2006/relationships/slide" Target="slides/slide111.xml"/><Relationship Id="rId271" Type="http://schemas.openxmlformats.org/officeDocument/2006/relationships/customXml" Target="../customXml/item271.xml"/><Relationship Id="rId674" Type="http://schemas.openxmlformats.org/officeDocument/2006/relationships/tags" Target="tags/tag1.xml"/><Relationship Id="rId24" Type="http://schemas.openxmlformats.org/officeDocument/2006/relationships/customXml" Target="../customXml/item24.xml"/><Relationship Id="rId66" Type="http://schemas.openxmlformats.org/officeDocument/2006/relationships/customXml" Target="../customXml/item66.xml"/><Relationship Id="rId131" Type="http://schemas.openxmlformats.org/officeDocument/2006/relationships/customXml" Target="../customXml/item131.xml"/><Relationship Id="rId327" Type="http://schemas.openxmlformats.org/officeDocument/2006/relationships/customXml" Target="../customXml/item327.xml"/><Relationship Id="rId369" Type="http://schemas.openxmlformats.org/officeDocument/2006/relationships/customXml" Target="../customXml/item369.xml"/><Relationship Id="rId534" Type="http://schemas.openxmlformats.org/officeDocument/2006/relationships/slide" Target="slides/slide13.xml"/><Relationship Id="rId576" Type="http://schemas.openxmlformats.org/officeDocument/2006/relationships/slide" Target="slides/slide55.xml"/><Relationship Id="rId173" Type="http://schemas.openxmlformats.org/officeDocument/2006/relationships/customXml" Target="../customXml/item173.xml"/><Relationship Id="rId229" Type="http://schemas.openxmlformats.org/officeDocument/2006/relationships/customXml" Target="../customXml/item229.xml"/><Relationship Id="rId380" Type="http://schemas.openxmlformats.org/officeDocument/2006/relationships/customXml" Target="../customXml/item380.xml"/><Relationship Id="rId436" Type="http://schemas.openxmlformats.org/officeDocument/2006/relationships/customXml" Target="../customXml/item436.xml"/><Relationship Id="rId601" Type="http://schemas.openxmlformats.org/officeDocument/2006/relationships/slide" Target="slides/slide80.xml"/><Relationship Id="rId643" Type="http://schemas.openxmlformats.org/officeDocument/2006/relationships/slide" Target="slides/slide122.xml"/><Relationship Id="rId240" Type="http://schemas.openxmlformats.org/officeDocument/2006/relationships/customXml" Target="../customXml/item240.xml"/><Relationship Id="rId478" Type="http://schemas.openxmlformats.org/officeDocument/2006/relationships/customXml" Target="../customXml/item478.xml"/><Relationship Id="rId35" Type="http://schemas.openxmlformats.org/officeDocument/2006/relationships/customXml" Target="../customXml/item35.xml"/><Relationship Id="rId77" Type="http://schemas.openxmlformats.org/officeDocument/2006/relationships/customXml" Target="../customXml/item77.xml"/><Relationship Id="rId100" Type="http://schemas.openxmlformats.org/officeDocument/2006/relationships/customXml" Target="../customXml/item100.xml"/><Relationship Id="rId282" Type="http://schemas.openxmlformats.org/officeDocument/2006/relationships/customXml" Target="../customXml/item282.xml"/><Relationship Id="rId338" Type="http://schemas.openxmlformats.org/officeDocument/2006/relationships/customXml" Target="../customXml/item338.xml"/><Relationship Id="rId503" Type="http://schemas.openxmlformats.org/officeDocument/2006/relationships/customXml" Target="../customXml/item503.xml"/><Relationship Id="rId545" Type="http://schemas.openxmlformats.org/officeDocument/2006/relationships/slide" Target="slides/slide24.xml"/><Relationship Id="rId587" Type="http://schemas.openxmlformats.org/officeDocument/2006/relationships/slide" Target="slides/slide66.xml"/><Relationship Id="rId8" Type="http://schemas.openxmlformats.org/officeDocument/2006/relationships/customXml" Target="../customXml/item8.xml"/><Relationship Id="rId142" Type="http://schemas.openxmlformats.org/officeDocument/2006/relationships/customXml" Target="../customXml/item142.xml"/><Relationship Id="rId184" Type="http://schemas.openxmlformats.org/officeDocument/2006/relationships/customXml" Target="../customXml/item184.xml"/><Relationship Id="rId391" Type="http://schemas.openxmlformats.org/officeDocument/2006/relationships/customXml" Target="../customXml/item391.xml"/><Relationship Id="rId405" Type="http://schemas.openxmlformats.org/officeDocument/2006/relationships/customXml" Target="../customXml/item405.xml"/><Relationship Id="rId447" Type="http://schemas.openxmlformats.org/officeDocument/2006/relationships/customXml" Target="../customXml/item447.xml"/><Relationship Id="rId612" Type="http://schemas.openxmlformats.org/officeDocument/2006/relationships/slide" Target="slides/slide91.xml"/><Relationship Id="rId251" Type="http://schemas.openxmlformats.org/officeDocument/2006/relationships/customXml" Target="../customXml/item251.xml"/><Relationship Id="rId489" Type="http://schemas.openxmlformats.org/officeDocument/2006/relationships/customXml" Target="../customXml/item489.xml"/><Relationship Id="rId654" Type="http://schemas.openxmlformats.org/officeDocument/2006/relationships/slide" Target="slides/slide133.xml"/><Relationship Id="rId46" Type="http://schemas.openxmlformats.org/officeDocument/2006/relationships/customXml" Target="../customXml/item46.xml"/><Relationship Id="rId293" Type="http://schemas.openxmlformats.org/officeDocument/2006/relationships/customXml" Target="../customXml/item293.xml"/><Relationship Id="rId307" Type="http://schemas.openxmlformats.org/officeDocument/2006/relationships/customXml" Target="../customXml/item307.xml"/><Relationship Id="rId349" Type="http://schemas.openxmlformats.org/officeDocument/2006/relationships/customXml" Target="../customXml/item349.xml"/><Relationship Id="rId514" Type="http://schemas.openxmlformats.org/officeDocument/2006/relationships/customXml" Target="../customXml/item514.xml"/><Relationship Id="rId556" Type="http://schemas.openxmlformats.org/officeDocument/2006/relationships/slide" Target="slides/slide35.xml"/><Relationship Id="rId88" Type="http://schemas.openxmlformats.org/officeDocument/2006/relationships/customXml" Target="../customXml/item88.xml"/><Relationship Id="rId111" Type="http://schemas.openxmlformats.org/officeDocument/2006/relationships/customXml" Target="../customXml/item111.xml"/><Relationship Id="rId153" Type="http://schemas.openxmlformats.org/officeDocument/2006/relationships/customXml" Target="../customXml/item153.xml"/><Relationship Id="rId195" Type="http://schemas.openxmlformats.org/officeDocument/2006/relationships/customXml" Target="../customXml/item195.xml"/><Relationship Id="rId209" Type="http://schemas.openxmlformats.org/officeDocument/2006/relationships/customXml" Target="../customXml/item209.xml"/><Relationship Id="rId360" Type="http://schemas.openxmlformats.org/officeDocument/2006/relationships/customXml" Target="../customXml/item360.xml"/><Relationship Id="rId416" Type="http://schemas.openxmlformats.org/officeDocument/2006/relationships/customXml" Target="../customXml/item416.xml"/><Relationship Id="rId598" Type="http://schemas.openxmlformats.org/officeDocument/2006/relationships/slide" Target="slides/slide77.xml"/><Relationship Id="rId220" Type="http://schemas.openxmlformats.org/officeDocument/2006/relationships/customXml" Target="../customXml/item220.xml"/><Relationship Id="rId458" Type="http://schemas.openxmlformats.org/officeDocument/2006/relationships/customXml" Target="../customXml/item458.xml"/><Relationship Id="rId623" Type="http://schemas.openxmlformats.org/officeDocument/2006/relationships/slide" Target="slides/slide102.xml"/><Relationship Id="rId665" Type="http://schemas.openxmlformats.org/officeDocument/2006/relationships/slide" Target="slides/slide144.xml"/><Relationship Id="rId15" Type="http://schemas.openxmlformats.org/officeDocument/2006/relationships/customXml" Target="../customXml/item15.xml"/><Relationship Id="rId57" Type="http://schemas.openxmlformats.org/officeDocument/2006/relationships/customXml" Target="../customXml/item57.xml"/><Relationship Id="rId262" Type="http://schemas.openxmlformats.org/officeDocument/2006/relationships/customXml" Target="../customXml/item262.xml"/><Relationship Id="rId318" Type="http://schemas.openxmlformats.org/officeDocument/2006/relationships/customXml" Target="../customXml/item318.xml"/><Relationship Id="rId525" Type="http://schemas.openxmlformats.org/officeDocument/2006/relationships/slide" Target="slides/slide4.xml"/><Relationship Id="rId567" Type="http://schemas.openxmlformats.org/officeDocument/2006/relationships/slide" Target="slides/slide46.xml"/><Relationship Id="rId99" Type="http://schemas.openxmlformats.org/officeDocument/2006/relationships/customXml" Target="../customXml/item99.xml"/><Relationship Id="rId122" Type="http://schemas.openxmlformats.org/officeDocument/2006/relationships/customXml" Target="../customXml/item122.xml"/><Relationship Id="rId164" Type="http://schemas.openxmlformats.org/officeDocument/2006/relationships/customXml" Target="../customXml/item164.xml"/><Relationship Id="rId371" Type="http://schemas.openxmlformats.org/officeDocument/2006/relationships/customXml" Target="../customXml/item371.xml"/><Relationship Id="rId427" Type="http://schemas.openxmlformats.org/officeDocument/2006/relationships/customXml" Target="../customXml/item427.xml"/><Relationship Id="rId469" Type="http://schemas.openxmlformats.org/officeDocument/2006/relationships/customXml" Target="../customXml/item469.xml"/><Relationship Id="rId634" Type="http://schemas.openxmlformats.org/officeDocument/2006/relationships/slide" Target="slides/slide113.xml"/><Relationship Id="rId676" Type="http://schemas.openxmlformats.org/officeDocument/2006/relationships/viewProps" Target="viewProps.xml"/><Relationship Id="rId26" Type="http://schemas.openxmlformats.org/officeDocument/2006/relationships/customXml" Target="../customXml/item26.xml"/><Relationship Id="rId231" Type="http://schemas.openxmlformats.org/officeDocument/2006/relationships/customXml" Target="../customXml/item231.xml"/><Relationship Id="rId273" Type="http://schemas.openxmlformats.org/officeDocument/2006/relationships/customXml" Target="../customXml/item273.xml"/><Relationship Id="rId329" Type="http://schemas.openxmlformats.org/officeDocument/2006/relationships/customXml" Target="../customXml/item329.xml"/><Relationship Id="rId480" Type="http://schemas.openxmlformats.org/officeDocument/2006/relationships/customXml" Target="../customXml/item480.xml"/><Relationship Id="rId536" Type="http://schemas.openxmlformats.org/officeDocument/2006/relationships/slide" Target="slides/slide15.xml"/><Relationship Id="rId68" Type="http://schemas.openxmlformats.org/officeDocument/2006/relationships/customXml" Target="../customXml/item68.xml"/><Relationship Id="rId133" Type="http://schemas.openxmlformats.org/officeDocument/2006/relationships/customXml" Target="../customXml/item133.xml"/><Relationship Id="rId175" Type="http://schemas.openxmlformats.org/officeDocument/2006/relationships/customXml" Target="../customXml/item175.xml"/><Relationship Id="rId340" Type="http://schemas.openxmlformats.org/officeDocument/2006/relationships/customXml" Target="../customXml/item340.xml"/><Relationship Id="rId578" Type="http://schemas.openxmlformats.org/officeDocument/2006/relationships/slide" Target="slides/slide57.xml"/><Relationship Id="rId200" Type="http://schemas.openxmlformats.org/officeDocument/2006/relationships/customXml" Target="../customXml/item200.xml"/><Relationship Id="rId382" Type="http://schemas.openxmlformats.org/officeDocument/2006/relationships/customXml" Target="../customXml/item382.xml"/><Relationship Id="rId438" Type="http://schemas.openxmlformats.org/officeDocument/2006/relationships/customXml" Target="../customXml/item438.xml"/><Relationship Id="rId603" Type="http://schemas.openxmlformats.org/officeDocument/2006/relationships/slide" Target="slides/slide82.xml"/><Relationship Id="rId645" Type="http://schemas.openxmlformats.org/officeDocument/2006/relationships/slide" Target="slides/slide124.xml"/><Relationship Id="rId242" Type="http://schemas.openxmlformats.org/officeDocument/2006/relationships/customXml" Target="../customXml/item242.xml"/><Relationship Id="rId284" Type="http://schemas.openxmlformats.org/officeDocument/2006/relationships/customXml" Target="../customXml/item284.xml"/><Relationship Id="rId491" Type="http://schemas.openxmlformats.org/officeDocument/2006/relationships/customXml" Target="../customXml/item491.xml"/><Relationship Id="rId505" Type="http://schemas.openxmlformats.org/officeDocument/2006/relationships/customXml" Target="../customXml/item505.xml"/><Relationship Id="rId37" Type="http://schemas.openxmlformats.org/officeDocument/2006/relationships/customXml" Target="../customXml/item37.xml"/><Relationship Id="rId79" Type="http://schemas.openxmlformats.org/officeDocument/2006/relationships/customXml" Target="../customXml/item79.xml"/><Relationship Id="rId102" Type="http://schemas.openxmlformats.org/officeDocument/2006/relationships/customXml" Target="../customXml/item102.xml"/><Relationship Id="rId144" Type="http://schemas.openxmlformats.org/officeDocument/2006/relationships/customXml" Target="../customXml/item144.xml"/><Relationship Id="rId547" Type="http://schemas.openxmlformats.org/officeDocument/2006/relationships/slide" Target="slides/slide26.xml"/><Relationship Id="rId589" Type="http://schemas.openxmlformats.org/officeDocument/2006/relationships/slide" Target="slides/slide68.xml"/><Relationship Id="rId90" Type="http://schemas.openxmlformats.org/officeDocument/2006/relationships/customXml" Target="../customXml/item90.xml"/><Relationship Id="rId186" Type="http://schemas.openxmlformats.org/officeDocument/2006/relationships/customXml" Target="../customXml/item186.xml"/><Relationship Id="rId351" Type="http://schemas.openxmlformats.org/officeDocument/2006/relationships/customXml" Target="../customXml/item351.xml"/><Relationship Id="rId393" Type="http://schemas.openxmlformats.org/officeDocument/2006/relationships/customXml" Target="../customXml/item393.xml"/><Relationship Id="rId407" Type="http://schemas.openxmlformats.org/officeDocument/2006/relationships/customXml" Target="../customXml/item407.xml"/><Relationship Id="rId449" Type="http://schemas.openxmlformats.org/officeDocument/2006/relationships/customXml" Target="../customXml/item449.xml"/><Relationship Id="rId614" Type="http://schemas.openxmlformats.org/officeDocument/2006/relationships/slide" Target="slides/slide93.xml"/><Relationship Id="rId656" Type="http://schemas.openxmlformats.org/officeDocument/2006/relationships/slide" Target="slides/slide135.xml"/><Relationship Id="rId211" Type="http://schemas.openxmlformats.org/officeDocument/2006/relationships/customXml" Target="../customXml/item211.xml"/><Relationship Id="rId253" Type="http://schemas.openxmlformats.org/officeDocument/2006/relationships/customXml" Target="../customXml/item253.xml"/><Relationship Id="rId295" Type="http://schemas.openxmlformats.org/officeDocument/2006/relationships/customXml" Target="../customXml/item295.xml"/><Relationship Id="rId309" Type="http://schemas.openxmlformats.org/officeDocument/2006/relationships/customXml" Target="../customXml/item309.xml"/><Relationship Id="rId460" Type="http://schemas.openxmlformats.org/officeDocument/2006/relationships/customXml" Target="../customXml/item460.xml"/><Relationship Id="rId516" Type="http://schemas.openxmlformats.org/officeDocument/2006/relationships/customXml" Target="../customXml/item516.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slide" Target="slides/slide37.xml"/><Relationship Id="rId155" Type="http://schemas.openxmlformats.org/officeDocument/2006/relationships/customXml" Target="../customXml/item155.xml"/><Relationship Id="rId197" Type="http://schemas.openxmlformats.org/officeDocument/2006/relationships/customXml" Target="../customXml/item197.xml"/><Relationship Id="rId362" Type="http://schemas.openxmlformats.org/officeDocument/2006/relationships/customXml" Target="../customXml/item362.xml"/><Relationship Id="rId418" Type="http://schemas.openxmlformats.org/officeDocument/2006/relationships/customXml" Target="../customXml/item418.xml"/><Relationship Id="rId625" Type="http://schemas.openxmlformats.org/officeDocument/2006/relationships/slide" Target="slides/slide104.xml"/><Relationship Id="rId222" Type="http://schemas.openxmlformats.org/officeDocument/2006/relationships/customXml" Target="../customXml/item222.xml"/><Relationship Id="rId264" Type="http://schemas.openxmlformats.org/officeDocument/2006/relationships/customXml" Target="../customXml/item264.xml"/><Relationship Id="rId471" Type="http://schemas.openxmlformats.org/officeDocument/2006/relationships/customXml" Target="../customXml/item471.xml"/><Relationship Id="rId667" Type="http://schemas.openxmlformats.org/officeDocument/2006/relationships/slide" Target="slides/slide146.xml"/><Relationship Id="rId17" Type="http://schemas.openxmlformats.org/officeDocument/2006/relationships/customXml" Target="../customXml/item17.xml"/><Relationship Id="rId59" Type="http://schemas.openxmlformats.org/officeDocument/2006/relationships/customXml" Target="../customXml/item59.xml"/><Relationship Id="rId124" Type="http://schemas.openxmlformats.org/officeDocument/2006/relationships/customXml" Target="../customXml/item124.xml"/><Relationship Id="rId527" Type="http://schemas.openxmlformats.org/officeDocument/2006/relationships/slide" Target="slides/slide6.xml"/><Relationship Id="rId569" Type="http://schemas.openxmlformats.org/officeDocument/2006/relationships/slide" Target="slides/slide48.xml"/><Relationship Id="rId70" Type="http://schemas.openxmlformats.org/officeDocument/2006/relationships/customXml" Target="../customXml/item70.xml"/><Relationship Id="rId166" Type="http://schemas.openxmlformats.org/officeDocument/2006/relationships/customXml" Target="../customXml/item166.xml"/><Relationship Id="rId331" Type="http://schemas.openxmlformats.org/officeDocument/2006/relationships/customXml" Target="../customXml/item331.xml"/><Relationship Id="rId373" Type="http://schemas.openxmlformats.org/officeDocument/2006/relationships/customXml" Target="../customXml/item373.xml"/><Relationship Id="rId429" Type="http://schemas.openxmlformats.org/officeDocument/2006/relationships/customXml" Target="../customXml/item429.xml"/><Relationship Id="rId580" Type="http://schemas.openxmlformats.org/officeDocument/2006/relationships/slide" Target="slides/slide59.xml"/><Relationship Id="rId636" Type="http://schemas.openxmlformats.org/officeDocument/2006/relationships/slide" Target="slides/slide115.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tableStyles" Target="tableStyles.xml"/><Relationship Id="rId28" Type="http://schemas.openxmlformats.org/officeDocument/2006/relationships/customXml" Target="../customXml/item28.xml"/><Relationship Id="rId275" Type="http://schemas.openxmlformats.org/officeDocument/2006/relationships/customXml" Target="../customXml/item275.xml"/><Relationship Id="rId300" Type="http://schemas.openxmlformats.org/officeDocument/2006/relationships/customXml" Target="../customXml/item300.xml"/><Relationship Id="rId482" Type="http://schemas.openxmlformats.org/officeDocument/2006/relationships/customXml" Target="../customXml/item482.xml"/><Relationship Id="rId538" Type="http://schemas.openxmlformats.org/officeDocument/2006/relationships/slide" Target="slides/slide17.xml"/><Relationship Id="rId81" Type="http://schemas.openxmlformats.org/officeDocument/2006/relationships/customXml" Target="../customXml/item81.xml"/><Relationship Id="rId135" Type="http://schemas.openxmlformats.org/officeDocument/2006/relationships/customXml" Target="../customXml/item135.xml"/><Relationship Id="rId177" Type="http://schemas.openxmlformats.org/officeDocument/2006/relationships/customXml" Target="../customXml/item177.xml"/><Relationship Id="rId342" Type="http://schemas.openxmlformats.org/officeDocument/2006/relationships/customXml" Target="../customXml/item342.xml"/><Relationship Id="rId384" Type="http://schemas.openxmlformats.org/officeDocument/2006/relationships/customXml" Target="../customXml/item384.xml"/><Relationship Id="rId591" Type="http://schemas.openxmlformats.org/officeDocument/2006/relationships/slide" Target="slides/slide70.xml"/><Relationship Id="rId605" Type="http://schemas.openxmlformats.org/officeDocument/2006/relationships/slide" Target="slides/slide84.xml"/><Relationship Id="rId202" Type="http://schemas.openxmlformats.org/officeDocument/2006/relationships/customXml" Target="../customXml/item202.xml"/><Relationship Id="rId244" Type="http://schemas.openxmlformats.org/officeDocument/2006/relationships/customXml" Target="../customXml/item244.xml"/><Relationship Id="rId647" Type="http://schemas.openxmlformats.org/officeDocument/2006/relationships/slide" Target="slides/slide126.xml"/><Relationship Id="rId39" Type="http://schemas.openxmlformats.org/officeDocument/2006/relationships/customXml" Target="../customXml/item39.xml"/><Relationship Id="rId286" Type="http://schemas.openxmlformats.org/officeDocument/2006/relationships/customXml" Target="../customXml/item286.xml"/><Relationship Id="rId451" Type="http://schemas.openxmlformats.org/officeDocument/2006/relationships/customXml" Target="../customXml/item451.xml"/><Relationship Id="rId493" Type="http://schemas.openxmlformats.org/officeDocument/2006/relationships/customXml" Target="../customXml/item493.xml"/><Relationship Id="rId507" Type="http://schemas.openxmlformats.org/officeDocument/2006/relationships/customXml" Target="../customXml/item507.xml"/><Relationship Id="rId549" Type="http://schemas.openxmlformats.org/officeDocument/2006/relationships/slide" Target="slides/slide28.xml"/><Relationship Id="rId50" Type="http://schemas.openxmlformats.org/officeDocument/2006/relationships/customXml" Target="../customXml/item50.xml"/><Relationship Id="rId104" Type="http://schemas.openxmlformats.org/officeDocument/2006/relationships/customXml" Target="../customXml/item104.xml"/><Relationship Id="rId146" Type="http://schemas.openxmlformats.org/officeDocument/2006/relationships/customXml" Target="../customXml/item146.xml"/><Relationship Id="rId188" Type="http://schemas.openxmlformats.org/officeDocument/2006/relationships/customXml" Target="../customXml/item188.xml"/><Relationship Id="rId311" Type="http://schemas.openxmlformats.org/officeDocument/2006/relationships/customXml" Target="../customXml/item311.xml"/><Relationship Id="rId353" Type="http://schemas.openxmlformats.org/officeDocument/2006/relationships/customXml" Target="../customXml/item353.xml"/><Relationship Id="rId395" Type="http://schemas.openxmlformats.org/officeDocument/2006/relationships/customXml" Target="../customXml/item395.xml"/><Relationship Id="rId409" Type="http://schemas.openxmlformats.org/officeDocument/2006/relationships/customXml" Target="../customXml/item409.xml"/><Relationship Id="rId560"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LUXIN" userId="c0bccf45-049a-4a36-b45a-aa971c51d479" providerId="ADAL" clId="{5FECBFA7-52AB-4C98-8280-748174F19879}"/>
    <pc:docChg chg="modSld">
      <pc:chgData name="ZHANG, LUXIN" userId="c0bccf45-049a-4a36-b45a-aa971c51d479" providerId="ADAL" clId="{5FECBFA7-52AB-4C98-8280-748174F19879}" dt="2024-05-30T04:25:34.225" v="2" actId="208"/>
      <pc:docMkLst>
        <pc:docMk/>
      </pc:docMkLst>
      <pc:sldChg chg="addSp modSp mod">
        <pc:chgData name="ZHANG, LUXIN" userId="c0bccf45-049a-4a36-b45a-aa971c51d479" providerId="ADAL" clId="{5FECBFA7-52AB-4C98-8280-748174F19879}" dt="2024-05-30T04:25:34.225" v="2" actId="208"/>
        <pc:sldMkLst>
          <pc:docMk/>
          <pc:sldMk cId="2609983839" sldId="318"/>
        </pc:sldMkLst>
        <pc:spChg chg="add mod">
          <ac:chgData name="ZHANG, LUXIN" userId="c0bccf45-049a-4a36-b45a-aa971c51d479" providerId="ADAL" clId="{5FECBFA7-52AB-4C98-8280-748174F19879}" dt="2024-05-30T04:25:34.225" v="2" actId="208"/>
          <ac:spMkLst>
            <pc:docMk/>
            <pc:sldMk cId="2609983839" sldId="318"/>
            <ac:spMk id="2" creationId="{42AE4798-1088-FE4A-7F5E-64D293FA3273}"/>
          </ac:spMkLst>
        </pc:spChg>
      </pc:sldChg>
    </pc:docChg>
  </pc:docChgLst>
  <pc:docChgLst>
    <pc:chgData name="COTER, GUILLAUME" userId="b694d2bb-f1c4-4699-8452-12d2fba7090f" providerId="ADAL" clId="{C80773F5-EE41-4913-B29E-1F6E6065B60C}"/>
    <pc:docChg chg="addSld modSld">
      <pc:chgData name="COTER, GUILLAUME" userId="b694d2bb-f1c4-4699-8452-12d2fba7090f" providerId="ADAL" clId="{C80773F5-EE41-4913-B29E-1F6E6065B60C}" dt="2024-05-29T12:56:12.751" v="2"/>
      <pc:docMkLst>
        <pc:docMk/>
      </pc:docMkLst>
      <pc:sldChg chg="mod modShow">
        <pc:chgData name="COTER, GUILLAUME" userId="b694d2bb-f1c4-4699-8452-12d2fba7090f" providerId="ADAL" clId="{C80773F5-EE41-4913-B29E-1F6E6065B60C}" dt="2024-05-29T12:55:26.449" v="0" actId="729"/>
        <pc:sldMkLst>
          <pc:docMk/>
          <pc:sldMk cId="1777735119" sldId="322"/>
        </pc:sldMkLst>
      </pc:sldChg>
      <pc:sldChg chg="mod modShow">
        <pc:chgData name="COTER, GUILLAUME" userId="b694d2bb-f1c4-4699-8452-12d2fba7090f" providerId="ADAL" clId="{C80773F5-EE41-4913-B29E-1F6E6065B60C}" dt="2024-05-29T12:55:26.449" v="0" actId="729"/>
        <pc:sldMkLst>
          <pc:docMk/>
          <pc:sldMk cId="2085549906" sldId="415"/>
        </pc:sldMkLst>
      </pc:sldChg>
      <pc:sldChg chg="add modAnim">
        <pc:chgData name="COTER, GUILLAUME" userId="b694d2bb-f1c4-4699-8452-12d2fba7090f" providerId="ADAL" clId="{C80773F5-EE41-4913-B29E-1F6E6065B60C}" dt="2024-05-29T12:56:12.751" v="2"/>
        <pc:sldMkLst>
          <pc:docMk/>
          <pc:sldMk cId="91862374" sldId="493"/>
        </pc:sldMkLst>
      </pc:sldChg>
    </pc:docChg>
  </pc:docChgLst>
  <pc:docChgLst>
    <pc:chgData name="Caelen, Olivier" userId="2929a331-5e3d-42ce-8125-76e2b2d23082" providerId="ADAL" clId="{E564C9EA-C27A-4269-8AFF-9B498DE5142F}"/>
    <pc:docChg chg="undo custSel addSld modSld">
      <pc:chgData name="Caelen, Olivier" userId="2929a331-5e3d-42ce-8125-76e2b2d23082" providerId="ADAL" clId="{E564C9EA-C27A-4269-8AFF-9B498DE5142F}" dt="2024-06-20T13:10:03.946" v="31"/>
      <pc:docMkLst>
        <pc:docMk/>
      </pc:docMkLst>
      <pc:sldChg chg="mod modAnim modShow">
        <pc:chgData name="Caelen, Olivier" userId="2929a331-5e3d-42ce-8125-76e2b2d23082" providerId="ADAL" clId="{E564C9EA-C27A-4269-8AFF-9B498DE5142F}" dt="2024-06-20T13:10:03.946" v="31"/>
        <pc:sldMkLst>
          <pc:docMk/>
          <pc:sldMk cId="2007991707" sldId="278"/>
        </pc:sldMkLst>
      </pc:sldChg>
      <pc:sldChg chg="add">
        <pc:chgData name="Caelen, Olivier" userId="2929a331-5e3d-42ce-8125-76e2b2d23082" providerId="ADAL" clId="{E564C9EA-C27A-4269-8AFF-9B498DE5142F}" dt="2024-06-03T07:10:28.161" v="0"/>
        <pc:sldMkLst>
          <pc:docMk/>
          <pc:sldMk cId="2997705632" sldId="494"/>
        </pc:sldMkLst>
      </pc:sldChg>
      <pc:sldChg chg="modSp add mod modAnim">
        <pc:chgData name="Caelen, Olivier" userId="2929a331-5e3d-42ce-8125-76e2b2d23082" providerId="ADAL" clId="{E564C9EA-C27A-4269-8AFF-9B498DE5142F}" dt="2024-06-03T07:17:05.539" v="19"/>
        <pc:sldMkLst>
          <pc:docMk/>
          <pc:sldMk cId="1932982172" sldId="495"/>
        </pc:sldMkLst>
        <pc:spChg chg="mod">
          <ac:chgData name="Caelen, Olivier" userId="2929a331-5e3d-42ce-8125-76e2b2d23082" providerId="ADAL" clId="{E564C9EA-C27A-4269-8AFF-9B498DE5142F}" dt="2024-06-03T07:15:05.256" v="11" actId="1076"/>
          <ac:spMkLst>
            <pc:docMk/>
            <pc:sldMk cId="1932982172" sldId="495"/>
            <ac:spMk id="72" creationId="{BFB33A18-B526-57CA-2697-C491362C93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5370D0-F067-42A3-B8D8-B4CB2B5C6BF0}" type="doc">
      <dgm:prSet loTypeId="urn:microsoft.com/office/officeart/2005/8/layout/process1" loCatId="process" qsTypeId="urn:microsoft.com/office/officeart/2005/8/quickstyle/simple1" qsCatId="simple" csTypeId="urn:microsoft.com/office/officeart/2005/8/colors/colorful1" csCatId="colorful" phldr="1"/>
      <dgm:spPr/>
    </dgm:pt>
    <dgm:pt modelId="{4F03482E-4708-4D44-98D8-DCE40A50DE3B}">
      <dgm:prSet phldrT="[Text]"/>
      <dgm:spPr/>
      <dgm:t>
        <a:bodyPr/>
        <a:lstStyle/>
        <a:p>
          <a:r>
            <a:rPr lang="fr-FR"/>
            <a:t>Data Collection</a:t>
          </a:r>
        </a:p>
      </dgm:t>
    </dgm:pt>
    <dgm:pt modelId="{F4CBD54D-7E44-41F0-96DD-7DBC4038D053}" type="parTrans" cxnId="{94AE2DBF-A849-47B0-BAAC-B86C3686E204}">
      <dgm:prSet/>
      <dgm:spPr/>
      <dgm:t>
        <a:bodyPr/>
        <a:lstStyle/>
        <a:p>
          <a:endParaRPr lang="fr-FR"/>
        </a:p>
      </dgm:t>
    </dgm:pt>
    <dgm:pt modelId="{AD228AEE-D492-4A9A-86A2-211E1C2AFE5E}" type="sibTrans" cxnId="{94AE2DBF-A849-47B0-BAAC-B86C3686E204}">
      <dgm:prSet/>
      <dgm:spPr/>
      <dgm:t>
        <a:bodyPr/>
        <a:lstStyle/>
        <a:p>
          <a:endParaRPr lang="fr-FR"/>
        </a:p>
      </dgm:t>
    </dgm:pt>
    <dgm:pt modelId="{F270D0BB-BEC3-4A95-B296-D9B609B5EFAA}">
      <dgm:prSet phldrT="[Text]"/>
      <dgm:spPr/>
      <dgm:t>
        <a:bodyPr/>
        <a:lstStyle/>
        <a:p>
          <a:r>
            <a:rPr lang="fr-FR"/>
            <a:t>Data Preprocessing</a:t>
          </a:r>
        </a:p>
      </dgm:t>
    </dgm:pt>
    <dgm:pt modelId="{B04351A8-3EEF-45C2-9472-912A96E1F3C0}" type="parTrans" cxnId="{23042C13-A396-4D73-B127-208B09F7F316}">
      <dgm:prSet/>
      <dgm:spPr/>
      <dgm:t>
        <a:bodyPr/>
        <a:lstStyle/>
        <a:p>
          <a:endParaRPr lang="fr-FR"/>
        </a:p>
      </dgm:t>
    </dgm:pt>
    <dgm:pt modelId="{101C330E-79CA-46D7-9D73-7CD48EE77CE3}" type="sibTrans" cxnId="{23042C13-A396-4D73-B127-208B09F7F316}">
      <dgm:prSet/>
      <dgm:spPr/>
      <dgm:t>
        <a:bodyPr/>
        <a:lstStyle/>
        <a:p>
          <a:endParaRPr lang="fr-FR"/>
        </a:p>
      </dgm:t>
    </dgm:pt>
    <dgm:pt modelId="{769304B6-01D9-4168-B949-5C6D6D86501E}">
      <dgm:prSet phldrT="[Text]"/>
      <dgm:spPr/>
      <dgm:t>
        <a:bodyPr/>
        <a:lstStyle/>
        <a:p>
          <a:r>
            <a:rPr lang="fr-FR"/>
            <a:t>Training and Validation</a:t>
          </a:r>
        </a:p>
      </dgm:t>
    </dgm:pt>
    <dgm:pt modelId="{F6CB9EAE-0F82-4AB1-A13C-F3F190143BB4}" type="parTrans" cxnId="{7DC8F431-E30C-436A-8355-B47142BF7F2F}">
      <dgm:prSet/>
      <dgm:spPr/>
      <dgm:t>
        <a:bodyPr/>
        <a:lstStyle/>
        <a:p>
          <a:endParaRPr lang="fr-FR"/>
        </a:p>
      </dgm:t>
    </dgm:pt>
    <dgm:pt modelId="{B173F565-1451-49FF-B8FF-56CDBD4BB419}" type="sibTrans" cxnId="{7DC8F431-E30C-436A-8355-B47142BF7F2F}">
      <dgm:prSet/>
      <dgm:spPr/>
      <dgm:t>
        <a:bodyPr/>
        <a:lstStyle/>
        <a:p>
          <a:endParaRPr lang="fr-FR"/>
        </a:p>
      </dgm:t>
    </dgm:pt>
    <dgm:pt modelId="{C907FC61-D93C-4991-ACA3-F94C8445C61B}">
      <dgm:prSet phldrT="[Text]"/>
      <dgm:spPr/>
      <dgm:t>
        <a:bodyPr/>
        <a:lstStyle/>
        <a:p>
          <a:r>
            <a:rPr lang="fr-FR" err="1"/>
            <a:t>Inference</a:t>
          </a:r>
          <a:endParaRPr lang="fr-FR"/>
        </a:p>
      </dgm:t>
    </dgm:pt>
    <dgm:pt modelId="{0492909A-7BA5-47A3-8D41-AAFF01294898}" type="parTrans" cxnId="{5A8AD229-19AC-438C-980D-E1CFF9841EF5}">
      <dgm:prSet/>
      <dgm:spPr/>
      <dgm:t>
        <a:bodyPr/>
        <a:lstStyle/>
        <a:p>
          <a:endParaRPr lang="fr-FR"/>
        </a:p>
      </dgm:t>
    </dgm:pt>
    <dgm:pt modelId="{A220ADFA-A5B6-410F-B20D-7381435A227E}" type="sibTrans" cxnId="{5A8AD229-19AC-438C-980D-E1CFF9841EF5}">
      <dgm:prSet/>
      <dgm:spPr/>
      <dgm:t>
        <a:bodyPr/>
        <a:lstStyle/>
        <a:p>
          <a:endParaRPr lang="fr-FR"/>
        </a:p>
      </dgm:t>
    </dgm:pt>
    <dgm:pt modelId="{F2A3DE0F-5649-44BA-B32E-CB4F0BFF0AD0}">
      <dgm:prSet phldrT="[Text]"/>
      <dgm:spPr/>
      <dgm:t>
        <a:bodyPr/>
        <a:lstStyle/>
        <a:p>
          <a:r>
            <a:rPr lang="fr-FR"/>
            <a:t>Evaluation</a:t>
          </a:r>
        </a:p>
      </dgm:t>
    </dgm:pt>
    <dgm:pt modelId="{D4F55AC7-C5EB-4F3D-B549-8588A0F048EB}" type="parTrans" cxnId="{88B3ABED-4325-4FE3-85A8-6A8286DBD54A}">
      <dgm:prSet/>
      <dgm:spPr/>
      <dgm:t>
        <a:bodyPr/>
        <a:lstStyle/>
        <a:p>
          <a:endParaRPr lang="fr-FR"/>
        </a:p>
      </dgm:t>
    </dgm:pt>
    <dgm:pt modelId="{004063CE-9888-45B3-B879-0F1CD27F5FB7}" type="sibTrans" cxnId="{88B3ABED-4325-4FE3-85A8-6A8286DBD54A}">
      <dgm:prSet/>
      <dgm:spPr/>
      <dgm:t>
        <a:bodyPr/>
        <a:lstStyle/>
        <a:p>
          <a:endParaRPr lang="fr-FR"/>
        </a:p>
      </dgm:t>
    </dgm:pt>
    <dgm:pt modelId="{94C2F5FC-246F-4037-997E-A95A1EA2479E}" type="pres">
      <dgm:prSet presAssocID="{B75370D0-F067-42A3-B8D8-B4CB2B5C6BF0}" presName="Name0" presStyleCnt="0">
        <dgm:presLayoutVars>
          <dgm:dir/>
          <dgm:resizeHandles val="exact"/>
        </dgm:presLayoutVars>
      </dgm:prSet>
      <dgm:spPr/>
    </dgm:pt>
    <dgm:pt modelId="{D38F8A8B-F80F-4613-9425-050B8F6AB95B}" type="pres">
      <dgm:prSet presAssocID="{4F03482E-4708-4D44-98D8-DCE40A50DE3B}" presName="node" presStyleLbl="node1" presStyleIdx="0" presStyleCnt="5">
        <dgm:presLayoutVars>
          <dgm:bulletEnabled val="1"/>
        </dgm:presLayoutVars>
      </dgm:prSet>
      <dgm:spPr/>
    </dgm:pt>
    <dgm:pt modelId="{6AB25103-66DE-422C-B1D4-2D4CB589E007}" type="pres">
      <dgm:prSet presAssocID="{AD228AEE-D492-4A9A-86A2-211E1C2AFE5E}" presName="sibTrans" presStyleLbl="sibTrans2D1" presStyleIdx="0" presStyleCnt="4"/>
      <dgm:spPr/>
    </dgm:pt>
    <dgm:pt modelId="{13254549-53D5-4ACD-9036-E45F36754BCE}" type="pres">
      <dgm:prSet presAssocID="{AD228AEE-D492-4A9A-86A2-211E1C2AFE5E}" presName="connectorText" presStyleLbl="sibTrans2D1" presStyleIdx="0" presStyleCnt="4"/>
      <dgm:spPr/>
    </dgm:pt>
    <dgm:pt modelId="{A8BBFB9F-E6D4-4C12-9E9D-1C4F4443BE79}" type="pres">
      <dgm:prSet presAssocID="{F270D0BB-BEC3-4A95-B296-D9B609B5EFAA}" presName="node" presStyleLbl="node1" presStyleIdx="1" presStyleCnt="5">
        <dgm:presLayoutVars>
          <dgm:bulletEnabled val="1"/>
        </dgm:presLayoutVars>
      </dgm:prSet>
      <dgm:spPr/>
    </dgm:pt>
    <dgm:pt modelId="{46BB0865-29D9-4E24-AF5D-57B1CD3A9B3C}" type="pres">
      <dgm:prSet presAssocID="{101C330E-79CA-46D7-9D73-7CD48EE77CE3}" presName="sibTrans" presStyleLbl="sibTrans2D1" presStyleIdx="1" presStyleCnt="4"/>
      <dgm:spPr/>
    </dgm:pt>
    <dgm:pt modelId="{316CD35B-173D-41B9-BCB6-2371C575AEC8}" type="pres">
      <dgm:prSet presAssocID="{101C330E-79CA-46D7-9D73-7CD48EE77CE3}" presName="connectorText" presStyleLbl="sibTrans2D1" presStyleIdx="1" presStyleCnt="4"/>
      <dgm:spPr/>
    </dgm:pt>
    <dgm:pt modelId="{AD36B8E8-3AEC-46E5-AF79-503EEDD54E96}" type="pres">
      <dgm:prSet presAssocID="{769304B6-01D9-4168-B949-5C6D6D86501E}" presName="node" presStyleLbl="node1" presStyleIdx="2" presStyleCnt="5">
        <dgm:presLayoutVars>
          <dgm:bulletEnabled val="1"/>
        </dgm:presLayoutVars>
      </dgm:prSet>
      <dgm:spPr/>
    </dgm:pt>
    <dgm:pt modelId="{CC7A5D21-4F81-498E-8962-D1B737A0868A}" type="pres">
      <dgm:prSet presAssocID="{B173F565-1451-49FF-B8FF-56CDBD4BB419}" presName="sibTrans" presStyleLbl="sibTrans2D1" presStyleIdx="2" presStyleCnt="4"/>
      <dgm:spPr/>
    </dgm:pt>
    <dgm:pt modelId="{33FA9E3A-1580-4C40-BEAB-A99B021000D6}" type="pres">
      <dgm:prSet presAssocID="{B173F565-1451-49FF-B8FF-56CDBD4BB419}" presName="connectorText" presStyleLbl="sibTrans2D1" presStyleIdx="2" presStyleCnt="4"/>
      <dgm:spPr/>
    </dgm:pt>
    <dgm:pt modelId="{9155DDE9-473F-4040-8B11-7C776B442419}" type="pres">
      <dgm:prSet presAssocID="{C907FC61-D93C-4991-ACA3-F94C8445C61B}" presName="node" presStyleLbl="node1" presStyleIdx="3" presStyleCnt="5">
        <dgm:presLayoutVars>
          <dgm:bulletEnabled val="1"/>
        </dgm:presLayoutVars>
      </dgm:prSet>
      <dgm:spPr/>
    </dgm:pt>
    <dgm:pt modelId="{155A743D-73B3-446A-8952-4ED5EACB1DA7}" type="pres">
      <dgm:prSet presAssocID="{A220ADFA-A5B6-410F-B20D-7381435A227E}" presName="sibTrans" presStyleLbl="sibTrans2D1" presStyleIdx="3" presStyleCnt="4"/>
      <dgm:spPr/>
    </dgm:pt>
    <dgm:pt modelId="{D99CEF07-2099-4100-A35E-DBFAEB2C96F9}" type="pres">
      <dgm:prSet presAssocID="{A220ADFA-A5B6-410F-B20D-7381435A227E}" presName="connectorText" presStyleLbl="sibTrans2D1" presStyleIdx="3" presStyleCnt="4"/>
      <dgm:spPr/>
    </dgm:pt>
    <dgm:pt modelId="{AD6BAE35-567C-4572-A3BE-A6E0DAE853E2}" type="pres">
      <dgm:prSet presAssocID="{F2A3DE0F-5649-44BA-B32E-CB4F0BFF0AD0}" presName="node" presStyleLbl="node1" presStyleIdx="4" presStyleCnt="5">
        <dgm:presLayoutVars>
          <dgm:bulletEnabled val="1"/>
        </dgm:presLayoutVars>
      </dgm:prSet>
      <dgm:spPr/>
    </dgm:pt>
  </dgm:ptLst>
  <dgm:cxnLst>
    <dgm:cxn modelId="{DBFC8B06-70A2-43C9-B06F-7ECCECE160A8}" type="presOf" srcId="{B173F565-1451-49FF-B8FF-56CDBD4BB419}" destId="{33FA9E3A-1580-4C40-BEAB-A99B021000D6}" srcOrd="1" destOrd="0" presId="urn:microsoft.com/office/officeart/2005/8/layout/process1"/>
    <dgm:cxn modelId="{5C2C0110-9EF3-4FEC-8C2C-990C1934333D}" type="presOf" srcId="{101C330E-79CA-46D7-9D73-7CD48EE77CE3}" destId="{46BB0865-29D9-4E24-AF5D-57B1CD3A9B3C}" srcOrd="0" destOrd="0" presId="urn:microsoft.com/office/officeart/2005/8/layout/process1"/>
    <dgm:cxn modelId="{23042C13-A396-4D73-B127-208B09F7F316}" srcId="{B75370D0-F067-42A3-B8D8-B4CB2B5C6BF0}" destId="{F270D0BB-BEC3-4A95-B296-D9B609B5EFAA}" srcOrd="1" destOrd="0" parTransId="{B04351A8-3EEF-45C2-9472-912A96E1F3C0}" sibTransId="{101C330E-79CA-46D7-9D73-7CD48EE77CE3}"/>
    <dgm:cxn modelId="{B140A01F-91CF-4F52-A911-F28096DBE6E2}" type="presOf" srcId="{A220ADFA-A5B6-410F-B20D-7381435A227E}" destId="{155A743D-73B3-446A-8952-4ED5EACB1DA7}" srcOrd="0" destOrd="0" presId="urn:microsoft.com/office/officeart/2005/8/layout/process1"/>
    <dgm:cxn modelId="{B4FE3929-D8BC-4D8D-B46D-17589E736E54}" type="presOf" srcId="{AD228AEE-D492-4A9A-86A2-211E1C2AFE5E}" destId="{6AB25103-66DE-422C-B1D4-2D4CB589E007}" srcOrd="0" destOrd="0" presId="urn:microsoft.com/office/officeart/2005/8/layout/process1"/>
    <dgm:cxn modelId="{5A8AD229-19AC-438C-980D-E1CFF9841EF5}" srcId="{B75370D0-F067-42A3-B8D8-B4CB2B5C6BF0}" destId="{C907FC61-D93C-4991-ACA3-F94C8445C61B}" srcOrd="3" destOrd="0" parTransId="{0492909A-7BA5-47A3-8D41-AAFF01294898}" sibTransId="{A220ADFA-A5B6-410F-B20D-7381435A227E}"/>
    <dgm:cxn modelId="{7DC8F431-E30C-436A-8355-B47142BF7F2F}" srcId="{B75370D0-F067-42A3-B8D8-B4CB2B5C6BF0}" destId="{769304B6-01D9-4168-B949-5C6D6D86501E}" srcOrd="2" destOrd="0" parTransId="{F6CB9EAE-0F82-4AB1-A13C-F3F190143BB4}" sibTransId="{B173F565-1451-49FF-B8FF-56CDBD4BB419}"/>
    <dgm:cxn modelId="{D0FA4335-5458-4029-AE22-C5AA45DB476B}" type="presOf" srcId="{A220ADFA-A5B6-410F-B20D-7381435A227E}" destId="{D99CEF07-2099-4100-A35E-DBFAEB2C96F9}" srcOrd="1" destOrd="0" presId="urn:microsoft.com/office/officeart/2005/8/layout/process1"/>
    <dgm:cxn modelId="{240A3962-0C05-4DA6-A2C8-874C610054D5}" type="presOf" srcId="{769304B6-01D9-4168-B949-5C6D6D86501E}" destId="{AD36B8E8-3AEC-46E5-AF79-503EEDD54E96}" srcOrd="0" destOrd="0" presId="urn:microsoft.com/office/officeart/2005/8/layout/process1"/>
    <dgm:cxn modelId="{ADCA1465-A982-47B4-8E8C-FBDB841EB6FB}" type="presOf" srcId="{B173F565-1451-49FF-B8FF-56CDBD4BB419}" destId="{CC7A5D21-4F81-498E-8962-D1B737A0868A}" srcOrd="0" destOrd="0" presId="urn:microsoft.com/office/officeart/2005/8/layout/process1"/>
    <dgm:cxn modelId="{D4731B4C-48F0-443F-81C8-B5A7EE41139E}" type="presOf" srcId="{C907FC61-D93C-4991-ACA3-F94C8445C61B}" destId="{9155DDE9-473F-4040-8B11-7C776B442419}" srcOrd="0" destOrd="0" presId="urn:microsoft.com/office/officeart/2005/8/layout/process1"/>
    <dgm:cxn modelId="{640E114D-BFC0-492B-85F1-14FAE89C1534}" type="presOf" srcId="{F2A3DE0F-5649-44BA-B32E-CB4F0BFF0AD0}" destId="{AD6BAE35-567C-4572-A3BE-A6E0DAE853E2}" srcOrd="0" destOrd="0" presId="urn:microsoft.com/office/officeart/2005/8/layout/process1"/>
    <dgm:cxn modelId="{016B718E-BE19-457F-B88A-593A00D1F1FE}" type="presOf" srcId="{F270D0BB-BEC3-4A95-B296-D9B609B5EFAA}" destId="{A8BBFB9F-E6D4-4C12-9E9D-1C4F4443BE79}" srcOrd="0" destOrd="0" presId="urn:microsoft.com/office/officeart/2005/8/layout/process1"/>
    <dgm:cxn modelId="{F5FF83AA-EA08-428F-8645-9B9141B8153A}" type="presOf" srcId="{B75370D0-F067-42A3-B8D8-B4CB2B5C6BF0}" destId="{94C2F5FC-246F-4037-997E-A95A1EA2479E}" srcOrd="0" destOrd="0" presId="urn:microsoft.com/office/officeart/2005/8/layout/process1"/>
    <dgm:cxn modelId="{8F0416B6-0751-434F-9EBD-82895DEF08E7}" type="presOf" srcId="{4F03482E-4708-4D44-98D8-DCE40A50DE3B}" destId="{D38F8A8B-F80F-4613-9425-050B8F6AB95B}" srcOrd="0" destOrd="0" presId="urn:microsoft.com/office/officeart/2005/8/layout/process1"/>
    <dgm:cxn modelId="{4694A0BD-84B3-4927-8E3C-9D8A6CE12799}" type="presOf" srcId="{AD228AEE-D492-4A9A-86A2-211E1C2AFE5E}" destId="{13254549-53D5-4ACD-9036-E45F36754BCE}" srcOrd="1" destOrd="0" presId="urn:microsoft.com/office/officeart/2005/8/layout/process1"/>
    <dgm:cxn modelId="{94AE2DBF-A849-47B0-BAAC-B86C3686E204}" srcId="{B75370D0-F067-42A3-B8D8-B4CB2B5C6BF0}" destId="{4F03482E-4708-4D44-98D8-DCE40A50DE3B}" srcOrd="0" destOrd="0" parTransId="{F4CBD54D-7E44-41F0-96DD-7DBC4038D053}" sibTransId="{AD228AEE-D492-4A9A-86A2-211E1C2AFE5E}"/>
    <dgm:cxn modelId="{136E98CF-CA5A-4CDD-A328-85647E063EF2}" type="presOf" srcId="{101C330E-79CA-46D7-9D73-7CD48EE77CE3}" destId="{316CD35B-173D-41B9-BCB6-2371C575AEC8}" srcOrd="1" destOrd="0" presId="urn:microsoft.com/office/officeart/2005/8/layout/process1"/>
    <dgm:cxn modelId="{88B3ABED-4325-4FE3-85A8-6A8286DBD54A}" srcId="{B75370D0-F067-42A3-B8D8-B4CB2B5C6BF0}" destId="{F2A3DE0F-5649-44BA-B32E-CB4F0BFF0AD0}" srcOrd="4" destOrd="0" parTransId="{D4F55AC7-C5EB-4F3D-B549-8588A0F048EB}" sibTransId="{004063CE-9888-45B3-B879-0F1CD27F5FB7}"/>
    <dgm:cxn modelId="{FC911324-7360-459C-9609-1F6FE2E33ED3}" type="presParOf" srcId="{94C2F5FC-246F-4037-997E-A95A1EA2479E}" destId="{D38F8A8B-F80F-4613-9425-050B8F6AB95B}" srcOrd="0" destOrd="0" presId="urn:microsoft.com/office/officeart/2005/8/layout/process1"/>
    <dgm:cxn modelId="{5B60C05F-AE31-4BBE-B855-DA65DADD3C03}" type="presParOf" srcId="{94C2F5FC-246F-4037-997E-A95A1EA2479E}" destId="{6AB25103-66DE-422C-B1D4-2D4CB589E007}" srcOrd="1" destOrd="0" presId="urn:microsoft.com/office/officeart/2005/8/layout/process1"/>
    <dgm:cxn modelId="{6D8A97DD-035F-4950-A1FE-3C946C3D370B}" type="presParOf" srcId="{6AB25103-66DE-422C-B1D4-2D4CB589E007}" destId="{13254549-53D5-4ACD-9036-E45F36754BCE}" srcOrd="0" destOrd="0" presId="urn:microsoft.com/office/officeart/2005/8/layout/process1"/>
    <dgm:cxn modelId="{51EC2CFF-AD65-478C-A99D-E5CA7189F6DA}" type="presParOf" srcId="{94C2F5FC-246F-4037-997E-A95A1EA2479E}" destId="{A8BBFB9F-E6D4-4C12-9E9D-1C4F4443BE79}" srcOrd="2" destOrd="0" presId="urn:microsoft.com/office/officeart/2005/8/layout/process1"/>
    <dgm:cxn modelId="{23457F53-2CA4-417E-A5B3-CE635A73EF05}" type="presParOf" srcId="{94C2F5FC-246F-4037-997E-A95A1EA2479E}" destId="{46BB0865-29D9-4E24-AF5D-57B1CD3A9B3C}" srcOrd="3" destOrd="0" presId="urn:microsoft.com/office/officeart/2005/8/layout/process1"/>
    <dgm:cxn modelId="{E179B85A-F08E-4C02-9BC8-121B46DC8311}" type="presParOf" srcId="{46BB0865-29D9-4E24-AF5D-57B1CD3A9B3C}" destId="{316CD35B-173D-41B9-BCB6-2371C575AEC8}" srcOrd="0" destOrd="0" presId="urn:microsoft.com/office/officeart/2005/8/layout/process1"/>
    <dgm:cxn modelId="{1629368C-9AE8-40B7-96A2-2CDDB24BC6B5}" type="presParOf" srcId="{94C2F5FC-246F-4037-997E-A95A1EA2479E}" destId="{AD36B8E8-3AEC-46E5-AF79-503EEDD54E96}" srcOrd="4" destOrd="0" presId="urn:microsoft.com/office/officeart/2005/8/layout/process1"/>
    <dgm:cxn modelId="{F64A5218-B9CA-456F-8C3D-4FF8AF0B968E}" type="presParOf" srcId="{94C2F5FC-246F-4037-997E-A95A1EA2479E}" destId="{CC7A5D21-4F81-498E-8962-D1B737A0868A}" srcOrd="5" destOrd="0" presId="urn:microsoft.com/office/officeart/2005/8/layout/process1"/>
    <dgm:cxn modelId="{B1B78EE9-F3AC-42E9-B213-56300B0922FE}" type="presParOf" srcId="{CC7A5D21-4F81-498E-8962-D1B737A0868A}" destId="{33FA9E3A-1580-4C40-BEAB-A99B021000D6}" srcOrd="0" destOrd="0" presId="urn:microsoft.com/office/officeart/2005/8/layout/process1"/>
    <dgm:cxn modelId="{31F3A4D6-CEB7-4D4F-9AD6-36F5488AF40A}" type="presParOf" srcId="{94C2F5FC-246F-4037-997E-A95A1EA2479E}" destId="{9155DDE9-473F-4040-8B11-7C776B442419}" srcOrd="6" destOrd="0" presId="urn:microsoft.com/office/officeart/2005/8/layout/process1"/>
    <dgm:cxn modelId="{760BF799-AC72-43B1-ADE9-7F1751D2419E}" type="presParOf" srcId="{94C2F5FC-246F-4037-997E-A95A1EA2479E}" destId="{155A743D-73B3-446A-8952-4ED5EACB1DA7}" srcOrd="7" destOrd="0" presId="urn:microsoft.com/office/officeart/2005/8/layout/process1"/>
    <dgm:cxn modelId="{5AFDEA00-8C2F-48DC-98BC-05C5A10A61A3}" type="presParOf" srcId="{155A743D-73B3-446A-8952-4ED5EACB1DA7}" destId="{D99CEF07-2099-4100-A35E-DBFAEB2C96F9}" srcOrd="0" destOrd="0" presId="urn:microsoft.com/office/officeart/2005/8/layout/process1"/>
    <dgm:cxn modelId="{12484778-D1E6-4436-8D95-3D52CFC7BA01}" type="presParOf" srcId="{94C2F5FC-246F-4037-997E-A95A1EA2479E}" destId="{AD6BAE35-567C-4572-A3BE-A6E0DAE853E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F8A8B-F80F-4613-9425-050B8F6AB95B}">
      <dsp:nvSpPr>
        <dsp:cNvPr id="0" name=""/>
        <dsp:cNvSpPr/>
      </dsp:nvSpPr>
      <dsp:spPr>
        <a:xfrm>
          <a:off x="4226" y="21309"/>
          <a:ext cx="1310090" cy="78605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Data Collection</a:t>
          </a:r>
        </a:p>
      </dsp:txBody>
      <dsp:txXfrm>
        <a:off x="27249" y="44332"/>
        <a:ext cx="1264044" cy="740008"/>
      </dsp:txXfrm>
    </dsp:sp>
    <dsp:sp modelId="{6AB25103-66DE-422C-B1D4-2D4CB589E007}">
      <dsp:nvSpPr>
        <dsp:cNvPr id="0" name=""/>
        <dsp:cNvSpPr/>
      </dsp:nvSpPr>
      <dsp:spPr>
        <a:xfrm>
          <a:off x="1445325" y="251885"/>
          <a:ext cx="277739" cy="32490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1445325" y="316865"/>
        <a:ext cx="194417" cy="194942"/>
      </dsp:txXfrm>
    </dsp:sp>
    <dsp:sp modelId="{A8BBFB9F-E6D4-4C12-9E9D-1C4F4443BE79}">
      <dsp:nvSpPr>
        <dsp:cNvPr id="0" name=""/>
        <dsp:cNvSpPr/>
      </dsp:nvSpPr>
      <dsp:spPr>
        <a:xfrm>
          <a:off x="1838352" y="21309"/>
          <a:ext cx="1310090" cy="78605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Data Preprocessing</a:t>
          </a:r>
        </a:p>
      </dsp:txBody>
      <dsp:txXfrm>
        <a:off x="1861375" y="44332"/>
        <a:ext cx="1264044" cy="740008"/>
      </dsp:txXfrm>
    </dsp:sp>
    <dsp:sp modelId="{46BB0865-29D9-4E24-AF5D-57B1CD3A9B3C}">
      <dsp:nvSpPr>
        <dsp:cNvPr id="0" name=""/>
        <dsp:cNvSpPr/>
      </dsp:nvSpPr>
      <dsp:spPr>
        <a:xfrm>
          <a:off x="3279452" y="251885"/>
          <a:ext cx="277739" cy="32490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3279452" y="316865"/>
        <a:ext cx="194417" cy="194942"/>
      </dsp:txXfrm>
    </dsp:sp>
    <dsp:sp modelId="{AD36B8E8-3AEC-46E5-AF79-503EEDD54E96}">
      <dsp:nvSpPr>
        <dsp:cNvPr id="0" name=""/>
        <dsp:cNvSpPr/>
      </dsp:nvSpPr>
      <dsp:spPr>
        <a:xfrm>
          <a:off x="3672479" y="21309"/>
          <a:ext cx="1310090" cy="78605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Training and Validation</a:t>
          </a:r>
        </a:p>
      </dsp:txBody>
      <dsp:txXfrm>
        <a:off x="3695502" y="44332"/>
        <a:ext cx="1264044" cy="740008"/>
      </dsp:txXfrm>
    </dsp:sp>
    <dsp:sp modelId="{CC7A5D21-4F81-498E-8962-D1B737A0868A}">
      <dsp:nvSpPr>
        <dsp:cNvPr id="0" name=""/>
        <dsp:cNvSpPr/>
      </dsp:nvSpPr>
      <dsp:spPr>
        <a:xfrm>
          <a:off x="5113579" y="251885"/>
          <a:ext cx="277739" cy="32490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5113579" y="316865"/>
        <a:ext cx="194417" cy="194942"/>
      </dsp:txXfrm>
    </dsp:sp>
    <dsp:sp modelId="{9155DDE9-473F-4040-8B11-7C776B442419}">
      <dsp:nvSpPr>
        <dsp:cNvPr id="0" name=""/>
        <dsp:cNvSpPr/>
      </dsp:nvSpPr>
      <dsp:spPr>
        <a:xfrm>
          <a:off x="5506606" y="21309"/>
          <a:ext cx="1310090" cy="7860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Inference</a:t>
          </a:r>
          <a:endParaRPr lang="fr-FR" sz="1400" kern="1200"/>
        </a:p>
      </dsp:txBody>
      <dsp:txXfrm>
        <a:off x="5529629" y="44332"/>
        <a:ext cx="1264044" cy="740008"/>
      </dsp:txXfrm>
    </dsp:sp>
    <dsp:sp modelId="{155A743D-73B3-446A-8952-4ED5EACB1DA7}">
      <dsp:nvSpPr>
        <dsp:cNvPr id="0" name=""/>
        <dsp:cNvSpPr/>
      </dsp:nvSpPr>
      <dsp:spPr>
        <a:xfrm>
          <a:off x="6947706" y="251885"/>
          <a:ext cx="277739" cy="32490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a:off x="6947706" y="316865"/>
        <a:ext cx="194417" cy="194942"/>
      </dsp:txXfrm>
    </dsp:sp>
    <dsp:sp modelId="{AD6BAE35-567C-4572-A3BE-A6E0DAE853E2}">
      <dsp:nvSpPr>
        <dsp:cNvPr id="0" name=""/>
        <dsp:cNvSpPr/>
      </dsp:nvSpPr>
      <dsp:spPr>
        <a:xfrm>
          <a:off x="7340733" y="21309"/>
          <a:ext cx="1310090" cy="78605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Evaluation</a:t>
          </a:r>
        </a:p>
      </dsp:txBody>
      <dsp:txXfrm>
        <a:off x="7363756" y="44332"/>
        <a:ext cx="1264044" cy="7400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jdelijke aanduiding voor koptekst 1"/>
          <p:cNvSpPr>
            <a:spLocks noGrp="1"/>
          </p:cNvSpPr>
          <p:nvPr>
            <p:ph type="hdr" sz="quarter"/>
          </p:nvPr>
        </p:nvSpPr>
        <p:spPr>
          <a:xfrm>
            <a:off x="479612" y="360000"/>
            <a:ext cx="2790000" cy="457200"/>
          </a:xfrm>
          <a:prstGeom prst="rect">
            <a:avLst/>
          </a:prstGeom>
        </p:spPr>
        <p:txBody>
          <a:bodyPr vert="horz" lIns="91440" tIns="45720" rIns="91440" bIns="45720" rtlCol="0" anchor="t"/>
          <a:lstStyle>
            <a:lvl1pPr algn="l">
              <a:defRPr sz="1200"/>
            </a:lvl1pPr>
          </a:lstStyle>
          <a:p>
            <a:endParaRPr lang="en-GB" sz="800"/>
          </a:p>
        </p:txBody>
      </p:sp>
      <p:sp>
        <p:nvSpPr>
          <p:cNvPr id="7" name="Tijdelijke aanduiding voor datum 2"/>
          <p:cNvSpPr>
            <a:spLocks noGrp="1"/>
          </p:cNvSpPr>
          <p:nvPr>
            <p:ph type="dt" sz="quarter" idx="1"/>
          </p:nvPr>
        </p:nvSpPr>
        <p:spPr>
          <a:xfrm>
            <a:off x="3573016" y="360000"/>
            <a:ext cx="2790000" cy="457200"/>
          </a:xfrm>
          <a:prstGeom prst="rect">
            <a:avLst/>
          </a:prstGeom>
        </p:spPr>
        <p:txBody>
          <a:bodyPr vert="horz" lIns="91440" tIns="45720" rIns="91440" bIns="45720" rtlCol="0" anchor="t"/>
          <a:lstStyle>
            <a:lvl1pPr algn="r">
              <a:defRPr sz="1200"/>
            </a:lvl1pPr>
          </a:lstStyle>
          <a:p>
            <a:fld id="{04C3C42E-F14B-43F4-9917-B663E421A4BC}" type="datetime1">
              <a:rPr lang="en-GB" sz="800" smtClean="0"/>
              <a:pPr/>
              <a:t>20/06/2024</a:t>
            </a:fld>
            <a:endParaRPr lang="en-GB" sz="800"/>
          </a:p>
        </p:txBody>
      </p:sp>
      <p:sp>
        <p:nvSpPr>
          <p:cNvPr id="8" name="Tijdelijke aanduiding voor voettekst 3"/>
          <p:cNvSpPr>
            <a:spLocks noGrp="1"/>
          </p:cNvSpPr>
          <p:nvPr>
            <p:ph type="ftr" sz="quarter" idx="2"/>
          </p:nvPr>
        </p:nvSpPr>
        <p:spPr>
          <a:xfrm>
            <a:off x="479520" y="8326800"/>
            <a:ext cx="2790000" cy="457200"/>
          </a:xfrm>
          <a:prstGeom prst="rect">
            <a:avLst/>
          </a:prstGeom>
        </p:spPr>
        <p:txBody>
          <a:bodyPr vert="horz" lIns="91440" tIns="45720" rIns="91440" bIns="45720" rtlCol="0" anchor="t"/>
          <a:lstStyle>
            <a:lvl1pPr algn="l">
              <a:defRPr sz="1200"/>
            </a:lvl1pPr>
          </a:lstStyle>
          <a:p>
            <a:endParaRPr lang="en-GB" sz="800"/>
          </a:p>
        </p:txBody>
      </p:sp>
      <p:sp>
        <p:nvSpPr>
          <p:cNvPr id="9" name="Tijdelijke aanduiding voor dianummer 4"/>
          <p:cNvSpPr>
            <a:spLocks noGrp="1"/>
          </p:cNvSpPr>
          <p:nvPr>
            <p:ph type="sldNum" sz="quarter" idx="3"/>
          </p:nvPr>
        </p:nvSpPr>
        <p:spPr>
          <a:xfrm>
            <a:off x="3573000" y="8326800"/>
            <a:ext cx="2790000" cy="457200"/>
          </a:xfrm>
          <a:prstGeom prst="rect">
            <a:avLst/>
          </a:prstGeom>
        </p:spPr>
        <p:txBody>
          <a:bodyPr vert="horz" lIns="91440" tIns="45720" rIns="91440" bIns="45720" rtlCol="0" anchor="t"/>
          <a:lstStyle>
            <a:lvl1pPr algn="r">
              <a:defRPr sz="1200"/>
            </a:lvl1pPr>
          </a:lstStyle>
          <a:p>
            <a:fld id="{8393B2BB-416B-4E85-A754-0B695991D3F5}" type="slidenum">
              <a:rPr lang="en-GB" sz="800" smtClean="0"/>
              <a:pPr/>
              <a:t>‹#›</a:t>
            </a:fld>
            <a:endParaRPr lang="en-GB" sz="800"/>
          </a:p>
        </p:txBody>
      </p:sp>
      <p:sp>
        <p:nvSpPr>
          <p:cNvPr id="10" name="Rechthoek 9">
            <a:extLst>
              <a:ext uri="{FF2B5EF4-FFF2-40B4-BE49-F238E27FC236}">
                <a16:creationId xmlns:a16="http://schemas.microsoft.com/office/drawing/2014/main" id="{B0717D1D-1C3C-4AED-8041-3B3A6829F9A7}"/>
              </a:ext>
            </a:extLst>
          </p:cNvPr>
          <p:cNvSpPr/>
          <p:nvPr/>
        </p:nvSpPr>
        <p:spPr>
          <a:xfrm>
            <a:off x="364342" y="8861490"/>
            <a:ext cx="1095172" cy="207749"/>
          </a:xfrm>
          <a:prstGeom prst="rect">
            <a:avLst/>
          </a:prstGeom>
        </p:spPr>
        <p:txBody>
          <a:bodyPr wrap="none">
            <a:spAutoFit/>
          </a:bodyPr>
          <a:lstStyle/>
          <a:p>
            <a:r>
              <a:rPr lang="en-GB" sz="750">
                <a:effectLst/>
                <a:ea typeface="Verdana" panose="020B0604030504040204" pitchFamily="34" charset="0"/>
                <a:cs typeface="Calibri" panose="020F0502020204030204" pitchFamily="34" charset="0"/>
              </a:rPr>
              <a:t>© copyright </a:t>
            </a:r>
            <a:r>
              <a:rPr lang="en-GB" sz="750" err="1">
                <a:ea typeface="Verdana" panose="020B0604030504040204" pitchFamily="34" charset="0"/>
                <a:cs typeface="Calibri" panose="020F0502020204030204" pitchFamily="34" charset="0"/>
              </a:rPr>
              <a:t>Worldline</a:t>
            </a:r>
            <a:endParaRPr lang="en-GB" sz="750">
              <a:ea typeface="Verdana" panose="020B0604030504040204" pitchFamily="34" charset="0"/>
            </a:endParaRPr>
          </a:p>
        </p:txBody>
      </p:sp>
      <p:grpSp>
        <p:nvGrpSpPr>
          <p:cNvPr id="14" name="LS_equensWorldline  (JU-Free)" hidden="1">
            <a:extLst>
              <a:ext uri="{FF2B5EF4-FFF2-40B4-BE49-F238E27FC236}">
                <a16:creationId xmlns:a16="http://schemas.microsoft.com/office/drawing/2014/main" id="{85EB7E0D-F29D-4BDC-B41A-F71BD5190FB6}"/>
              </a:ext>
            </a:extLst>
          </p:cNvPr>
          <p:cNvGrpSpPr>
            <a:grpSpLocks noChangeAspect="1"/>
          </p:cNvGrpSpPr>
          <p:nvPr/>
        </p:nvGrpSpPr>
        <p:grpSpPr>
          <a:xfrm>
            <a:off x="4797360" y="8875080"/>
            <a:ext cx="1548000" cy="181183"/>
            <a:chOff x="1008063" y="1241424"/>
            <a:chExt cx="3092450" cy="361950"/>
          </a:xfrm>
        </p:grpSpPr>
        <p:sp>
          <p:nvSpPr>
            <p:cNvPr id="15" name="Vrije vorm: vorm 38" hidden="1">
              <a:extLst>
                <a:ext uri="{FF2B5EF4-FFF2-40B4-BE49-F238E27FC236}">
                  <a16:creationId xmlns:a16="http://schemas.microsoft.com/office/drawing/2014/main" id="{CD4955F5-39FA-43D9-9285-CB8569B9E17E}"/>
                </a:ext>
              </a:extLst>
            </p:cNvPr>
            <p:cNvSpPr>
              <a:spLocks noChangeArrowheads="1"/>
            </p:cNvSpPr>
            <p:nvPr userDrawn="1"/>
          </p:nvSpPr>
          <p:spPr bwMode="auto">
            <a:xfrm>
              <a:off x="3436938" y="1250949"/>
              <a:ext cx="663575" cy="288926"/>
            </a:xfrm>
            <a:custGeom>
              <a:avLst/>
              <a:gdLst>
                <a:gd name="connsiteX0" fmla="*/ 564584 w 663575"/>
                <a:gd name="connsiteY0" fmla="*/ 107950 h 288926"/>
                <a:gd name="connsiteX1" fmla="*/ 520700 w 663575"/>
                <a:gd name="connsiteY1" fmla="*/ 157163 h 288926"/>
                <a:gd name="connsiteX2" fmla="*/ 603250 w 663575"/>
                <a:gd name="connsiteY2" fmla="*/ 157163 h 288926"/>
                <a:gd name="connsiteX3" fmla="*/ 564584 w 663575"/>
                <a:gd name="connsiteY3" fmla="*/ 107950 h 288926"/>
                <a:gd name="connsiteX4" fmla="*/ 0 w 663575"/>
                <a:gd name="connsiteY4" fmla="*/ 4763 h 288926"/>
                <a:gd name="connsiteX5" fmla="*/ 33286 w 663575"/>
                <a:gd name="connsiteY5" fmla="*/ 4763 h 288926"/>
                <a:gd name="connsiteX6" fmla="*/ 57299 w 663575"/>
                <a:gd name="connsiteY6" fmla="*/ 38138 h 288926"/>
                <a:gd name="connsiteX7" fmla="*/ 57299 w 663575"/>
                <a:gd name="connsiteY7" fmla="*/ 222176 h 288926"/>
                <a:gd name="connsiteX8" fmla="*/ 85354 w 663575"/>
                <a:gd name="connsiteY8" fmla="*/ 249353 h 288926"/>
                <a:gd name="connsiteX9" fmla="*/ 113885 w 663575"/>
                <a:gd name="connsiteY9" fmla="*/ 244108 h 288926"/>
                <a:gd name="connsiteX10" fmla="*/ 113885 w 663575"/>
                <a:gd name="connsiteY10" fmla="*/ 223607 h 288926"/>
                <a:gd name="connsiteX11" fmla="*/ 113885 w 663575"/>
                <a:gd name="connsiteY11" fmla="*/ 222892 h 288926"/>
                <a:gd name="connsiteX12" fmla="*/ 113885 w 663575"/>
                <a:gd name="connsiteY12" fmla="*/ 161386 h 288926"/>
                <a:gd name="connsiteX13" fmla="*/ 113885 w 663575"/>
                <a:gd name="connsiteY13" fmla="*/ 75089 h 288926"/>
                <a:gd name="connsiteX14" fmla="*/ 148122 w 663575"/>
                <a:gd name="connsiteY14" fmla="*/ 75089 h 288926"/>
                <a:gd name="connsiteX15" fmla="*/ 171184 w 663575"/>
                <a:gd name="connsiteY15" fmla="*/ 112755 h 288926"/>
                <a:gd name="connsiteX16" fmla="*/ 171184 w 663575"/>
                <a:gd name="connsiteY16" fmla="*/ 223130 h 288926"/>
                <a:gd name="connsiteX17" fmla="*/ 189491 w 663575"/>
                <a:gd name="connsiteY17" fmla="*/ 248876 h 288926"/>
                <a:gd name="connsiteX18" fmla="*/ 198526 w 663575"/>
                <a:gd name="connsiteY18" fmla="*/ 249353 h 288926"/>
                <a:gd name="connsiteX19" fmla="*/ 227056 w 663575"/>
                <a:gd name="connsiteY19" fmla="*/ 244347 h 288926"/>
                <a:gd name="connsiteX20" fmla="*/ 227056 w 663575"/>
                <a:gd name="connsiteY20" fmla="*/ 75089 h 288926"/>
                <a:gd name="connsiteX21" fmla="*/ 265335 w 663575"/>
                <a:gd name="connsiteY21" fmla="*/ 75089 h 288926"/>
                <a:gd name="connsiteX22" fmla="*/ 284355 w 663575"/>
                <a:gd name="connsiteY22" fmla="*/ 94637 h 288926"/>
                <a:gd name="connsiteX23" fmla="*/ 361150 w 663575"/>
                <a:gd name="connsiteY23" fmla="*/ 70082 h 288926"/>
                <a:gd name="connsiteX24" fmla="*/ 420589 w 663575"/>
                <a:gd name="connsiteY24" fmla="*/ 127535 h 288926"/>
                <a:gd name="connsiteX25" fmla="*/ 420589 w 663575"/>
                <a:gd name="connsiteY25" fmla="*/ 229805 h 288926"/>
                <a:gd name="connsiteX26" fmla="*/ 448169 w 663575"/>
                <a:gd name="connsiteY26" fmla="*/ 249353 h 288926"/>
                <a:gd name="connsiteX27" fmla="*/ 472895 w 663575"/>
                <a:gd name="connsiteY27" fmla="*/ 245300 h 288926"/>
                <a:gd name="connsiteX28" fmla="*/ 455777 w 663575"/>
                <a:gd name="connsiteY28" fmla="*/ 180458 h 288926"/>
                <a:gd name="connsiteX29" fmla="*/ 563956 w 663575"/>
                <a:gd name="connsiteY29" fmla="*/ 69606 h 288926"/>
                <a:gd name="connsiteX30" fmla="*/ 663575 w 663575"/>
                <a:gd name="connsiteY30" fmla="*/ 174260 h 288926"/>
                <a:gd name="connsiteX31" fmla="*/ 662862 w 663575"/>
                <a:gd name="connsiteY31" fmla="*/ 192616 h 288926"/>
                <a:gd name="connsiteX32" fmla="*/ 519258 w 663575"/>
                <a:gd name="connsiteY32" fmla="*/ 192616 h 288926"/>
                <a:gd name="connsiteX33" fmla="*/ 577508 w 663575"/>
                <a:gd name="connsiteY33" fmla="*/ 246969 h 288926"/>
                <a:gd name="connsiteX34" fmla="*/ 636233 w 663575"/>
                <a:gd name="connsiteY34" fmla="*/ 229090 h 288926"/>
                <a:gd name="connsiteX35" fmla="*/ 655254 w 663575"/>
                <a:gd name="connsiteY35" fmla="*/ 229090 h 288926"/>
                <a:gd name="connsiteX36" fmla="*/ 655254 w 663575"/>
                <a:gd name="connsiteY36" fmla="*/ 268186 h 288926"/>
                <a:gd name="connsiteX37" fmla="*/ 568235 w 663575"/>
                <a:gd name="connsiteY37" fmla="*/ 288926 h 288926"/>
                <a:gd name="connsiteX38" fmla="*/ 493105 w 663575"/>
                <a:gd name="connsiteY38" fmla="*/ 266994 h 288926"/>
                <a:gd name="connsiteX39" fmla="*/ 418687 w 663575"/>
                <a:gd name="connsiteY39" fmla="*/ 288926 h 288926"/>
                <a:gd name="connsiteX40" fmla="*/ 362815 w 663575"/>
                <a:gd name="connsiteY40" fmla="*/ 229328 h 288926"/>
                <a:gd name="connsiteX41" fmla="*/ 362815 w 663575"/>
                <a:gd name="connsiteY41" fmla="*/ 167823 h 288926"/>
                <a:gd name="connsiteX42" fmla="*/ 362815 w 663575"/>
                <a:gd name="connsiteY42" fmla="*/ 143269 h 288926"/>
                <a:gd name="connsiteX43" fmla="*/ 335473 w 663575"/>
                <a:gd name="connsiteY43" fmla="*/ 116092 h 288926"/>
                <a:gd name="connsiteX44" fmla="*/ 285306 w 663575"/>
                <a:gd name="connsiteY44" fmla="*/ 125866 h 288926"/>
                <a:gd name="connsiteX45" fmla="*/ 285306 w 663575"/>
                <a:gd name="connsiteY45" fmla="*/ 283681 h 288926"/>
                <a:gd name="connsiteX46" fmla="*/ 227056 w 663575"/>
                <a:gd name="connsiteY46" fmla="*/ 283681 h 288926"/>
                <a:gd name="connsiteX47" fmla="*/ 227056 w 663575"/>
                <a:gd name="connsiteY47" fmla="*/ 275815 h 288926"/>
                <a:gd name="connsiteX48" fmla="*/ 171422 w 663575"/>
                <a:gd name="connsiteY48" fmla="*/ 288926 h 288926"/>
                <a:gd name="connsiteX49" fmla="*/ 169995 w 663575"/>
                <a:gd name="connsiteY49" fmla="*/ 288926 h 288926"/>
                <a:gd name="connsiteX50" fmla="*/ 169282 w 663575"/>
                <a:gd name="connsiteY50" fmla="*/ 288926 h 288926"/>
                <a:gd name="connsiteX51" fmla="*/ 169044 w 663575"/>
                <a:gd name="connsiteY51" fmla="*/ 288926 h 288926"/>
                <a:gd name="connsiteX52" fmla="*/ 168569 w 663575"/>
                <a:gd name="connsiteY52" fmla="*/ 288926 h 288926"/>
                <a:gd name="connsiteX53" fmla="*/ 165240 w 663575"/>
                <a:gd name="connsiteY53" fmla="*/ 288926 h 288926"/>
                <a:gd name="connsiteX54" fmla="*/ 157156 w 663575"/>
                <a:gd name="connsiteY54" fmla="*/ 288211 h 288926"/>
                <a:gd name="connsiteX55" fmla="*/ 157394 w 663575"/>
                <a:gd name="connsiteY55" fmla="*/ 288211 h 288926"/>
                <a:gd name="connsiteX56" fmla="*/ 127675 w 663575"/>
                <a:gd name="connsiteY56" fmla="*/ 268663 h 288926"/>
                <a:gd name="connsiteX57" fmla="*/ 55873 w 663575"/>
                <a:gd name="connsiteY57" fmla="*/ 288926 h 288926"/>
                <a:gd name="connsiteX58" fmla="*/ 0 w 663575"/>
                <a:gd name="connsiteY58" fmla="*/ 229328 h 288926"/>
                <a:gd name="connsiteX59" fmla="*/ 0 w 663575"/>
                <a:gd name="connsiteY59" fmla="*/ 222176 h 288926"/>
                <a:gd name="connsiteX60" fmla="*/ 0 w 663575"/>
                <a:gd name="connsiteY60" fmla="*/ 167823 h 288926"/>
                <a:gd name="connsiteX61" fmla="*/ 0 w 663575"/>
                <a:gd name="connsiteY61" fmla="*/ 4763 h 288926"/>
                <a:gd name="connsiteX62" fmla="*/ 141288 w 663575"/>
                <a:gd name="connsiteY62" fmla="*/ 0 h 288926"/>
                <a:gd name="connsiteX63" fmla="*/ 174626 w 663575"/>
                <a:gd name="connsiteY63" fmla="*/ 30957 h 288926"/>
                <a:gd name="connsiteX64" fmla="*/ 141288 w 663575"/>
                <a:gd name="connsiteY64" fmla="*/ 61914 h 288926"/>
                <a:gd name="connsiteX65" fmla="*/ 107950 w 663575"/>
                <a:gd name="connsiteY65" fmla="*/ 30957 h 288926"/>
                <a:gd name="connsiteX66" fmla="*/ 141288 w 663575"/>
                <a:gd name="connsiteY66" fmla="*/ 0 h 28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63575" h="288926">
                  <a:moveTo>
                    <a:pt x="564584" y="107950"/>
                  </a:moveTo>
                  <a:cubicBezTo>
                    <a:pt x="542998" y="107950"/>
                    <a:pt x="525207" y="118261"/>
                    <a:pt x="520700" y="157163"/>
                  </a:cubicBezTo>
                  <a:cubicBezTo>
                    <a:pt x="603250" y="157163"/>
                    <a:pt x="603250" y="157163"/>
                    <a:pt x="603250" y="157163"/>
                  </a:cubicBezTo>
                  <a:cubicBezTo>
                    <a:pt x="602064" y="120136"/>
                    <a:pt x="588543" y="107950"/>
                    <a:pt x="564584" y="107950"/>
                  </a:cubicBezTo>
                  <a:close/>
                  <a:moveTo>
                    <a:pt x="0" y="4763"/>
                  </a:moveTo>
                  <a:cubicBezTo>
                    <a:pt x="0" y="4763"/>
                    <a:pt x="0" y="4763"/>
                    <a:pt x="33286" y="4763"/>
                  </a:cubicBezTo>
                  <a:cubicBezTo>
                    <a:pt x="53733" y="4763"/>
                    <a:pt x="57299" y="9769"/>
                    <a:pt x="57299" y="38138"/>
                  </a:cubicBezTo>
                  <a:cubicBezTo>
                    <a:pt x="57299" y="38138"/>
                    <a:pt x="57299" y="38138"/>
                    <a:pt x="57299" y="222176"/>
                  </a:cubicBezTo>
                  <a:cubicBezTo>
                    <a:pt x="57299" y="243393"/>
                    <a:pt x="66572" y="249353"/>
                    <a:pt x="85354" y="249353"/>
                  </a:cubicBezTo>
                  <a:cubicBezTo>
                    <a:pt x="95578" y="249353"/>
                    <a:pt x="105088" y="246969"/>
                    <a:pt x="113885" y="244108"/>
                  </a:cubicBezTo>
                  <a:cubicBezTo>
                    <a:pt x="113885" y="244108"/>
                    <a:pt x="113885" y="244108"/>
                    <a:pt x="113885" y="223607"/>
                  </a:cubicBezTo>
                  <a:cubicBezTo>
                    <a:pt x="113885" y="223607"/>
                    <a:pt x="113885" y="223607"/>
                    <a:pt x="113885" y="222892"/>
                  </a:cubicBezTo>
                  <a:cubicBezTo>
                    <a:pt x="113885" y="222892"/>
                    <a:pt x="113885" y="222892"/>
                    <a:pt x="113885" y="161386"/>
                  </a:cubicBezTo>
                  <a:cubicBezTo>
                    <a:pt x="113885" y="161386"/>
                    <a:pt x="113885" y="161386"/>
                    <a:pt x="113885" y="75089"/>
                  </a:cubicBezTo>
                  <a:cubicBezTo>
                    <a:pt x="113885" y="75089"/>
                    <a:pt x="113885" y="75089"/>
                    <a:pt x="148122" y="75089"/>
                  </a:cubicBezTo>
                  <a:cubicBezTo>
                    <a:pt x="168331" y="75089"/>
                    <a:pt x="171184" y="80333"/>
                    <a:pt x="171184" y="112755"/>
                  </a:cubicBezTo>
                  <a:cubicBezTo>
                    <a:pt x="171184" y="112755"/>
                    <a:pt x="171184" y="112755"/>
                    <a:pt x="171184" y="223130"/>
                  </a:cubicBezTo>
                  <a:cubicBezTo>
                    <a:pt x="171422" y="239579"/>
                    <a:pt x="177366" y="246731"/>
                    <a:pt x="189491" y="248876"/>
                  </a:cubicBezTo>
                  <a:cubicBezTo>
                    <a:pt x="192106" y="249353"/>
                    <a:pt x="195197" y="249353"/>
                    <a:pt x="198526" y="249353"/>
                  </a:cubicBezTo>
                  <a:cubicBezTo>
                    <a:pt x="208512" y="249353"/>
                    <a:pt x="218022" y="247208"/>
                    <a:pt x="227056" y="244347"/>
                  </a:cubicBezTo>
                  <a:cubicBezTo>
                    <a:pt x="227056" y="244347"/>
                    <a:pt x="227056" y="244347"/>
                    <a:pt x="227056" y="75089"/>
                  </a:cubicBezTo>
                  <a:cubicBezTo>
                    <a:pt x="227056" y="75089"/>
                    <a:pt x="227056" y="75089"/>
                    <a:pt x="265335" y="75089"/>
                  </a:cubicBezTo>
                  <a:cubicBezTo>
                    <a:pt x="275796" y="75089"/>
                    <a:pt x="281740" y="76042"/>
                    <a:pt x="284355" y="94637"/>
                  </a:cubicBezTo>
                  <a:cubicBezTo>
                    <a:pt x="305040" y="79856"/>
                    <a:pt x="331431" y="70082"/>
                    <a:pt x="361150" y="70082"/>
                  </a:cubicBezTo>
                  <a:cubicBezTo>
                    <a:pt x="393247" y="70082"/>
                    <a:pt x="420589" y="79618"/>
                    <a:pt x="420589" y="127535"/>
                  </a:cubicBezTo>
                  <a:cubicBezTo>
                    <a:pt x="420589" y="127535"/>
                    <a:pt x="420589" y="127535"/>
                    <a:pt x="420589" y="229805"/>
                  </a:cubicBezTo>
                  <a:cubicBezTo>
                    <a:pt x="422729" y="244824"/>
                    <a:pt x="431764" y="249353"/>
                    <a:pt x="448169" y="249353"/>
                  </a:cubicBezTo>
                  <a:cubicBezTo>
                    <a:pt x="456728" y="249353"/>
                    <a:pt x="465049" y="247684"/>
                    <a:pt x="472895" y="245300"/>
                  </a:cubicBezTo>
                  <a:cubicBezTo>
                    <a:pt x="461483" y="228136"/>
                    <a:pt x="455777" y="206204"/>
                    <a:pt x="455777" y="180458"/>
                  </a:cubicBezTo>
                  <a:cubicBezTo>
                    <a:pt x="455777" y="111801"/>
                    <a:pt x="502139" y="69606"/>
                    <a:pt x="563956" y="69606"/>
                  </a:cubicBezTo>
                  <a:cubicBezTo>
                    <a:pt x="629101" y="69606"/>
                    <a:pt x="663575" y="104172"/>
                    <a:pt x="663575" y="174260"/>
                  </a:cubicBezTo>
                  <a:cubicBezTo>
                    <a:pt x="663575" y="181650"/>
                    <a:pt x="662862" y="190709"/>
                    <a:pt x="662862" y="192616"/>
                  </a:cubicBezTo>
                  <a:cubicBezTo>
                    <a:pt x="662862" y="192616"/>
                    <a:pt x="662862" y="192616"/>
                    <a:pt x="519258" y="192616"/>
                  </a:cubicBezTo>
                  <a:cubicBezTo>
                    <a:pt x="522111" y="235288"/>
                    <a:pt x="543271" y="246969"/>
                    <a:pt x="577508" y="246969"/>
                  </a:cubicBezTo>
                  <a:cubicBezTo>
                    <a:pt x="602472" y="246969"/>
                    <a:pt x="621730" y="239341"/>
                    <a:pt x="636233" y="229090"/>
                  </a:cubicBezTo>
                  <a:cubicBezTo>
                    <a:pt x="636233" y="229090"/>
                    <a:pt x="636233" y="229090"/>
                    <a:pt x="655254" y="229090"/>
                  </a:cubicBezTo>
                  <a:cubicBezTo>
                    <a:pt x="655254" y="229090"/>
                    <a:pt x="655254" y="229090"/>
                    <a:pt x="655254" y="268186"/>
                  </a:cubicBezTo>
                  <a:cubicBezTo>
                    <a:pt x="637422" y="277960"/>
                    <a:pt x="612458" y="288926"/>
                    <a:pt x="568235" y="288926"/>
                  </a:cubicBezTo>
                  <a:cubicBezTo>
                    <a:pt x="536852" y="288926"/>
                    <a:pt x="511650" y="281298"/>
                    <a:pt x="493105" y="266994"/>
                  </a:cubicBezTo>
                  <a:cubicBezTo>
                    <a:pt x="472895" y="279629"/>
                    <a:pt x="445554" y="288926"/>
                    <a:pt x="418687" y="288926"/>
                  </a:cubicBezTo>
                  <a:cubicBezTo>
                    <a:pt x="386828" y="288926"/>
                    <a:pt x="362815" y="277245"/>
                    <a:pt x="362815" y="229328"/>
                  </a:cubicBezTo>
                  <a:cubicBezTo>
                    <a:pt x="362815" y="229328"/>
                    <a:pt x="362815" y="229328"/>
                    <a:pt x="362815" y="167823"/>
                  </a:cubicBezTo>
                  <a:cubicBezTo>
                    <a:pt x="362815" y="167823"/>
                    <a:pt x="362815" y="167823"/>
                    <a:pt x="362815" y="143269"/>
                  </a:cubicBezTo>
                  <a:cubicBezTo>
                    <a:pt x="362815" y="122290"/>
                    <a:pt x="354493" y="116092"/>
                    <a:pt x="335473" y="116092"/>
                  </a:cubicBezTo>
                  <a:cubicBezTo>
                    <a:pt x="316452" y="116092"/>
                    <a:pt x="299096" y="120860"/>
                    <a:pt x="285306" y="125866"/>
                  </a:cubicBezTo>
                  <a:cubicBezTo>
                    <a:pt x="285306" y="125866"/>
                    <a:pt x="285306" y="125866"/>
                    <a:pt x="285306" y="283681"/>
                  </a:cubicBezTo>
                  <a:cubicBezTo>
                    <a:pt x="285306" y="283681"/>
                    <a:pt x="285306" y="283681"/>
                    <a:pt x="227056" y="283681"/>
                  </a:cubicBezTo>
                  <a:cubicBezTo>
                    <a:pt x="227056" y="283681"/>
                    <a:pt x="227056" y="283681"/>
                    <a:pt x="227056" y="275815"/>
                  </a:cubicBezTo>
                  <a:cubicBezTo>
                    <a:pt x="210176" y="283443"/>
                    <a:pt x="190680" y="288449"/>
                    <a:pt x="171422" y="288926"/>
                  </a:cubicBezTo>
                  <a:cubicBezTo>
                    <a:pt x="170946" y="288926"/>
                    <a:pt x="170471" y="288926"/>
                    <a:pt x="169995" y="288926"/>
                  </a:cubicBezTo>
                  <a:cubicBezTo>
                    <a:pt x="169995" y="288926"/>
                    <a:pt x="169995" y="288926"/>
                    <a:pt x="169282" y="288926"/>
                  </a:cubicBezTo>
                  <a:cubicBezTo>
                    <a:pt x="169282" y="288926"/>
                    <a:pt x="169282" y="288926"/>
                    <a:pt x="169044" y="288926"/>
                  </a:cubicBezTo>
                  <a:cubicBezTo>
                    <a:pt x="169044" y="288926"/>
                    <a:pt x="169044" y="288926"/>
                    <a:pt x="168569" y="288926"/>
                  </a:cubicBezTo>
                  <a:cubicBezTo>
                    <a:pt x="167380" y="288926"/>
                    <a:pt x="166191" y="288926"/>
                    <a:pt x="165240" y="288926"/>
                  </a:cubicBezTo>
                  <a:cubicBezTo>
                    <a:pt x="162625" y="288688"/>
                    <a:pt x="159772" y="288688"/>
                    <a:pt x="157156" y="288211"/>
                  </a:cubicBezTo>
                  <a:cubicBezTo>
                    <a:pt x="157156" y="288211"/>
                    <a:pt x="157156" y="288211"/>
                    <a:pt x="157394" y="288211"/>
                  </a:cubicBezTo>
                  <a:cubicBezTo>
                    <a:pt x="139562" y="285589"/>
                    <a:pt x="136234" y="277245"/>
                    <a:pt x="127675" y="268663"/>
                  </a:cubicBezTo>
                  <a:cubicBezTo>
                    <a:pt x="107703" y="280344"/>
                    <a:pt x="81550" y="288926"/>
                    <a:pt x="55873" y="288926"/>
                  </a:cubicBezTo>
                  <a:cubicBezTo>
                    <a:pt x="23776" y="288926"/>
                    <a:pt x="0" y="277245"/>
                    <a:pt x="0" y="229328"/>
                  </a:cubicBezTo>
                  <a:cubicBezTo>
                    <a:pt x="0" y="229328"/>
                    <a:pt x="0" y="229328"/>
                    <a:pt x="0" y="222176"/>
                  </a:cubicBezTo>
                  <a:cubicBezTo>
                    <a:pt x="0" y="222176"/>
                    <a:pt x="0" y="222176"/>
                    <a:pt x="0" y="167823"/>
                  </a:cubicBezTo>
                  <a:cubicBezTo>
                    <a:pt x="0" y="167823"/>
                    <a:pt x="0" y="167823"/>
                    <a:pt x="0" y="4763"/>
                  </a:cubicBezTo>
                  <a:close/>
                  <a:moveTo>
                    <a:pt x="141288" y="0"/>
                  </a:moveTo>
                  <a:cubicBezTo>
                    <a:pt x="159700" y="0"/>
                    <a:pt x="174626" y="13860"/>
                    <a:pt x="174626" y="30957"/>
                  </a:cubicBezTo>
                  <a:cubicBezTo>
                    <a:pt x="174626" y="48054"/>
                    <a:pt x="159700" y="61914"/>
                    <a:pt x="141288" y="61914"/>
                  </a:cubicBezTo>
                  <a:cubicBezTo>
                    <a:pt x="122876" y="61914"/>
                    <a:pt x="107950" y="48054"/>
                    <a:pt x="107950" y="30957"/>
                  </a:cubicBezTo>
                  <a:cubicBezTo>
                    <a:pt x="107950" y="13860"/>
                    <a:pt x="122876" y="0"/>
                    <a:pt x="141288" y="0"/>
                  </a:cubicBezTo>
                  <a:close/>
                </a:path>
              </a:pathLst>
            </a:custGeom>
            <a:solidFill>
              <a:srgbClr val="41B4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6" name="Vrije vorm: vorm 39" hidden="1">
              <a:extLst>
                <a:ext uri="{FF2B5EF4-FFF2-40B4-BE49-F238E27FC236}">
                  <a16:creationId xmlns:a16="http://schemas.microsoft.com/office/drawing/2014/main" id="{E6A1644D-C4BE-4DF9-8C60-0BA9EE3C0456}"/>
                </a:ext>
              </a:extLst>
            </p:cNvPr>
            <p:cNvSpPr>
              <a:spLocks/>
            </p:cNvSpPr>
            <p:nvPr userDrawn="1"/>
          </p:nvSpPr>
          <p:spPr bwMode="auto">
            <a:xfrm>
              <a:off x="1008063" y="1241424"/>
              <a:ext cx="2392363" cy="361950"/>
            </a:xfrm>
            <a:custGeom>
              <a:avLst/>
              <a:gdLst>
                <a:gd name="connsiteX0" fmla="*/ 1822414 w 2392363"/>
                <a:gd name="connsiteY0" fmla="*/ 125413 h 361950"/>
                <a:gd name="connsiteX1" fmla="*/ 1819275 w 2392363"/>
                <a:gd name="connsiteY1" fmla="*/ 145892 h 361950"/>
                <a:gd name="connsiteX2" fmla="*/ 1868525 w 2392363"/>
                <a:gd name="connsiteY2" fmla="*/ 211138 h 361950"/>
                <a:gd name="connsiteX3" fmla="*/ 1871663 w 2392363"/>
                <a:gd name="connsiteY3" fmla="*/ 190421 h 361950"/>
                <a:gd name="connsiteX4" fmla="*/ 1822414 w 2392363"/>
                <a:gd name="connsiteY4" fmla="*/ 125413 h 361950"/>
                <a:gd name="connsiteX5" fmla="*/ 2296160 w 2392363"/>
                <a:gd name="connsiteY5" fmla="*/ 123825 h 361950"/>
                <a:gd name="connsiteX6" fmla="*/ 2244725 w 2392363"/>
                <a:gd name="connsiteY6" fmla="*/ 189427 h 361950"/>
                <a:gd name="connsiteX7" fmla="*/ 2288778 w 2392363"/>
                <a:gd name="connsiteY7" fmla="*/ 257175 h 361950"/>
                <a:gd name="connsiteX8" fmla="*/ 2335213 w 2392363"/>
                <a:gd name="connsiteY8" fmla="*/ 238568 h 361950"/>
                <a:gd name="connsiteX9" fmla="*/ 2335213 w 2392363"/>
                <a:gd name="connsiteY9" fmla="*/ 134560 h 361950"/>
                <a:gd name="connsiteX10" fmla="*/ 2296160 w 2392363"/>
                <a:gd name="connsiteY10" fmla="*/ 123825 h 361950"/>
                <a:gd name="connsiteX11" fmla="*/ 341137 w 2392363"/>
                <a:gd name="connsiteY11" fmla="*/ 120650 h 361950"/>
                <a:gd name="connsiteX12" fmla="*/ 285750 w 2392363"/>
                <a:gd name="connsiteY12" fmla="*/ 195535 h 361950"/>
                <a:gd name="connsiteX13" fmla="*/ 335930 w 2392363"/>
                <a:gd name="connsiteY13" fmla="*/ 263525 h 361950"/>
                <a:gd name="connsiteX14" fmla="*/ 377825 w 2392363"/>
                <a:gd name="connsiteY14" fmla="*/ 252590 h 361950"/>
                <a:gd name="connsiteX15" fmla="*/ 377825 w 2392363"/>
                <a:gd name="connsiteY15" fmla="*/ 128020 h 361950"/>
                <a:gd name="connsiteX16" fmla="*/ 341137 w 2392363"/>
                <a:gd name="connsiteY16" fmla="*/ 120650 h 361950"/>
                <a:gd name="connsiteX17" fmla="*/ 804172 w 2392363"/>
                <a:gd name="connsiteY17" fmla="*/ 117475 h 361950"/>
                <a:gd name="connsiteX18" fmla="*/ 760413 w 2392363"/>
                <a:gd name="connsiteY18" fmla="*/ 166688 h 361950"/>
                <a:gd name="connsiteX19" fmla="*/ 842963 w 2392363"/>
                <a:gd name="connsiteY19" fmla="*/ 166688 h 361950"/>
                <a:gd name="connsiteX20" fmla="*/ 804172 w 2392363"/>
                <a:gd name="connsiteY20" fmla="*/ 117475 h 361950"/>
                <a:gd name="connsiteX21" fmla="*/ 108957 w 2392363"/>
                <a:gd name="connsiteY21" fmla="*/ 117475 h 361950"/>
                <a:gd name="connsiteX22" fmla="*/ 65088 w 2392363"/>
                <a:gd name="connsiteY22" fmla="*/ 166688 h 361950"/>
                <a:gd name="connsiteX23" fmla="*/ 147638 w 2392363"/>
                <a:gd name="connsiteY23" fmla="*/ 166688 h 361950"/>
                <a:gd name="connsiteX24" fmla="*/ 108957 w 2392363"/>
                <a:gd name="connsiteY24" fmla="*/ 117475 h 361950"/>
                <a:gd name="connsiteX25" fmla="*/ 2055053 w 2392363"/>
                <a:gd name="connsiteY25" fmla="*/ 80963 h 361950"/>
                <a:gd name="connsiteX26" fmla="*/ 2068513 w 2392363"/>
                <a:gd name="connsiteY26" fmla="*/ 83100 h 361950"/>
                <a:gd name="connsiteX27" fmla="*/ 2068513 w 2392363"/>
                <a:gd name="connsiteY27" fmla="*/ 129633 h 361950"/>
                <a:gd name="connsiteX28" fmla="*/ 2058123 w 2392363"/>
                <a:gd name="connsiteY28" fmla="*/ 129633 h 361950"/>
                <a:gd name="connsiteX29" fmla="*/ 1994603 w 2392363"/>
                <a:gd name="connsiteY29" fmla="*/ 141979 h 361950"/>
                <a:gd name="connsiteX30" fmla="*/ 1994603 w 2392363"/>
                <a:gd name="connsiteY30" fmla="*/ 293688 h 361950"/>
                <a:gd name="connsiteX31" fmla="*/ 1936750 w 2392363"/>
                <a:gd name="connsiteY31" fmla="*/ 293688 h 361950"/>
                <a:gd name="connsiteX32" fmla="*/ 1936750 w 2392363"/>
                <a:gd name="connsiteY32" fmla="*/ 85949 h 361950"/>
                <a:gd name="connsiteX33" fmla="*/ 1975004 w 2392363"/>
                <a:gd name="connsiteY33" fmla="*/ 85949 h 361950"/>
                <a:gd name="connsiteX34" fmla="*/ 1993895 w 2392363"/>
                <a:gd name="connsiteY34" fmla="*/ 107554 h 361950"/>
                <a:gd name="connsiteX35" fmla="*/ 2055053 w 2392363"/>
                <a:gd name="connsiteY35" fmla="*/ 80963 h 361950"/>
                <a:gd name="connsiteX36" fmla="*/ 1805107 w 2392363"/>
                <a:gd name="connsiteY36" fmla="*/ 79375 h 361950"/>
                <a:gd name="connsiteX37" fmla="*/ 1849352 w 2392363"/>
                <a:gd name="connsiteY37" fmla="*/ 88240 h 361950"/>
                <a:gd name="connsiteX38" fmla="*/ 1919288 w 2392363"/>
                <a:gd name="connsiteY38" fmla="*/ 189826 h 361950"/>
                <a:gd name="connsiteX39" fmla="*/ 1805107 w 2392363"/>
                <a:gd name="connsiteY39" fmla="*/ 300038 h 361950"/>
                <a:gd name="connsiteX40" fmla="*/ 1690688 w 2392363"/>
                <a:gd name="connsiteY40" fmla="*/ 189826 h 361950"/>
                <a:gd name="connsiteX41" fmla="*/ 1769663 w 2392363"/>
                <a:gd name="connsiteY41" fmla="*/ 84886 h 361950"/>
                <a:gd name="connsiteX42" fmla="*/ 1753726 w 2392363"/>
                <a:gd name="connsiteY42" fmla="*/ 147179 h 361950"/>
                <a:gd name="connsiteX43" fmla="*/ 1738977 w 2392363"/>
                <a:gd name="connsiteY43" fmla="*/ 189826 h 361950"/>
                <a:gd name="connsiteX44" fmla="*/ 1805107 w 2392363"/>
                <a:gd name="connsiteY44" fmla="*/ 257870 h 361950"/>
                <a:gd name="connsiteX45" fmla="*/ 1840789 w 2392363"/>
                <a:gd name="connsiteY45" fmla="*/ 246609 h 361950"/>
                <a:gd name="connsiteX46" fmla="*/ 1771091 w 2392363"/>
                <a:gd name="connsiteY46" fmla="*/ 145023 h 361950"/>
                <a:gd name="connsiteX47" fmla="*/ 1792975 w 2392363"/>
                <a:gd name="connsiteY47" fmla="*/ 80094 h 361950"/>
                <a:gd name="connsiteX48" fmla="*/ 1805107 w 2392363"/>
                <a:gd name="connsiteY48" fmla="*/ 79375 h 361950"/>
                <a:gd name="connsiteX49" fmla="*/ 1231905 w 2392363"/>
                <a:gd name="connsiteY49" fmla="*/ 79375 h 361950"/>
                <a:gd name="connsiteX50" fmla="*/ 1308411 w 2392363"/>
                <a:gd name="connsiteY50" fmla="*/ 88672 h 361950"/>
                <a:gd name="connsiteX51" fmla="*/ 1308411 w 2392363"/>
                <a:gd name="connsiteY51" fmla="*/ 136110 h 361950"/>
                <a:gd name="connsiteX52" fmla="*/ 1273852 w 2392363"/>
                <a:gd name="connsiteY52" fmla="*/ 136110 h 361950"/>
                <a:gd name="connsiteX53" fmla="*/ 1229760 w 2392363"/>
                <a:gd name="connsiteY53" fmla="*/ 115133 h 361950"/>
                <a:gd name="connsiteX54" fmla="*/ 1194009 w 2392363"/>
                <a:gd name="connsiteY54" fmla="*/ 137779 h 361950"/>
                <a:gd name="connsiteX55" fmla="*/ 1240008 w 2392363"/>
                <a:gd name="connsiteY55" fmla="*/ 163763 h 361950"/>
                <a:gd name="connsiteX56" fmla="*/ 1316038 w 2392363"/>
                <a:gd name="connsiteY56" fmla="*/ 229080 h 361950"/>
                <a:gd name="connsiteX57" fmla="*/ 1219035 w 2392363"/>
                <a:gd name="connsiteY57" fmla="*/ 298450 h 361950"/>
                <a:gd name="connsiteX58" fmla="*/ 1138238 w 2392363"/>
                <a:gd name="connsiteY58" fmla="*/ 287008 h 361950"/>
                <a:gd name="connsiteX59" fmla="*/ 1138238 w 2392363"/>
                <a:gd name="connsiteY59" fmla="*/ 238854 h 361950"/>
                <a:gd name="connsiteX60" fmla="*/ 1173989 w 2392363"/>
                <a:gd name="connsiteY60" fmla="*/ 238854 h 361950"/>
                <a:gd name="connsiteX61" fmla="*/ 1218558 w 2392363"/>
                <a:gd name="connsiteY61" fmla="*/ 263408 h 361950"/>
                <a:gd name="connsiteX62" fmla="*/ 1256930 w 2392363"/>
                <a:gd name="connsiteY62" fmla="*/ 238139 h 361950"/>
                <a:gd name="connsiteX63" fmla="*/ 1211408 w 2392363"/>
                <a:gd name="connsiteY63" fmla="*/ 210725 h 361950"/>
                <a:gd name="connsiteX64" fmla="*/ 1140860 w 2392363"/>
                <a:gd name="connsiteY64" fmla="*/ 146123 h 361950"/>
                <a:gd name="connsiteX65" fmla="*/ 1231905 w 2392363"/>
                <a:gd name="connsiteY65" fmla="*/ 79375 h 361950"/>
                <a:gd name="connsiteX66" fmla="*/ 1059541 w 2392363"/>
                <a:gd name="connsiteY66" fmla="*/ 79375 h 361950"/>
                <a:gd name="connsiteX67" fmla="*/ 1119188 w 2392363"/>
                <a:gd name="connsiteY67" fmla="*/ 137130 h 361950"/>
                <a:gd name="connsiteX68" fmla="*/ 1119188 w 2392363"/>
                <a:gd name="connsiteY68" fmla="*/ 293688 h 361950"/>
                <a:gd name="connsiteX69" fmla="*/ 1061442 w 2392363"/>
                <a:gd name="connsiteY69" fmla="*/ 293688 h 361950"/>
                <a:gd name="connsiteX70" fmla="*/ 1061442 w 2392363"/>
                <a:gd name="connsiteY70" fmla="*/ 152881 h 361950"/>
                <a:gd name="connsiteX71" fmla="*/ 1033876 w 2392363"/>
                <a:gd name="connsiteY71" fmla="*/ 125674 h 361950"/>
                <a:gd name="connsiteX72" fmla="*/ 983734 w 2392363"/>
                <a:gd name="connsiteY72" fmla="*/ 135221 h 361950"/>
                <a:gd name="connsiteX73" fmla="*/ 983734 w 2392363"/>
                <a:gd name="connsiteY73" fmla="*/ 293688 h 361950"/>
                <a:gd name="connsiteX74" fmla="*/ 925513 w 2392363"/>
                <a:gd name="connsiteY74" fmla="*/ 293688 h 361950"/>
                <a:gd name="connsiteX75" fmla="*/ 925513 w 2392363"/>
                <a:gd name="connsiteY75" fmla="*/ 84625 h 361950"/>
                <a:gd name="connsiteX76" fmla="*/ 964010 w 2392363"/>
                <a:gd name="connsiteY76" fmla="*/ 84625 h 361950"/>
                <a:gd name="connsiteX77" fmla="*/ 982784 w 2392363"/>
                <a:gd name="connsiteY77" fmla="*/ 103957 h 361950"/>
                <a:gd name="connsiteX78" fmla="*/ 1059541 w 2392363"/>
                <a:gd name="connsiteY78" fmla="*/ 79375 h 361950"/>
                <a:gd name="connsiteX79" fmla="*/ 804699 w 2392363"/>
                <a:gd name="connsiteY79" fmla="*/ 79375 h 361950"/>
                <a:gd name="connsiteX80" fmla="*/ 904875 w 2392363"/>
                <a:gd name="connsiteY80" fmla="*/ 184441 h 361950"/>
                <a:gd name="connsiteX81" fmla="*/ 903921 w 2392363"/>
                <a:gd name="connsiteY81" fmla="*/ 202630 h 361950"/>
                <a:gd name="connsiteX82" fmla="*/ 759859 w 2392363"/>
                <a:gd name="connsiteY82" fmla="*/ 202630 h 361950"/>
                <a:gd name="connsiteX83" fmla="*/ 818295 w 2392363"/>
                <a:gd name="connsiteY83" fmla="*/ 257437 h 361950"/>
                <a:gd name="connsiteX84" fmla="*/ 877207 w 2392363"/>
                <a:gd name="connsiteY84" fmla="*/ 239248 h 361950"/>
                <a:gd name="connsiteX85" fmla="*/ 896289 w 2392363"/>
                <a:gd name="connsiteY85" fmla="*/ 239248 h 361950"/>
                <a:gd name="connsiteX86" fmla="*/ 896289 w 2392363"/>
                <a:gd name="connsiteY86" fmla="*/ 278498 h 361950"/>
                <a:gd name="connsiteX87" fmla="*/ 808992 w 2392363"/>
                <a:gd name="connsiteY87" fmla="*/ 299320 h 361950"/>
                <a:gd name="connsiteX88" fmla="*/ 733622 w 2392363"/>
                <a:gd name="connsiteY88" fmla="*/ 277302 h 361950"/>
                <a:gd name="connsiteX89" fmla="*/ 659206 w 2392363"/>
                <a:gd name="connsiteY89" fmla="*/ 299320 h 361950"/>
                <a:gd name="connsiteX90" fmla="*/ 608402 w 2392363"/>
                <a:gd name="connsiteY90" fmla="*/ 272036 h 361950"/>
                <a:gd name="connsiteX91" fmla="*/ 595284 w 2392363"/>
                <a:gd name="connsiteY91" fmla="*/ 280652 h 361950"/>
                <a:gd name="connsiteX92" fmla="*/ 526592 w 2392363"/>
                <a:gd name="connsiteY92" fmla="*/ 300038 h 361950"/>
                <a:gd name="connsiteX93" fmla="*/ 466725 w 2392363"/>
                <a:gd name="connsiteY93" fmla="*/ 242120 h 361950"/>
                <a:gd name="connsiteX94" fmla="*/ 466725 w 2392363"/>
                <a:gd name="connsiteY94" fmla="*/ 84640 h 361950"/>
                <a:gd name="connsiteX95" fmla="*/ 524684 w 2392363"/>
                <a:gd name="connsiteY95" fmla="*/ 84640 h 361950"/>
                <a:gd name="connsiteX96" fmla="*/ 524684 w 2392363"/>
                <a:gd name="connsiteY96" fmla="*/ 201912 h 361950"/>
                <a:gd name="connsiteX97" fmla="*/ 524684 w 2392363"/>
                <a:gd name="connsiteY97" fmla="*/ 226324 h 361950"/>
                <a:gd name="connsiteX98" fmla="*/ 552113 w 2392363"/>
                <a:gd name="connsiteY98" fmla="*/ 253608 h 361950"/>
                <a:gd name="connsiteX99" fmla="*/ 602678 w 2392363"/>
                <a:gd name="connsiteY99" fmla="*/ 243795 h 361950"/>
                <a:gd name="connsiteX100" fmla="*/ 602678 w 2392363"/>
                <a:gd name="connsiteY100" fmla="*/ 84640 h 361950"/>
                <a:gd name="connsiteX101" fmla="*/ 661114 w 2392363"/>
                <a:gd name="connsiteY101" fmla="*/ 84640 h 361950"/>
                <a:gd name="connsiteX102" fmla="*/ 661114 w 2392363"/>
                <a:gd name="connsiteY102" fmla="*/ 226085 h 361950"/>
                <a:gd name="connsiteX103" fmla="*/ 661114 w 2392363"/>
                <a:gd name="connsiteY103" fmla="*/ 239966 h 361950"/>
                <a:gd name="connsiteX104" fmla="*/ 688781 w 2392363"/>
                <a:gd name="connsiteY104" fmla="*/ 259830 h 361950"/>
                <a:gd name="connsiteX105" fmla="*/ 713348 w 2392363"/>
                <a:gd name="connsiteY105" fmla="*/ 255762 h 361950"/>
                <a:gd name="connsiteX106" fmla="*/ 696175 w 2392363"/>
                <a:gd name="connsiteY106" fmla="*/ 190425 h 361950"/>
                <a:gd name="connsiteX107" fmla="*/ 804699 w 2392363"/>
                <a:gd name="connsiteY107" fmla="*/ 79375 h 361950"/>
                <a:gd name="connsiteX108" fmla="*/ 316755 w 2392363"/>
                <a:gd name="connsiteY108" fmla="*/ 79375 h 361950"/>
                <a:gd name="connsiteX109" fmla="*/ 380790 w 2392363"/>
                <a:gd name="connsiteY109" fmla="*/ 105970 h 361950"/>
                <a:gd name="connsiteX110" fmla="*/ 402452 w 2392363"/>
                <a:gd name="connsiteY110" fmla="*/ 85549 h 361950"/>
                <a:gd name="connsiteX111" fmla="*/ 439826 w 2392363"/>
                <a:gd name="connsiteY111" fmla="*/ 85549 h 361950"/>
                <a:gd name="connsiteX112" fmla="*/ 439826 w 2392363"/>
                <a:gd name="connsiteY112" fmla="*/ 320157 h 361950"/>
                <a:gd name="connsiteX113" fmla="*/ 450538 w 2392363"/>
                <a:gd name="connsiteY113" fmla="*/ 330131 h 361950"/>
                <a:gd name="connsiteX114" fmla="*/ 466725 w 2392363"/>
                <a:gd name="connsiteY114" fmla="*/ 330131 h 361950"/>
                <a:gd name="connsiteX115" fmla="*/ 466725 w 2392363"/>
                <a:gd name="connsiteY115" fmla="*/ 361950 h 361950"/>
                <a:gd name="connsiteX116" fmla="*/ 349368 w 2392363"/>
                <a:gd name="connsiteY116" fmla="*/ 361950 h 361950"/>
                <a:gd name="connsiteX117" fmla="*/ 349368 w 2392363"/>
                <a:gd name="connsiteY117" fmla="*/ 330131 h 361950"/>
                <a:gd name="connsiteX118" fmla="*/ 377933 w 2392363"/>
                <a:gd name="connsiteY118" fmla="*/ 330131 h 361950"/>
                <a:gd name="connsiteX119" fmla="*/ 377933 w 2392363"/>
                <a:gd name="connsiteY119" fmla="*/ 277415 h 361950"/>
                <a:gd name="connsiteX120" fmla="*/ 315089 w 2392363"/>
                <a:gd name="connsiteY120" fmla="*/ 298549 h 361950"/>
                <a:gd name="connsiteX121" fmla="*/ 222250 w 2392363"/>
                <a:gd name="connsiteY121" fmla="*/ 196679 h 361950"/>
                <a:gd name="connsiteX122" fmla="*/ 316755 w 2392363"/>
                <a:gd name="connsiteY122" fmla="*/ 79375 h 361950"/>
                <a:gd name="connsiteX123" fmla="*/ 109071 w 2392363"/>
                <a:gd name="connsiteY123" fmla="*/ 79375 h 361950"/>
                <a:gd name="connsiteX124" fmla="*/ 209550 w 2392363"/>
                <a:gd name="connsiteY124" fmla="*/ 184816 h 361950"/>
                <a:gd name="connsiteX125" fmla="*/ 208834 w 2392363"/>
                <a:gd name="connsiteY125" fmla="*/ 203185 h 361950"/>
                <a:gd name="connsiteX126" fmla="*/ 63963 w 2392363"/>
                <a:gd name="connsiteY126" fmla="*/ 203185 h 361950"/>
                <a:gd name="connsiteX127" fmla="*/ 122675 w 2392363"/>
                <a:gd name="connsiteY127" fmla="*/ 257814 h 361950"/>
                <a:gd name="connsiteX128" fmla="*/ 181865 w 2392363"/>
                <a:gd name="connsiteY128" fmla="*/ 239922 h 361950"/>
                <a:gd name="connsiteX129" fmla="*/ 201197 w 2392363"/>
                <a:gd name="connsiteY129" fmla="*/ 239922 h 361950"/>
                <a:gd name="connsiteX130" fmla="*/ 201197 w 2392363"/>
                <a:gd name="connsiteY130" fmla="*/ 279045 h 361950"/>
                <a:gd name="connsiteX131" fmla="*/ 113367 w 2392363"/>
                <a:gd name="connsiteY131" fmla="*/ 300038 h 361950"/>
                <a:gd name="connsiteX132" fmla="*/ 0 w 2392363"/>
                <a:gd name="connsiteY132" fmla="*/ 191019 h 361950"/>
                <a:gd name="connsiteX133" fmla="*/ 109071 w 2392363"/>
                <a:gd name="connsiteY133" fmla="*/ 79375 h 361950"/>
                <a:gd name="connsiteX134" fmla="*/ 2087563 w 2392363"/>
                <a:gd name="connsiteY134" fmla="*/ 14288 h 361950"/>
                <a:gd name="connsiteX135" fmla="*/ 2121165 w 2392363"/>
                <a:gd name="connsiteY135" fmla="*/ 14288 h 361950"/>
                <a:gd name="connsiteX136" fmla="*/ 2145234 w 2392363"/>
                <a:gd name="connsiteY136" fmla="*/ 47793 h 361950"/>
                <a:gd name="connsiteX137" fmla="*/ 2145234 w 2392363"/>
                <a:gd name="connsiteY137" fmla="*/ 177984 h 361950"/>
                <a:gd name="connsiteX138" fmla="*/ 2145473 w 2392363"/>
                <a:gd name="connsiteY138" fmla="*/ 177984 h 361950"/>
                <a:gd name="connsiteX139" fmla="*/ 2145473 w 2392363"/>
                <a:gd name="connsiteY139" fmla="*/ 232789 h 361950"/>
                <a:gd name="connsiteX140" fmla="*/ 2173832 w 2392363"/>
                <a:gd name="connsiteY140" fmla="*/ 260311 h 361950"/>
                <a:gd name="connsiteX141" fmla="*/ 2195041 w 2392363"/>
                <a:gd name="connsiteY141" fmla="*/ 256960 h 361950"/>
                <a:gd name="connsiteX142" fmla="*/ 2180743 w 2392363"/>
                <a:gd name="connsiteY142" fmla="*/ 193061 h 361950"/>
                <a:gd name="connsiteX143" fmla="*/ 2275829 w 2392363"/>
                <a:gd name="connsiteY143" fmla="*/ 79862 h 361950"/>
                <a:gd name="connsiteX144" fmla="*/ 2334215 w 2392363"/>
                <a:gd name="connsiteY144" fmla="*/ 96854 h 361950"/>
                <a:gd name="connsiteX145" fmla="*/ 2334215 w 2392363"/>
                <a:gd name="connsiteY145" fmla="*/ 14288 h 361950"/>
                <a:gd name="connsiteX146" fmla="*/ 2368055 w 2392363"/>
                <a:gd name="connsiteY146" fmla="*/ 14288 h 361950"/>
                <a:gd name="connsiteX147" fmla="*/ 2392363 w 2392363"/>
                <a:gd name="connsiteY147" fmla="*/ 47793 h 361950"/>
                <a:gd name="connsiteX148" fmla="*/ 2392363 w 2392363"/>
                <a:gd name="connsiteY148" fmla="*/ 294294 h 361950"/>
                <a:gd name="connsiteX149" fmla="*/ 2353280 w 2392363"/>
                <a:gd name="connsiteY149" fmla="*/ 294294 h 361950"/>
                <a:gd name="connsiteX150" fmla="*/ 2335407 w 2392363"/>
                <a:gd name="connsiteY150" fmla="*/ 272516 h 361950"/>
                <a:gd name="connsiteX151" fmla="*/ 2270109 w 2392363"/>
                <a:gd name="connsiteY151" fmla="*/ 300038 h 361950"/>
                <a:gd name="connsiteX152" fmla="*/ 2214345 w 2392363"/>
                <a:gd name="connsiteY152" fmla="*/ 280653 h 361950"/>
                <a:gd name="connsiteX153" fmla="*/ 2144043 w 2392363"/>
                <a:gd name="connsiteY153" fmla="*/ 300038 h 361950"/>
                <a:gd name="connsiteX154" fmla="*/ 2087563 w 2392363"/>
                <a:gd name="connsiteY154" fmla="*/ 239968 h 361950"/>
                <a:gd name="connsiteX155" fmla="*/ 2087563 w 2392363"/>
                <a:gd name="connsiteY155" fmla="*/ 233267 h 361950"/>
                <a:gd name="connsiteX156" fmla="*/ 2087563 w 2392363"/>
                <a:gd name="connsiteY156" fmla="*/ 177984 h 361950"/>
                <a:gd name="connsiteX157" fmla="*/ 2087563 w 2392363"/>
                <a:gd name="connsiteY157" fmla="*/ 14288 h 361950"/>
                <a:gd name="connsiteX158" fmla="*/ 1296988 w 2392363"/>
                <a:gd name="connsiteY158" fmla="*/ 0 h 361950"/>
                <a:gd name="connsiteX159" fmla="*/ 1422195 w 2392363"/>
                <a:gd name="connsiteY159" fmla="*/ 0 h 361950"/>
                <a:gd name="connsiteX160" fmla="*/ 1422195 w 2392363"/>
                <a:gd name="connsiteY160" fmla="*/ 36681 h 361950"/>
                <a:gd name="connsiteX161" fmla="*/ 1385537 w 2392363"/>
                <a:gd name="connsiteY161" fmla="*/ 36681 h 361950"/>
                <a:gd name="connsiteX162" fmla="*/ 1428860 w 2392363"/>
                <a:gd name="connsiteY162" fmla="*/ 221515 h 361950"/>
                <a:gd name="connsiteX163" fmla="*/ 1429812 w 2392363"/>
                <a:gd name="connsiteY163" fmla="*/ 221515 h 361950"/>
                <a:gd name="connsiteX164" fmla="*/ 1487417 w 2392363"/>
                <a:gd name="connsiteY164" fmla="*/ 0 h 361950"/>
                <a:gd name="connsiteX165" fmla="*/ 1540260 w 2392363"/>
                <a:gd name="connsiteY165" fmla="*/ 0 h 361950"/>
                <a:gd name="connsiteX166" fmla="*/ 1597389 w 2392363"/>
                <a:gd name="connsiteY166" fmla="*/ 221515 h 361950"/>
                <a:gd name="connsiteX167" fmla="*/ 1598103 w 2392363"/>
                <a:gd name="connsiteY167" fmla="*/ 221515 h 361950"/>
                <a:gd name="connsiteX168" fmla="*/ 1637141 w 2392363"/>
                <a:gd name="connsiteY168" fmla="*/ 65502 h 361950"/>
                <a:gd name="connsiteX169" fmla="*/ 1622145 w 2392363"/>
                <a:gd name="connsiteY169" fmla="*/ 36681 h 361950"/>
                <a:gd name="connsiteX170" fmla="*/ 1605720 w 2392363"/>
                <a:gd name="connsiteY170" fmla="*/ 36681 h 361950"/>
                <a:gd name="connsiteX171" fmla="*/ 1605720 w 2392363"/>
                <a:gd name="connsiteY171" fmla="*/ 0 h 361950"/>
                <a:gd name="connsiteX172" fmla="*/ 1719263 w 2392363"/>
                <a:gd name="connsiteY172" fmla="*/ 0 h 361950"/>
                <a:gd name="connsiteX173" fmla="*/ 1719263 w 2392363"/>
                <a:gd name="connsiteY173" fmla="*/ 36681 h 361950"/>
                <a:gd name="connsiteX174" fmla="*/ 1713074 w 2392363"/>
                <a:gd name="connsiteY174" fmla="*/ 36681 h 361950"/>
                <a:gd name="connsiteX175" fmla="*/ 1696174 w 2392363"/>
                <a:gd name="connsiteY175" fmla="*/ 49781 h 361950"/>
                <a:gd name="connsiteX176" fmla="*/ 1629286 w 2392363"/>
                <a:gd name="connsiteY176" fmla="*/ 298450 h 361950"/>
                <a:gd name="connsiteX177" fmla="*/ 1554305 w 2392363"/>
                <a:gd name="connsiteY177" fmla="*/ 298450 h 361950"/>
                <a:gd name="connsiteX178" fmla="*/ 1506459 w 2392363"/>
                <a:gd name="connsiteY178" fmla="*/ 113140 h 361950"/>
                <a:gd name="connsiteX179" fmla="*/ 1505507 w 2392363"/>
                <a:gd name="connsiteY179" fmla="*/ 113140 h 361950"/>
                <a:gd name="connsiteX180" fmla="*/ 1457186 w 2392363"/>
                <a:gd name="connsiteY180" fmla="*/ 298450 h 361950"/>
                <a:gd name="connsiteX181" fmla="*/ 1382443 w 2392363"/>
                <a:gd name="connsiteY181" fmla="*/ 298450 h 361950"/>
                <a:gd name="connsiteX182" fmla="*/ 1318649 w 2392363"/>
                <a:gd name="connsiteY182" fmla="*/ 48114 h 361950"/>
                <a:gd name="connsiteX183" fmla="*/ 1303891 w 2392363"/>
                <a:gd name="connsiteY183" fmla="*/ 36681 h 361950"/>
                <a:gd name="connsiteX184" fmla="*/ 1296988 w 2392363"/>
                <a:gd name="connsiteY184" fmla="*/ 36681 h 361950"/>
                <a:gd name="connsiteX185" fmla="*/ 1296988 w 2392363"/>
                <a:gd name="connsiteY18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2392363" h="361950">
                  <a:moveTo>
                    <a:pt x="1822414" y="125413"/>
                  </a:moveTo>
                  <a:cubicBezTo>
                    <a:pt x="1820482" y="131842"/>
                    <a:pt x="1819275" y="138986"/>
                    <a:pt x="1819275" y="145892"/>
                  </a:cubicBezTo>
                  <a:cubicBezTo>
                    <a:pt x="1819275" y="177086"/>
                    <a:pt x="1840037" y="203042"/>
                    <a:pt x="1868525" y="211138"/>
                  </a:cubicBezTo>
                  <a:cubicBezTo>
                    <a:pt x="1870456" y="204471"/>
                    <a:pt x="1871663" y="197565"/>
                    <a:pt x="1871663" y="190421"/>
                  </a:cubicBezTo>
                  <a:cubicBezTo>
                    <a:pt x="1871663" y="159227"/>
                    <a:pt x="1850901" y="133271"/>
                    <a:pt x="1822414" y="125413"/>
                  </a:cubicBezTo>
                  <a:close/>
                  <a:moveTo>
                    <a:pt x="2296160" y="123825"/>
                  </a:moveTo>
                  <a:cubicBezTo>
                    <a:pt x="2270681" y="123825"/>
                    <a:pt x="2244725" y="135991"/>
                    <a:pt x="2244725" y="189427"/>
                  </a:cubicBezTo>
                  <a:cubicBezTo>
                    <a:pt x="2244725" y="238568"/>
                    <a:pt x="2259013" y="257175"/>
                    <a:pt x="2288778" y="257175"/>
                  </a:cubicBezTo>
                  <a:cubicBezTo>
                    <a:pt x="2307114" y="257175"/>
                    <a:pt x="2319497" y="251211"/>
                    <a:pt x="2335213" y="238568"/>
                  </a:cubicBezTo>
                  <a:cubicBezTo>
                    <a:pt x="2335213" y="134560"/>
                    <a:pt x="2335213" y="134560"/>
                    <a:pt x="2335213" y="134560"/>
                  </a:cubicBezTo>
                  <a:cubicBezTo>
                    <a:pt x="2325450" y="127403"/>
                    <a:pt x="2313067" y="123825"/>
                    <a:pt x="2296160" y="123825"/>
                  </a:cubicBezTo>
                  <a:close/>
                  <a:moveTo>
                    <a:pt x="341137" y="120650"/>
                  </a:moveTo>
                  <a:cubicBezTo>
                    <a:pt x="311787" y="120650"/>
                    <a:pt x="285750" y="142759"/>
                    <a:pt x="285750" y="195535"/>
                  </a:cubicBezTo>
                  <a:cubicBezTo>
                    <a:pt x="285750" y="253065"/>
                    <a:pt x="310603" y="263525"/>
                    <a:pt x="335930" y="263525"/>
                  </a:cubicBezTo>
                  <a:cubicBezTo>
                    <a:pt x="352972" y="263525"/>
                    <a:pt x="366700" y="259484"/>
                    <a:pt x="377825" y="252590"/>
                  </a:cubicBezTo>
                  <a:cubicBezTo>
                    <a:pt x="377825" y="128020"/>
                    <a:pt x="377825" y="128020"/>
                    <a:pt x="377825" y="128020"/>
                  </a:cubicBezTo>
                  <a:cubicBezTo>
                    <a:pt x="367174" y="124454"/>
                    <a:pt x="353682" y="120650"/>
                    <a:pt x="341137" y="120650"/>
                  </a:cubicBezTo>
                  <a:close/>
                  <a:moveTo>
                    <a:pt x="804172" y="117475"/>
                  </a:moveTo>
                  <a:cubicBezTo>
                    <a:pt x="782884" y="117475"/>
                    <a:pt x="765144" y="127600"/>
                    <a:pt x="760413" y="166688"/>
                  </a:cubicBezTo>
                  <a:cubicBezTo>
                    <a:pt x="842963" y="166688"/>
                    <a:pt x="842963" y="166688"/>
                    <a:pt x="842963" y="166688"/>
                  </a:cubicBezTo>
                  <a:cubicBezTo>
                    <a:pt x="841544" y="129484"/>
                    <a:pt x="828061" y="117475"/>
                    <a:pt x="804172" y="117475"/>
                  </a:cubicBezTo>
                  <a:close/>
                  <a:moveTo>
                    <a:pt x="108957" y="117475"/>
                  </a:moveTo>
                  <a:cubicBezTo>
                    <a:pt x="87494" y="117475"/>
                    <a:pt x="69805" y="127552"/>
                    <a:pt x="65088" y="166688"/>
                  </a:cubicBezTo>
                  <a:cubicBezTo>
                    <a:pt x="147638" y="166688"/>
                    <a:pt x="147638" y="166688"/>
                    <a:pt x="147638" y="166688"/>
                  </a:cubicBezTo>
                  <a:cubicBezTo>
                    <a:pt x="146459" y="129427"/>
                    <a:pt x="133015" y="117475"/>
                    <a:pt x="108957" y="117475"/>
                  </a:cubicBezTo>
                  <a:close/>
                  <a:moveTo>
                    <a:pt x="2055053" y="80963"/>
                  </a:moveTo>
                  <a:cubicBezTo>
                    <a:pt x="2059776" y="80963"/>
                    <a:pt x="2064263" y="81675"/>
                    <a:pt x="2068513" y="83100"/>
                  </a:cubicBezTo>
                  <a:cubicBezTo>
                    <a:pt x="2068513" y="83100"/>
                    <a:pt x="2068513" y="83100"/>
                    <a:pt x="2068513" y="129633"/>
                  </a:cubicBezTo>
                  <a:cubicBezTo>
                    <a:pt x="2068513" y="129633"/>
                    <a:pt x="2068513" y="129633"/>
                    <a:pt x="2058123" y="129633"/>
                  </a:cubicBezTo>
                  <a:cubicBezTo>
                    <a:pt x="2027898" y="129633"/>
                    <a:pt x="2006410" y="136044"/>
                    <a:pt x="1994603" y="141979"/>
                  </a:cubicBezTo>
                  <a:cubicBezTo>
                    <a:pt x="1994603" y="141979"/>
                    <a:pt x="1994603" y="141979"/>
                    <a:pt x="1994603" y="293688"/>
                  </a:cubicBezTo>
                  <a:cubicBezTo>
                    <a:pt x="1994603" y="293688"/>
                    <a:pt x="1994603" y="293688"/>
                    <a:pt x="1936750" y="293688"/>
                  </a:cubicBezTo>
                  <a:cubicBezTo>
                    <a:pt x="1936750" y="293688"/>
                    <a:pt x="1936750" y="293688"/>
                    <a:pt x="1936750" y="85949"/>
                  </a:cubicBezTo>
                  <a:cubicBezTo>
                    <a:pt x="1936750" y="85949"/>
                    <a:pt x="1936750" y="85949"/>
                    <a:pt x="1975004" y="85949"/>
                  </a:cubicBezTo>
                  <a:cubicBezTo>
                    <a:pt x="1985394" y="85949"/>
                    <a:pt x="1991769" y="86424"/>
                    <a:pt x="1993895" y="107554"/>
                  </a:cubicBezTo>
                  <a:cubicBezTo>
                    <a:pt x="2007827" y="93309"/>
                    <a:pt x="2027898" y="80963"/>
                    <a:pt x="2055053" y="80963"/>
                  </a:cubicBezTo>
                  <a:close/>
                  <a:moveTo>
                    <a:pt x="1805107" y="79375"/>
                  </a:moveTo>
                  <a:cubicBezTo>
                    <a:pt x="1820807" y="79375"/>
                    <a:pt x="1835793" y="82490"/>
                    <a:pt x="1849352" y="88240"/>
                  </a:cubicBezTo>
                  <a:cubicBezTo>
                    <a:pt x="1890505" y="104772"/>
                    <a:pt x="1919288" y="144065"/>
                    <a:pt x="1919288" y="189826"/>
                  </a:cubicBezTo>
                  <a:cubicBezTo>
                    <a:pt x="1919288" y="250922"/>
                    <a:pt x="1867193" y="300038"/>
                    <a:pt x="1805107" y="300038"/>
                  </a:cubicBezTo>
                  <a:cubicBezTo>
                    <a:pt x="1742783" y="300038"/>
                    <a:pt x="1690688" y="250922"/>
                    <a:pt x="1690688" y="189826"/>
                  </a:cubicBezTo>
                  <a:cubicBezTo>
                    <a:pt x="1690688" y="141429"/>
                    <a:pt x="1723515" y="99261"/>
                    <a:pt x="1769663" y="84886"/>
                  </a:cubicBezTo>
                  <a:cubicBezTo>
                    <a:pt x="1760148" y="98542"/>
                    <a:pt x="1753726" y="129929"/>
                    <a:pt x="1753726" y="147179"/>
                  </a:cubicBezTo>
                  <a:cubicBezTo>
                    <a:pt x="1744686" y="158680"/>
                    <a:pt x="1738977" y="173534"/>
                    <a:pt x="1738977" y="189826"/>
                  </a:cubicBezTo>
                  <a:cubicBezTo>
                    <a:pt x="1738977" y="227203"/>
                    <a:pt x="1768712" y="257870"/>
                    <a:pt x="1805107" y="257870"/>
                  </a:cubicBezTo>
                  <a:cubicBezTo>
                    <a:pt x="1818190" y="257870"/>
                    <a:pt x="1830560" y="253797"/>
                    <a:pt x="1840789" y="246609"/>
                  </a:cubicBezTo>
                  <a:cubicBezTo>
                    <a:pt x="1799874" y="230078"/>
                    <a:pt x="1771091" y="190785"/>
                    <a:pt x="1771091" y="145023"/>
                  </a:cubicBezTo>
                  <a:cubicBezTo>
                    <a:pt x="1771091" y="120824"/>
                    <a:pt x="1779178" y="98303"/>
                    <a:pt x="1792975" y="80094"/>
                  </a:cubicBezTo>
                  <a:cubicBezTo>
                    <a:pt x="1797019" y="79615"/>
                    <a:pt x="1801063" y="79375"/>
                    <a:pt x="1805107" y="79375"/>
                  </a:cubicBezTo>
                  <a:close/>
                  <a:moveTo>
                    <a:pt x="1231905" y="79375"/>
                  </a:moveTo>
                  <a:cubicBezTo>
                    <a:pt x="1266702" y="79375"/>
                    <a:pt x="1290536" y="82951"/>
                    <a:pt x="1308411" y="88672"/>
                  </a:cubicBezTo>
                  <a:cubicBezTo>
                    <a:pt x="1308411" y="88672"/>
                    <a:pt x="1308411" y="88672"/>
                    <a:pt x="1308411" y="136110"/>
                  </a:cubicBezTo>
                  <a:cubicBezTo>
                    <a:pt x="1308411" y="136110"/>
                    <a:pt x="1308411" y="136110"/>
                    <a:pt x="1273852" y="136110"/>
                  </a:cubicBezTo>
                  <a:cubicBezTo>
                    <a:pt x="1266702" y="123476"/>
                    <a:pt x="1253117" y="115133"/>
                    <a:pt x="1229760" y="115133"/>
                  </a:cubicBezTo>
                  <a:cubicBezTo>
                    <a:pt x="1206641" y="115133"/>
                    <a:pt x="1194009" y="124191"/>
                    <a:pt x="1194009" y="137779"/>
                  </a:cubicBezTo>
                  <a:cubicBezTo>
                    <a:pt x="1194009" y="150652"/>
                    <a:pt x="1202113" y="158519"/>
                    <a:pt x="1240008" y="163763"/>
                  </a:cubicBezTo>
                  <a:cubicBezTo>
                    <a:pt x="1293873" y="171630"/>
                    <a:pt x="1316038" y="185694"/>
                    <a:pt x="1316038" y="229080"/>
                  </a:cubicBezTo>
                  <a:cubicBezTo>
                    <a:pt x="1316038" y="271036"/>
                    <a:pt x="1286723" y="298450"/>
                    <a:pt x="1219035" y="298450"/>
                  </a:cubicBezTo>
                  <a:cubicBezTo>
                    <a:pt x="1178517" y="298450"/>
                    <a:pt x="1156590" y="292729"/>
                    <a:pt x="1138238" y="287008"/>
                  </a:cubicBezTo>
                  <a:cubicBezTo>
                    <a:pt x="1138238" y="287008"/>
                    <a:pt x="1138238" y="287008"/>
                    <a:pt x="1138238" y="238854"/>
                  </a:cubicBezTo>
                  <a:cubicBezTo>
                    <a:pt x="1138238" y="238854"/>
                    <a:pt x="1138238" y="238854"/>
                    <a:pt x="1173989" y="238854"/>
                  </a:cubicBezTo>
                  <a:cubicBezTo>
                    <a:pt x="1178994" y="253872"/>
                    <a:pt x="1199014" y="263408"/>
                    <a:pt x="1218558" y="263408"/>
                  </a:cubicBezTo>
                  <a:cubicBezTo>
                    <a:pt x="1242392" y="263408"/>
                    <a:pt x="1256930" y="253634"/>
                    <a:pt x="1256930" y="238139"/>
                  </a:cubicBezTo>
                  <a:cubicBezTo>
                    <a:pt x="1256930" y="222167"/>
                    <a:pt x="1247159" y="215492"/>
                    <a:pt x="1211408" y="210725"/>
                  </a:cubicBezTo>
                  <a:cubicBezTo>
                    <a:pt x="1163264" y="204288"/>
                    <a:pt x="1140860" y="188317"/>
                    <a:pt x="1140860" y="146123"/>
                  </a:cubicBezTo>
                  <a:cubicBezTo>
                    <a:pt x="1140860" y="103690"/>
                    <a:pt x="1174704" y="79375"/>
                    <a:pt x="1231905" y="79375"/>
                  </a:cubicBezTo>
                  <a:close/>
                  <a:moveTo>
                    <a:pt x="1059541" y="79375"/>
                  </a:moveTo>
                  <a:cubicBezTo>
                    <a:pt x="1091859" y="79375"/>
                    <a:pt x="1119188" y="89160"/>
                    <a:pt x="1119188" y="137130"/>
                  </a:cubicBezTo>
                  <a:cubicBezTo>
                    <a:pt x="1119188" y="137130"/>
                    <a:pt x="1119188" y="137130"/>
                    <a:pt x="1119188" y="293688"/>
                  </a:cubicBezTo>
                  <a:cubicBezTo>
                    <a:pt x="1119188" y="293688"/>
                    <a:pt x="1119188" y="293688"/>
                    <a:pt x="1061442" y="293688"/>
                  </a:cubicBezTo>
                  <a:cubicBezTo>
                    <a:pt x="1061442" y="293688"/>
                    <a:pt x="1061442" y="293688"/>
                    <a:pt x="1061442" y="152881"/>
                  </a:cubicBezTo>
                  <a:cubicBezTo>
                    <a:pt x="1061442" y="131879"/>
                    <a:pt x="1052887" y="125674"/>
                    <a:pt x="1033876" y="125674"/>
                  </a:cubicBezTo>
                  <a:cubicBezTo>
                    <a:pt x="1014865" y="125674"/>
                    <a:pt x="997755" y="130447"/>
                    <a:pt x="983734" y="135221"/>
                  </a:cubicBezTo>
                  <a:cubicBezTo>
                    <a:pt x="983734" y="135221"/>
                    <a:pt x="983734" y="135221"/>
                    <a:pt x="983734" y="293688"/>
                  </a:cubicBezTo>
                  <a:cubicBezTo>
                    <a:pt x="983734" y="293688"/>
                    <a:pt x="983734" y="293688"/>
                    <a:pt x="925513" y="293688"/>
                  </a:cubicBezTo>
                  <a:cubicBezTo>
                    <a:pt x="925513" y="293688"/>
                    <a:pt x="925513" y="293688"/>
                    <a:pt x="925513" y="84625"/>
                  </a:cubicBezTo>
                  <a:cubicBezTo>
                    <a:pt x="925513" y="84625"/>
                    <a:pt x="925513" y="84625"/>
                    <a:pt x="964010" y="84625"/>
                  </a:cubicBezTo>
                  <a:cubicBezTo>
                    <a:pt x="974466" y="84625"/>
                    <a:pt x="980407" y="85580"/>
                    <a:pt x="982784" y="103957"/>
                  </a:cubicBezTo>
                  <a:cubicBezTo>
                    <a:pt x="1003458" y="89399"/>
                    <a:pt x="1030074" y="79375"/>
                    <a:pt x="1059541" y="79375"/>
                  </a:cubicBezTo>
                  <a:close/>
                  <a:moveTo>
                    <a:pt x="804699" y="79375"/>
                  </a:moveTo>
                  <a:cubicBezTo>
                    <a:pt x="870052" y="79375"/>
                    <a:pt x="904875" y="113839"/>
                    <a:pt x="904875" y="184441"/>
                  </a:cubicBezTo>
                  <a:cubicBezTo>
                    <a:pt x="904875" y="191621"/>
                    <a:pt x="903921" y="200716"/>
                    <a:pt x="903921" y="202630"/>
                  </a:cubicBezTo>
                  <a:cubicBezTo>
                    <a:pt x="903921" y="202630"/>
                    <a:pt x="903921" y="202630"/>
                    <a:pt x="759859" y="202630"/>
                  </a:cubicBezTo>
                  <a:cubicBezTo>
                    <a:pt x="762721" y="245471"/>
                    <a:pt x="783949" y="257437"/>
                    <a:pt x="818295" y="257437"/>
                  </a:cubicBezTo>
                  <a:cubicBezTo>
                    <a:pt x="843338" y="257437"/>
                    <a:pt x="862897" y="249779"/>
                    <a:pt x="877207" y="239248"/>
                  </a:cubicBezTo>
                  <a:cubicBezTo>
                    <a:pt x="877207" y="239248"/>
                    <a:pt x="877207" y="239248"/>
                    <a:pt x="896289" y="239248"/>
                  </a:cubicBezTo>
                  <a:cubicBezTo>
                    <a:pt x="896289" y="239248"/>
                    <a:pt x="896289" y="239248"/>
                    <a:pt x="896289" y="278498"/>
                  </a:cubicBezTo>
                  <a:cubicBezTo>
                    <a:pt x="878400" y="288311"/>
                    <a:pt x="853595" y="299320"/>
                    <a:pt x="808992" y="299320"/>
                  </a:cubicBezTo>
                  <a:cubicBezTo>
                    <a:pt x="777509" y="299320"/>
                    <a:pt x="752226" y="291661"/>
                    <a:pt x="733622" y="277302"/>
                  </a:cubicBezTo>
                  <a:cubicBezTo>
                    <a:pt x="713348" y="290226"/>
                    <a:pt x="685919" y="299320"/>
                    <a:pt x="659206" y="299320"/>
                  </a:cubicBezTo>
                  <a:cubicBezTo>
                    <a:pt x="636070" y="299320"/>
                    <a:pt x="617227" y="293097"/>
                    <a:pt x="608402" y="272036"/>
                  </a:cubicBezTo>
                  <a:cubicBezTo>
                    <a:pt x="598385" y="278498"/>
                    <a:pt x="595284" y="280652"/>
                    <a:pt x="595284" y="280652"/>
                  </a:cubicBezTo>
                  <a:cubicBezTo>
                    <a:pt x="575726" y="292140"/>
                    <a:pt x="552352" y="300038"/>
                    <a:pt x="526592" y="300038"/>
                  </a:cubicBezTo>
                  <a:cubicBezTo>
                    <a:pt x="494154" y="300038"/>
                    <a:pt x="466725" y="290226"/>
                    <a:pt x="466725" y="242120"/>
                  </a:cubicBezTo>
                  <a:cubicBezTo>
                    <a:pt x="466725" y="242120"/>
                    <a:pt x="466725" y="242120"/>
                    <a:pt x="466725" y="84640"/>
                  </a:cubicBezTo>
                  <a:cubicBezTo>
                    <a:pt x="466725" y="84640"/>
                    <a:pt x="466725" y="84640"/>
                    <a:pt x="524684" y="84640"/>
                  </a:cubicBezTo>
                  <a:cubicBezTo>
                    <a:pt x="524684" y="84640"/>
                    <a:pt x="524684" y="84640"/>
                    <a:pt x="524684" y="201912"/>
                  </a:cubicBezTo>
                  <a:cubicBezTo>
                    <a:pt x="524684" y="201912"/>
                    <a:pt x="524684" y="201912"/>
                    <a:pt x="524684" y="226324"/>
                  </a:cubicBezTo>
                  <a:cubicBezTo>
                    <a:pt x="524684" y="247385"/>
                    <a:pt x="533032" y="253608"/>
                    <a:pt x="552113" y="253608"/>
                  </a:cubicBezTo>
                  <a:cubicBezTo>
                    <a:pt x="571433" y="253608"/>
                    <a:pt x="588606" y="248821"/>
                    <a:pt x="602678" y="243795"/>
                  </a:cubicBezTo>
                  <a:cubicBezTo>
                    <a:pt x="602678" y="243795"/>
                    <a:pt x="602678" y="243795"/>
                    <a:pt x="602678" y="84640"/>
                  </a:cubicBezTo>
                  <a:cubicBezTo>
                    <a:pt x="602678" y="84640"/>
                    <a:pt x="602678" y="84640"/>
                    <a:pt x="661114" y="84640"/>
                  </a:cubicBezTo>
                  <a:cubicBezTo>
                    <a:pt x="661114" y="84640"/>
                    <a:pt x="661114" y="84640"/>
                    <a:pt x="661114" y="226085"/>
                  </a:cubicBezTo>
                  <a:cubicBezTo>
                    <a:pt x="661114" y="226085"/>
                    <a:pt x="661114" y="226085"/>
                    <a:pt x="661114" y="239966"/>
                  </a:cubicBezTo>
                  <a:cubicBezTo>
                    <a:pt x="663022" y="255044"/>
                    <a:pt x="672086" y="259830"/>
                    <a:pt x="688781" y="259830"/>
                  </a:cubicBezTo>
                  <a:cubicBezTo>
                    <a:pt x="697368" y="259830"/>
                    <a:pt x="705716" y="257916"/>
                    <a:pt x="713348" y="255762"/>
                  </a:cubicBezTo>
                  <a:cubicBezTo>
                    <a:pt x="702138" y="238291"/>
                    <a:pt x="696175" y="216272"/>
                    <a:pt x="696175" y="190425"/>
                  </a:cubicBezTo>
                  <a:cubicBezTo>
                    <a:pt x="696175" y="121497"/>
                    <a:pt x="742924" y="79375"/>
                    <a:pt x="804699" y="79375"/>
                  </a:cubicBezTo>
                  <a:close/>
                  <a:moveTo>
                    <a:pt x="316755" y="79375"/>
                  </a:moveTo>
                  <a:cubicBezTo>
                    <a:pt x="346749" y="79375"/>
                    <a:pt x="366031" y="89586"/>
                    <a:pt x="380790" y="105970"/>
                  </a:cubicBezTo>
                  <a:cubicBezTo>
                    <a:pt x="386027" y="87686"/>
                    <a:pt x="396263" y="85549"/>
                    <a:pt x="402452" y="85549"/>
                  </a:cubicBezTo>
                  <a:cubicBezTo>
                    <a:pt x="402452" y="85549"/>
                    <a:pt x="402452" y="85549"/>
                    <a:pt x="439826" y="85549"/>
                  </a:cubicBezTo>
                  <a:cubicBezTo>
                    <a:pt x="439826" y="85549"/>
                    <a:pt x="439826" y="85549"/>
                    <a:pt x="439826" y="320157"/>
                  </a:cubicBezTo>
                  <a:cubicBezTo>
                    <a:pt x="439826" y="324907"/>
                    <a:pt x="445539" y="330131"/>
                    <a:pt x="450538" y="330131"/>
                  </a:cubicBezTo>
                  <a:cubicBezTo>
                    <a:pt x="450538" y="330131"/>
                    <a:pt x="450538" y="330131"/>
                    <a:pt x="466725" y="330131"/>
                  </a:cubicBezTo>
                  <a:cubicBezTo>
                    <a:pt x="466725" y="330131"/>
                    <a:pt x="466725" y="330131"/>
                    <a:pt x="466725" y="361950"/>
                  </a:cubicBezTo>
                  <a:cubicBezTo>
                    <a:pt x="466725" y="361950"/>
                    <a:pt x="466725" y="361950"/>
                    <a:pt x="349368" y="361950"/>
                  </a:cubicBezTo>
                  <a:cubicBezTo>
                    <a:pt x="349368" y="361950"/>
                    <a:pt x="349368" y="361950"/>
                    <a:pt x="349368" y="330131"/>
                  </a:cubicBezTo>
                  <a:cubicBezTo>
                    <a:pt x="349368" y="330131"/>
                    <a:pt x="349368" y="330131"/>
                    <a:pt x="377933" y="330131"/>
                  </a:cubicBezTo>
                  <a:cubicBezTo>
                    <a:pt x="377933" y="330131"/>
                    <a:pt x="377933" y="330131"/>
                    <a:pt x="377933" y="277415"/>
                  </a:cubicBezTo>
                  <a:cubicBezTo>
                    <a:pt x="363412" y="289525"/>
                    <a:pt x="342940" y="298549"/>
                    <a:pt x="315089" y="298549"/>
                  </a:cubicBezTo>
                  <a:cubicBezTo>
                    <a:pt x="270336" y="298549"/>
                    <a:pt x="222250" y="276703"/>
                    <a:pt x="222250" y="196679"/>
                  </a:cubicBezTo>
                  <a:cubicBezTo>
                    <a:pt x="222250" y="117606"/>
                    <a:pt x="273430" y="79375"/>
                    <a:pt x="316755" y="79375"/>
                  </a:cubicBezTo>
                  <a:close/>
                  <a:moveTo>
                    <a:pt x="109071" y="79375"/>
                  </a:moveTo>
                  <a:cubicBezTo>
                    <a:pt x="174705" y="79375"/>
                    <a:pt x="209550" y="114204"/>
                    <a:pt x="209550" y="184816"/>
                  </a:cubicBezTo>
                  <a:cubicBezTo>
                    <a:pt x="209550" y="192211"/>
                    <a:pt x="208834" y="201038"/>
                    <a:pt x="208834" y="203185"/>
                  </a:cubicBezTo>
                  <a:cubicBezTo>
                    <a:pt x="208834" y="203185"/>
                    <a:pt x="208834" y="203185"/>
                    <a:pt x="63963" y="203185"/>
                  </a:cubicBezTo>
                  <a:cubicBezTo>
                    <a:pt x="66827" y="246125"/>
                    <a:pt x="88307" y="257814"/>
                    <a:pt x="122675" y="257814"/>
                  </a:cubicBezTo>
                  <a:cubicBezTo>
                    <a:pt x="147974" y="257814"/>
                    <a:pt x="167545" y="250180"/>
                    <a:pt x="181865" y="239922"/>
                  </a:cubicBezTo>
                  <a:cubicBezTo>
                    <a:pt x="181865" y="239922"/>
                    <a:pt x="181865" y="239922"/>
                    <a:pt x="201197" y="239922"/>
                  </a:cubicBezTo>
                  <a:cubicBezTo>
                    <a:pt x="201197" y="239922"/>
                    <a:pt x="201197" y="239922"/>
                    <a:pt x="201197" y="279045"/>
                  </a:cubicBezTo>
                  <a:cubicBezTo>
                    <a:pt x="183297" y="288826"/>
                    <a:pt x="157998" y="300038"/>
                    <a:pt x="113367" y="300038"/>
                  </a:cubicBezTo>
                  <a:cubicBezTo>
                    <a:pt x="40096" y="300038"/>
                    <a:pt x="0" y="258291"/>
                    <a:pt x="0" y="191019"/>
                  </a:cubicBezTo>
                  <a:cubicBezTo>
                    <a:pt x="0" y="121838"/>
                    <a:pt x="47018" y="79375"/>
                    <a:pt x="109071" y="79375"/>
                  </a:cubicBezTo>
                  <a:close/>
                  <a:moveTo>
                    <a:pt x="2087563" y="14288"/>
                  </a:moveTo>
                  <a:cubicBezTo>
                    <a:pt x="2087563" y="14288"/>
                    <a:pt x="2087563" y="14288"/>
                    <a:pt x="2121165" y="14288"/>
                  </a:cubicBezTo>
                  <a:cubicBezTo>
                    <a:pt x="2141898" y="14288"/>
                    <a:pt x="2145234" y="19314"/>
                    <a:pt x="2145234" y="47793"/>
                  </a:cubicBezTo>
                  <a:cubicBezTo>
                    <a:pt x="2145234" y="47793"/>
                    <a:pt x="2145234" y="47793"/>
                    <a:pt x="2145234" y="177984"/>
                  </a:cubicBezTo>
                  <a:cubicBezTo>
                    <a:pt x="2145234" y="177984"/>
                    <a:pt x="2145234" y="177984"/>
                    <a:pt x="2145473" y="177984"/>
                  </a:cubicBezTo>
                  <a:cubicBezTo>
                    <a:pt x="2145473" y="177984"/>
                    <a:pt x="2145473" y="177984"/>
                    <a:pt x="2145473" y="232789"/>
                  </a:cubicBezTo>
                  <a:cubicBezTo>
                    <a:pt x="2145473" y="254088"/>
                    <a:pt x="2154529" y="260311"/>
                    <a:pt x="2173832" y="260311"/>
                  </a:cubicBezTo>
                  <a:cubicBezTo>
                    <a:pt x="2181219" y="260311"/>
                    <a:pt x="2188369" y="258875"/>
                    <a:pt x="2195041" y="256960"/>
                  </a:cubicBezTo>
                  <a:cubicBezTo>
                    <a:pt x="2185986" y="240447"/>
                    <a:pt x="2180743" y="219147"/>
                    <a:pt x="2180743" y="193061"/>
                  </a:cubicBezTo>
                  <a:cubicBezTo>
                    <a:pt x="2180743" y="108820"/>
                    <a:pt x="2228167" y="79862"/>
                    <a:pt x="2275829" y="79862"/>
                  </a:cubicBezTo>
                  <a:cubicBezTo>
                    <a:pt x="2304426" y="79862"/>
                    <a:pt x="2320631" y="85367"/>
                    <a:pt x="2334215" y="96854"/>
                  </a:cubicBezTo>
                  <a:cubicBezTo>
                    <a:pt x="2334215" y="96854"/>
                    <a:pt x="2334215" y="96854"/>
                    <a:pt x="2334215" y="14288"/>
                  </a:cubicBezTo>
                  <a:cubicBezTo>
                    <a:pt x="2334215" y="14288"/>
                    <a:pt x="2334215" y="14288"/>
                    <a:pt x="2368055" y="14288"/>
                  </a:cubicBezTo>
                  <a:cubicBezTo>
                    <a:pt x="2388788" y="14288"/>
                    <a:pt x="2392363" y="19792"/>
                    <a:pt x="2392363" y="47793"/>
                  </a:cubicBezTo>
                  <a:cubicBezTo>
                    <a:pt x="2392363" y="47793"/>
                    <a:pt x="2392363" y="47793"/>
                    <a:pt x="2392363" y="294294"/>
                  </a:cubicBezTo>
                  <a:cubicBezTo>
                    <a:pt x="2392363" y="294294"/>
                    <a:pt x="2392363" y="294294"/>
                    <a:pt x="2353280" y="294294"/>
                  </a:cubicBezTo>
                  <a:cubicBezTo>
                    <a:pt x="2343509" y="294294"/>
                    <a:pt x="2338028" y="292619"/>
                    <a:pt x="2335407" y="272516"/>
                  </a:cubicBezTo>
                  <a:cubicBezTo>
                    <a:pt x="2321108" y="288311"/>
                    <a:pt x="2299422" y="300038"/>
                    <a:pt x="2270109" y="300038"/>
                  </a:cubicBezTo>
                  <a:cubicBezTo>
                    <a:pt x="2248661" y="300038"/>
                    <a:pt x="2229358" y="293576"/>
                    <a:pt x="2214345" y="280653"/>
                  </a:cubicBezTo>
                  <a:cubicBezTo>
                    <a:pt x="2194327" y="291901"/>
                    <a:pt x="2168827" y="300038"/>
                    <a:pt x="2144043" y="300038"/>
                  </a:cubicBezTo>
                  <a:cubicBezTo>
                    <a:pt x="2111633" y="300038"/>
                    <a:pt x="2087563" y="288311"/>
                    <a:pt x="2087563" y="239968"/>
                  </a:cubicBezTo>
                  <a:cubicBezTo>
                    <a:pt x="2087563" y="239968"/>
                    <a:pt x="2087563" y="239968"/>
                    <a:pt x="2087563" y="233267"/>
                  </a:cubicBezTo>
                  <a:cubicBezTo>
                    <a:pt x="2087563" y="233267"/>
                    <a:pt x="2087563" y="233267"/>
                    <a:pt x="2087563" y="177984"/>
                  </a:cubicBezTo>
                  <a:cubicBezTo>
                    <a:pt x="2087563" y="177984"/>
                    <a:pt x="2087563" y="177984"/>
                    <a:pt x="2087563" y="14288"/>
                  </a:cubicBezTo>
                  <a:close/>
                  <a:moveTo>
                    <a:pt x="1296988" y="0"/>
                  </a:moveTo>
                  <a:cubicBezTo>
                    <a:pt x="1296988" y="0"/>
                    <a:pt x="1296988" y="0"/>
                    <a:pt x="1422195" y="0"/>
                  </a:cubicBezTo>
                  <a:cubicBezTo>
                    <a:pt x="1422195" y="0"/>
                    <a:pt x="1422195" y="0"/>
                    <a:pt x="1422195" y="36681"/>
                  </a:cubicBezTo>
                  <a:cubicBezTo>
                    <a:pt x="1422195" y="36681"/>
                    <a:pt x="1422195" y="36681"/>
                    <a:pt x="1385537" y="36681"/>
                  </a:cubicBezTo>
                  <a:cubicBezTo>
                    <a:pt x="1385537" y="36681"/>
                    <a:pt x="1385537" y="36681"/>
                    <a:pt x="1428860" y="221515"/>
                  </a:cubicBezTo>
                  <a:cubicBezTo>
                    <a:pt x="1428860" y="221515"/>
                    <a:pt x="1428860" y="221515"/>
                    <a:pt x="1429812" y="221515"/>
                  </a:cubicBezTo>
                  <a:cubicBezTo>
                    <a:pt x="1429812" y="221515"/>
                    <a:pt x="1429812" y="221515"/>
                    <a:pt x="1487417" y="0"/>
                  </a:cubicBezTo>
                  <a:cubicBezTo>
                    <a:pt x="1487417" y="0"/>
                    <a:pt x="1487417" y="0"/>
                    <a:pt x="1540260" y="0"/>
                  </a:cubicBezTo>
                  <a:cubicBezTo>
                    <a:pt x="1540260" y="0"/>
                    <a:pt x="1540260" y="0"/>
                    <a:pt x="1597389" y="221515"/>
                  </a:cubicBezTo>
                  <a:cubicBezTo>
                    <a:pt x="1597389" y="221515"/>
                    <a:pt x="1597389" y="221515"/>
                    <a:pt x="1598103" y="221515"/>
                  </a:cubicBezTo>
                  <a:cubicBezTo>
                    <a:pt x="1598103" y="221515"/>
                    <a:pt x="1598103" y="221515"/>
                    <a:pt x="1637141" y="65502"/>
                  </a:cubicBezTo>
                  <a:cubicBezTo>
                    <a:pt x="1643806" y="46923"/>
                    <a:pt x="1639283" y="36681"/>
                    <a:pt x="1622145" y="36681"/>
                  </a:cubicBezTo>
                  <a:cubicBezTo>
                    <a:pt x="1622145" y="36681"/>
                    <a:pt x="1622145" y="36681"/>
                    <a:pt x="1605720" y="36681"/>
                  </a:cubicBezTo>
                  <a:cubicBezTo>
                    <a:pt x="1605720" y="36681"/>
                    <a:pt x="1605720" y="36681"/>
                    <a:pt x="1605720" y="0"/>
                  </a:cubicBezTo>
                  <a:cubicBezTo>
                    <a:pt x="1605720" y="0"/>
                    <a:pt x="1605720" y="0"/>
                    <a:pt x="1719263" y="0"/>
                  </a:cubicBezTo>
                  <a:cubicBezTo>
                    <a:pt x="1719263" y="0"/>
                    <a:pt x="1719263" y="0"/>
                    <a:pt x="1719263" y="36681"/>
                  </a:cubicBezTo>
                  <a:cubicBezTo>
                    <a:pt x="1719263" y="36681"/>
                    <a:pt x="1719263" y="36681"/>
                    <a:pt x="1713074" y="36681"/>
                  </a:cubicBezTo>
                  <a:cubicBezTo>
                    <a:pt x="1705457" y="36681"/>
                    <a:pt x="1698792" y="42159"/>
                    <a:pt x="1696174" y="49781"/>
                  </a:cubicBezTo>
                  <a:cubicBezTo>
                    <a:pt x="1696174" y="49781"/>
                    <a:pt x="1696174" y="49781"/>
                    <a:pt x="1629286" y="298450"/>
                  </a:cubicBezTo>
                  <a:cubicBezTo>
                    <a:pt x="1629286" y="298450"/>
                    <a:pt x="1629286" y="298450"/>
                    <a:pt x="1554305" y="298450"/>
                  </a:cubicBezTo>
                  <a:cubicBezTo>
                    <a:pt x="1554305" y="298450"/>
                    <a:pt x="1554305" y="298450"/>
                    <a:pt x="1506459" y="113140"/>
                  </a:cubicBezTo>
                  <a:cubicBezTo>
                    <a:pt x="1506459" y="113140"/>
                    <a:pt x="1506459" y="113140"/>
                    <a:pt x="1505507" y="113140"/>
                  </a:cubicBezTo>
                  <a:cubicBezTo>
                    <a:pt x="1505507" y="113140"/>
                    <a:pt x="1505507" y="113140"/>
                    <a:pt x="1457186" y="298450"/>
                  </a:cubicBezTo>
                  <a:cubicBezTo>
                    <a:pt x="1457186" y="298450"/>
                    <a:pt x="1457186" y="298450"/>
                    <a:pt x="1382443" y="298450"/>
                  </a:cubicBezTo>
                  <a:cubicBezTo>
                    <a:pt x="1382443" y="298450"/>
                    <a:pt x="1382443" y="298450"/>
                    <a:pt x="1318649" y="48114"/>
                  </a:cubicBezTo>
                  <a:cubicBezTo>
                    <a:pt x="1316031" y="41683"/>
                    <a:pt x="1310556" y="36681"/>
                    <a:pt x="1303891" y="36681"/>
                  </a:cubicBezTo>
                  <a:cubicBezTo>
                    <a:pt x="1303891" y="36681"/>
                    <a:pt x="1303891" y="36681"/>
                    <a:pt x="1296988" y="36681"/>
                  </a:cubicBezTo>
                  <a:cubicBezTo>
                    <a:pt x="1296988" y="36681"/>
                    <a:pt x="1296988" y="36681"/>
                    <a:pt x="1296988" y="0"/>
                  </a:cubicBezTo>
                  <a:close/>
                </a:path>
              </a:pathLst>
            </a:custGeom>
            <a:solidFill>
              <a:srgbClr val="4A4F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grpSp>
      <p:grpSp>
        <p:nvGrpSpPr>
          <p:cNvPr id="17" name="LS_Santeos  (JU-Free)" hidden="1">
            <a:extLst>
              <a:ext uri="{FF2B5EF4-FFF2-40B4-BE49-F238E27FC236}">
                <a16:creationId xmlns:a16="http://schemas.microsoft.com/office/drawing/2014/main" id="{20E0A6C2-D834-4588-A156-AFD8DD2185E1}"/>
              </a:ext>
            </a:extLst>
          </p:cNvPr>
          <p:cNvGrpSpPr/>
          <p:nvPr/>
        </p:nvGrpSpPr>
        <p:grpSpPr>
          <a:xfrm>
            <a:off x="5621040" y="8887679"/>
            <a:ext cx="722880" cy="194400"/>
            <a:chOff x="1008063" y="2203451"/>
            <a:chExt cx="1458913" cy="407988"/>
          </a:xfrm>
        </p:grpSpPr>
        <p:sp>
          <p:nvSpPr>
            <p:cNvPr id="18" name="Vrije vorm: vorm 44" hidden="1">
              <a:extLst>
                <a:ext uri="{FF2B5EF4-FFF2-40B4-BE49-F238E27FC236}">
                  <a16:creationId xmlns:a16="http://schemas.microsoft.com/office/drawing/2014/main" id="{24E92978-4DEE-4D70-8C22-C543B389D993}"/>
                </a:ext>
              </a:extLst>
            </p:cNvPr>
            <p:cNvSpPr>
              <a:spLocks/>
            </p:cNvSpPr>
            <p:nvPr userDrawn="1"/>
          </p:nvSpPr>
          <p:spPr bwMode="auto">
            <a:xfrm>
              <a:off x="1727201" y="2538414"/>
              <a:ext cx="731838" cy="73025"/>
            </a:xfrm>
            <a:custGeom>
              <a:avLst/>
              <a:gdLst>
                <a:gd name="connsiteX0" fmla="*/ 609600 w 731838"/>
                <a:gd name="connsiteY0" fmla="*/ 46037 h 73025"/>
                <a:gd name="connsiteX1" fmla="*/ 596566 w 731838"/>
                <a:gd name="connsiteY1" fmla="*/ 49045 h 73025"/>
                <a:gd name="connsiteX2" fmla="*/ 585787 w 731838"/>
                <a:gd name="connsiteY2" fmla="*/ 57317 h 73025"/>
                <a:gd name="connsiteX3" fmla="*/ 595814 w 731838"/>
                <a:gd name="connsiteY3" fmla="*/ 65087 h 73025"/>
                <a:gd name="connsiteX4" fmla="*/ 609600 w 731838"/>
                <a:gd name="connsiteY4" fmla="*/ 53056 h 73025"/>
                <a:gd name="connsiteX5" fmla="*/ 609600 w 731838"/>
                <a:gd name="connsiteY5" fmla="*/ 46037 h 73025"/>
                <a:gd name="connsiteX6" fmla="*/ 31750 w 731838"/>
                <a:gd name="connsiteY6" fmla="*/ 46037 h 73025"/>
                <a:gd name="connsiteX7" fmla="*/ 19712 w 731838"/>
                <a:gd name="connsiteY7" fmla="*/ 49045 h 73025"/>
                <a:gd name="connsiteX8" fmla="*/ 9525 w 731838"/>
                <a:gd name="connsiteY8" fmla="*/ 57317 h 73025"/>
                <a:gd name="connsiteX9" fmla="*/ 19017 w 731838"/>
                <a:gd name="connsiteY9" fmla="*/ 65087 h 73025"/>
                <a:gd name="connsiteX10" fmla="*/ 31750 w 731838"/>
                <a:gd name="connsiteY10" fmla="*/ 53056 h 73025"/>
                <a:gd name="connsiteX11" fmla="*/ 31750 w 731838"/>
                <a:gd name="connsiteY11" fmla="*/ 46037 h 73025"/>
                <a:gd name="connsiteX12" fmla="*/ 708939 w 731838"/>
                <a:gd name="connsiteY12" fmla="*/ 28575 h 73025"/>
                <a:gd name="connsiteX13" fmla="*/ 695325 w 731838"/>
                <a:gd name="connsiteY13" fmla="*/ 45805 h 73025"/>
                <a:gd name="connsiteX14" fmla="*/ 708939 w 731838"/>
                <a:gd name="connsiteY14" fmla="*/ 63500 h 73025"/>
                <a:gd name="connsiteX15" fmla="*/ 722313 w 731838"/>
                <a:gd name="connsiteY15" fmla="*/ 45805 h 73025"/>
                <a:gd name="connsiteX16" fmla="*/ 708939 w 731838"/>
                <a:gd name="connsiteY16" fmla="*/ 28575 h 73025"/>
                <a:gd name="connsiteX17" fmla="*/ 508794 w 731838"/>
                <a:gd name="connsiteY17" fmla="*/ 28575 h 73025"/>
                <a:gd name="connsiteX18" fmla="*/ 495300 w 731838"/>
                <a:gd name="connsiteY18" fmla="*/ 45805 h 73025"/>
                <a:gd name="connsiteX19" fmla="*/ 508794 w 731838"/>
                <a:gd name="connsiteY19" fmla="*/ 63500 h 73025"/>
                <a:gd name="connsiteX20" fmla="*/ 522288 w 731838"/>
                <a:gd name="connsiteY20" fmla="*/ 45805 h 73025"/>
                <a:gd name="connsiteX21" fmla="*/ 508794 w 731838"/>
                <a:gd name="connsiteY21" fmla="*/ 28575 h 73025"/>
                <a:gd name="connsiteX22" fmla="*/ 445659 w 731838"/>
                <a:gd name="connsiteY22" fmla="*/ 28575 h 73025"/>
                <a:gd name="connsiteX23" fmla="*/ 431800 w 731838"/>
                <a:gd name="connsiteY23" fmla="*/ 41275 h 73025"/>
                <a:gd name="connsiteX24" fmla="*/ 458788 w 731838"/>
                <a:gd name="connsiteY24" fmla="*/ 41275 h 73025"/>
                <a:gd name="connsiteX25" fmla="*/ 445659 w 731838"/>
                <a:gd name="connsiteY25" fmla="*/ 28575 h 73025"/>
                <a:gd name="connsiteX26" fmla="*/ 285075 w 731838"/>
                <a:gd name="connsiteY26" fmla="*/ 28575 h 73025"/>
                <a:gd name="connsiteX27" fmla="*/ 271462 w 731838"/>
                <a:gd name="connsiteY27" fmla="*/ 45805 h 73025"/>
                <a:gd name="connsiteX28" fmla="*/ 285075 w 731838"/>
                <a:gd name="connsiteY28" fmla="*/ 63500 h 73025"/>
                <a:gd name="connsiteX29" fmla="*/ 298450 w 731838"/>
                <a:gd name="connsiteY29" fmla="*/ 45805 h 73025"/>
                <a:gd name="connsiteX30" fmla="*/ 285075 w 731838"/>
                <a:gd name="connsiteY30" fmla="*/ 28575 h 73025"/>
                <a:gd name="connsiteX31" fmla="*/ 169068 w 731838"/>
                <a:gd name="connsiteY31" fmla="*/ 28574 h 73025"/>
                <a:gd name="connsiteX32" fmla="*/ 155574 w 731838"/>
                <a:gd name="connsiteY32" fmla="*/ 46037 h 73025"/>
                <a:gd name="connsiteX33" fmla="*/ 169068 w 731838"/>
                <a:gd name="connsiteY33" fmla="*/ 63500 h 73025"/>
                <a:gd name="connsiteX34" fmla="*/ 182562 w 731838"/>
                <a:gd name="connsiteY34" fmla="*/ 46037 h 73025"/>
                <a:gd name="connsiteX35" fmla="*/ 169068 w 731838"/>
                <a:gd name="connsiteY35" fmla="*/ 28574 h 73025"/>
                <a:gd name="connsiteX36" fmla="*/ 344487 w 731838"/>
                <a:gd name="connsiteY36" fmla="*/ 20637 h 73025"/>
                <a:gd name="connsiteX37" fmla="*/ 355600 w 731838"/>
                <a:gd name="connsiteY37" fmla="*/ 20637 h 73025"/>
                <a:gd name="connsiteX38" fmla="*/ 355600 w 731838"/>
                <a:gd name="connsiteY38" fmla="*/ 71437 h 73025"/>
                <a:gd name="connsiteX39" fmla="*/ 344487 w 731838"/>
                <a:gd name="connsiteY39" fmla="*/ 71437 h 73025"/>
                <a:gd name="connsiteX40" fmla="*/ 657208 w 731838"/>
                <a:gd name="connsiteY40" fmla="*/ 19050 h 73025"/>
                <a:gd name="connsiteX41" fmla="*/ 674688 w 731838"/>
                <a:gd name="connsiteY41" fmla="*/ 38605 h 73025"/>
                <a:gd name="connsiteX42" fmla="*/ 674688 w 731838"/>
                <a:gd name="connsiteY42" fmla="*/ 71438 h 73025"/>
                <a:gd name="connsiteX43" fmla="*/ 664631 w 731838"/>
                <a:gd name="connsiteY43" fmla="*/ 71438 h 73025"/>
                <a:gd name="connsiteX44" fmla="*/ 664631 w 731838"/>
                <a:gd name="connsiteY44" fmla="*/ 39812 h 73025"/>
                <a:gd name="connsiteX45" fmla="*/ 653855 w 731838"/>
                <a:gd name="connsiteY45" fmla="*/ 27741 h 73025"/>
                <a:gd name="connsiteX46" fmla="*/ 641882 w 731838"/>
                <a:gd name="connsiteY46" fmla="*/ 40778 h 73025"/>
                <a:gd name="connsiteX47" fmla="*/ 641882 w 731838"/>
                <a:gd name="connsiteY47" fmla="*/ 71438 h 73025"/>
                <a:gd name="connsiteX48" fmla="*/ 631825 w 731838"/>
                <a:gd name="connsiteY48" fmla="*/ 71438 h 73025"/>
                <a:gd name="connsiteX49" fmla="*/ 631825 w 731838"/>
                <a:gd name="connsiteY49" fmla="*/ 19774 h 73025"/>
                <a:gd name="connsiteX50" fmla="*/ 641403 w 731838"/>
                <a:gd name="connsiteY50" fmla="*/ 19774 h 73025"/>
                <a:gd name="connsiteX51" fmla="*/ 641403 w 731838"/>
                <a:gd name="connsiteY51" fmla="*/ 28224 h 73025"/>
                <a:gd name="connsiteX52" fmla="*/ 642122 w 731838"/>
                <a:gd name="connsiteY52" fmla="*/ 28224 h 73025"/>
                <a:gd name="connsiteX53" fmla="*/ 657208 w 731838"/>
                <a:gd name="connsiteY53" fmla="*/ 19050 h 73025"/>
                <a:gd name="connsiteX54" fmla="*/ 599138 w 731838"/>
                <a:gd name="connsiteY54" fmla="*/ 19050 h 73025"/>
                <a:gd name="connsiteX55" fmla="*/ 619125 w 731838"/>
                <a:gd name="connsiteY55" fmla="*/ 37285 h 73025"/>
                <a:gd name="connsiteX56" fmla="*/ 619125 w 731838"/>
                <a:gd name="connsiteY56" fmla="*/ 71809 h 73025"/>
                <a:gd name="connsiteX57" fmla="*/ 609252 w 731838"/>
                <a:gd name="connsiteY57" fmla="*/ 71809 h 73025"/>
                <a:gd name="connsiteX58" fmla="*/ 609252 w 731838"/>
                <a:gd name="connsiteY58" fmla="*/ 64759 h 73025"/>
                <a:gd name="connsiteX59" fmla="*/ 608771 w 731838"/>
                <a:gd name="connsiteY59" fmla="*/ 64759 h 73025"/>
                <a:gd name="connsiteX60" fmla="*/ 593600 w 731838"/>
                <a:gd name="connsiteY60" fmla="*/ 73025 h 73025"/>
                <a:gd name="connsiteX61" fmla="*/ 576262 w 731838"/>
                <a:gd name="connsiteY61" fmla="*/ 57222 h 73025"/>
                <a:gd name="connsiteX62" fmla="*/ 596008 w 731838"/>
                <a:gd name="connsiteY62" fmla="*/ 41661 h 73025"/>
                <a:gd name="connsiteX63" fmla="*/ 609011 w 731838"/>
                <a:gd name="connsiteY63" fmla="*/ 36799 h 73025"/>
                <a:gd name="connsiteX64" fmla="*/ 609011 w 731838"/>
                <a:gd name="connsiteY64" fmla="*/ 36556 h 73025"/>
                <a:gd name="connsiteX65" fmla="*/ 599138 w 731838"/>
                <a:gd name="connsiteY65" fmla="*/ 27317 h 73025"/>
                <a:gd name="connsiteX66" fmla="*/ 587098 w 731838"/>
                <a:gd name="connsiteY66" fmla="*/ 34610 h 73025"/>
                <a:gd name="connsiteX67" fmla="*/ 577707 w 731838"/>
                <a:gd name="connsiteY67" fmla="*/ 32422 h 73025"/>
                <a:gd name="connsiteX68" fmla="*/ 599138 w 731838"/>
                <a:gd name="connsiteY68" fmla="*/ 19050 h 73025"/>
                <a:gd name="connsiteX69" fmla="*/ 565889 w 731838"/>
                <a:gd name="connsiteY69" fmla="*/ 19050 h 73025"/>
                <a:gd name="connsiteX70" fmla="*/ 569913 w 731838"/>
                <a:gd name="connsiteY70" fmla="*/ 19292 h 73025"/>
                <a:gd name="connsiteX71" fmla="*/ 569913 w 731838"/>
                <a:gd name="connsiteY71" fmla="*/ 28948 h 73025"/>
                <a:gd name="connsiteX72" fmla="*/ 564942 w 731838"/>
                <a:gd name="connsiteY72" fmla="*/ 28224 h 73025"/>
                <a:gd name="connsiteX73" fmla="*/ 552868 w 731838"/>
                <a:gd name="connsiteY73" fmla="*/ 39812 h 73025"/>
                <a:gd name="connsiteX74" fmla="*/ 552868 w 731838"/>
                <a:gd name="connsiteY74" fmla="*/ 71438 h 73025"/>
                <a:gd name="connsiteX75" fmla="*/ 542925 w 731838"/>
                <a:gd name="connsiteY75" fmla="*/ 71438 h 73025"/>
                <a:gd name="connsiteX76" fmla="*/ 542925 w 731838"/>
                <a:gd name="connsiteY76" fmla="*/ 19774 h 73025"/>
                <a:gd name="connsiteX77" fmla="*/ 552395 w 731838"/>
                <a:gd name="connsiteY77" fmla="*/ 19774 h 73025"/>
                <a:gd name="connsiteX78" fmla="*/ 552395 w 731838"/>
                <a:gd name="connsiteY78" fmla="*/ 27983 h 73025"/>
                <a:gd name="connsiteX79" fmla="*/ 553105 w 731838"/>
                <a:gd name="connsiteY79" fmla="*/ 27983 h 73025"/>
                <a:gd name="connsiteX80" fmla="*/ 565889 w 731838"/>
                <a:gd name="connsiteY80" fmla="*/ 19050 h 73025"/>
                <a:gd name="connsiteX81" fmla="*/ 445769 w 731838"/>
                <a:gd name="connsiteY81" fmla="*/ 19050 h 73025"/>
                <a:gd name="connsiteX82" fmla="*/ 468313 w 731838"/>
                <a:gd name="connsiteY82" fmla="*/ 45427 h 73025"/>
                <a:gd name="connsiteX83" fmla="*/ 468313 w 731838"/>
                <a:gd name="connsiteY83" fmla="*/ 49091 h 73025"/>
                <a:gd name="connsiteX84" fmla="*/ 432242 w 731838"/>
                <a:gd name="connsiteY84" fmla="*/ 49091 h 73025"/>
                <a:gd name="connsiteX85" fmla="*/ 446481 w 731838"/>
                <a:gd name="connsiteY85" fmla="*/ 64721 h 73025"/>
                <a:gd name="connsiteX86" fmla="*/ 458346 w 731838"/>
                <a:gd name="connsiteY86" fmla="*/ 57150 h 73025"/>
                <a:gd name="connsiteX87" fmla="*/ 467601 w 731838"/>
                <a:gd name="connsiteY87" fmla="*/ 58860 h 73025"/>
                <a:gd name="connsiteX88" fmla="*/ 446481 w 731838"/>
                <a:gd name="connsiteY88" fmla="*/ 73025 h 73025"/>
                <a:gd name="connsiteX89" fmla="*/ 422275 w 731838"/>
                <a:gd name="connsiteY89" fmla="*/ 46160 h 73025"/>
                <a:gd name="connsiteX90" fmla="*/ 445769 w 731838"/>
                <a:gd name="connsiteY90" fmla="*/ 19050 h 73025"/>
                <a:gd name="connsiteX91" fmla="*/ 393682 w 731838"/>
                <a:gd name="connsiteY91" fmla="*/ 19050 h 73025"/>
                <a:gd name="connsiteX92" fmla="*/ 411163 w 731838"/>
                <a:gd name="connsiteY92" fmla="*/ 38605 h 73025"/>
                <a:gd name="connsiteX93" fmla="*/ 411163 w 731838"/>
                <a:gd name="connsiteY93" fmla="*/ 71438 h 73025"/>
                <a:gd name="connsiteX94" fmla="*/ 401106 w 731838"/>
                <a:gd name="connsiteY94" fmla="*/ 71438 h 73025"/>
                <a:gd name="connsiteX95" fmla="*/ 401106 w 731838"/>
                <a:gd name="connsiteY95" fmla="*/ 39812 h 73025"/>
                <a:gd name="connsiteX96" fmla="*/ 390330 w 731838"/>
                <a:gd name="connsiteY96" fmla="*/ 27741 h 73025"/>
                <a:gd name="connsiteX97" fmla="*/ 378357 w 731838"/>
                <a:gd name="connsiteY97" fmla="*/ 40778 h 73025"/>
                <a:gd name="connsiteX98" fmla="*/ 378357 w 731838"/>
                <a:gd name="connsiteY98" fmla="*/ 71438 h 73025"/>
                <a:gd name="connsiteX99" fmla="*/ 368300 w 731838"/>
                <a:gd name="connsiteY99" fmla="*/ 71438 h 73025"/>
                <a:gd name="connsiteX100" fmla="*/ 368300 w 731838"/>
                <a:gd name="connsiteY100" fmla="*/ 19774 h 73025"/>
                <a:gd name="connsiteX101" fmla="*/ 377878 w 731838"/>
                <a:gd name="connsiteY101" fmla="*/ 19774 h 73025"/>
                <a:gd name="connsiteX102" fmla="*/ 377878 w 731838"/>
                <a:gd name="connsiteY102" fmla="*/ 28224 h 73025"/>
                <a:gd name="connsiteX103" fmla="*/ 378597 w 731838"/>
                <a:gd name="connsiteY103" fmla="*/ 28224 h 73025"/>
                <a:gd name="connsiteX104" fmla="*/ 393682 w 731838"/>
                <a:gd name="connsiteY104" fmla="*/ 19050 h 73025"/>
                <a:gd name="connsiteX105" fmla="*/ 227551 w 731838"/>
                <a:gd name="connsiteY105" fmla="*/ 19050 h 73025"/>
                <a:gd name="connsiteX106" fmla="*/ 231775 w 731838"/>
                <a:gd name="connsiteY106" fmla="*/ 19292 h 73025"/>
                <a:gd name="connsiteX107" fmla="*/ 231775 w 731838"/>
                <a:gd name="connsiteY107" fmla="*/ 28948 h 73025"/>
                <a:gd name="connsiteX108" fmla="*/ 226612 w 731838"/>
                <a:gd name="connsiteY108" fmla="*/ 28224 h 73025"/>
                <a:gd name="connsiteX109" fmla="*/ 214643 w 731838"/>
                <a:gd name="connsiteY109" fmla="*/ 39812 h 73025"/>
                <a:gd name="connsiteX110" fmla="*/ 214643 w 731838"/>
                <a:gd name="connsiteY110" fmla="*/ 71438 h 73025"/>
                <a:gd name="connsiteX111" fmla="*/ 204787 w 731838"/>
                <a:gd name="connsiteY111" fmla="*/ 71438 h 73025"/>
                <a:gd name="connsiteX112" fmla="*/ 204787 w 731838"/>
                <a:gd name="connsiteY112" fmla="*/ 19774 h 73025"/>
                <a:gd name="connsiteX113" fmla="*/ 214174 w 731838"/>
                <a:gd name="connsiteY113" fmla="*/ 19774 h 73025"/>
                <a:gd name="connsiteX114" fmla="*/ 214174 w 731838"/>
                <a:gd name="connsiteY114" fmla="*/ 27983 h 73025"/>
                <a:gd name="connsiteX115" fmla="*/ 214878 w 731838"/>
                <a:gd name="connsiteY115" fmla="*/ 27983 h 73025"/>
                <a:gd name="connsiteX116" fmla="*/ 227551 w 731838"/>
                <a:gd name="connsiteY116" fmla="*/ 19050 h 73025"/>
                <a:gd name="connsiteX117" fmla="*/ 22876 w 731838"/>
                <a:gd name="connsiteY117" fmla="*/ 19050 h 73025"/>
                <a:gd name="connsiteX118" fmla="*/ 42863 w 731838"/>
                <a:gd name="connsiteY118" fmla="*/ 37285 h 73025"/>
                <a:gd name="connsiteX119" fmla="*/ 42863 w 731838"/>
                <a:gd name="connsiteY119" fmla="*/ 71809 h 73025"/>
                <a:gd name="connsiteX120" fmla="*/ 32990 w 731838"/>
                <a:gd name="connsiteY120" fmla="*/ 71809 h 73025"/>
                <a:gd name="connsiteX121" fmla="*/ 32990 w 731838"/>
                <a:gd name="connsiteY121" fmla="*/ 64759 h 73025"/>
                <a:gd name="connsiteX122" fmla="*/ 32749 w 731838"/>
                <a:gd name="connsiteY122" fmla="*/ 64759 h 73025"/>
                <a:gd name="connsiteX123" fmla="*/ 17579 w 731838"/>
                <a:gd name="connsiteY123" fmla="*/ 73025 h 73025"/>
                <a:gd name="connsiteX124" fmla="*/ 0 w 731838"/>
                <a:gd name="connsiteY124" fmla="*/ 57222 h 73025"/>
                <a:gd name="connsiteX125" fmla="*/ 19746 w 731838"/>
                <a:gd name="connsiteY125" fmla="*/ 41661 h 73025"/>
                <a:gd name="connsiteX126" fmla="*/ 32749 w 731838"/>
                <a:gd name="connsiteY126" fmla="*/ 36799 h 73025"/>
                <a:gd name="connsiteX127" fmla="*/ 32749 w 731838"/>
                <a:gd name="connsiteY127" fmla="*/ 36556 h 73025"/>
                <a:gd name="connsiteX128" fmla="*/ 23117 w 731838"/>
                <a:gd name="connsiteY128" fmla="*/ 27317 h 73025"/>
                <a:gd name="connsiteX129" fmla="*/ 11077 w 731838"/>
                <a:gd name="connsiteY129" fmla="*/ 34610 h 73025"/>
                <a:gd name="connsiteX130" fmla="*/ 1686 w 731838"/>
                <a:gd name="connsiteY130" fmla="*/ 32422 h 73025"/>
                <a:gd name="connsiteX131" fmla="*/ 22876 w 731838"/>
                <a:gd name="connsiteY131" fmla="*/ 19050 h 73025"/>
                <a:gd name="connsiteX132" fmla="*/ 169862 w 731838"/>
                <a:gd name="connsiteY132" fmla="*/ 19049 h 73025"/>
                <a:gd name="connsiteX133" fmla="*/ 193675 w 731838"/>
                <a:gd name="connsiteY133" fmla="*/ 46037 h 73025"/>
                <a:gd name="connsiteX134" fmla="*/ 169862 w 731838"/>
                <a:gd name="connsiteY134" fmla="*/ 73025 h 73025"/>
                <a:gd name="connsiteX135" fmla="*/ 146049 w 731838"/>
                <a:gd name="connsiteY135" fmla="*/ 46037 h 73025"/>
                <a:gd name="connsiteX136" fmla="*/ 169862 w 731838"/>
                <a:gd name="connsiteY136" fmla="*/ 19049 h 73025"/>
                <a:gd name="connsiteX137" fmla="*/ 722158 w 731838"/>
                <a:gd name="connsiteY137" fmla="*/ 3175 h 73025"/>
                <a:gd name="connsiteX138" fmla="*/ 731838 w 731838"/>
                <a:gd name="connsiteY138" fmla="*/ 3175 h 73025"/>
                <a:gd name="connsiteX139" fmla="*/ 731838 w 731838"/>
                <a:gd name="connsiteY139" fmla="*/ 72058 h 73025"/>
                <a:gd name="connsiteX140" fmla="*/ 722394 w 731838"/>
                <a:gd name="connsiteY140" fmla="*/ 72058 h 73025"/>
                <a:gd name="connsiteX141" fmla="*/ 722394 w 731838"/>
                <a:gd name="connsiteY141" fmla="*/ 64082 h 73025"/>
                <a:gd name="connsiteX142" fmla="*/ 721450 w 731838"/>
                <a:gd name="connsiteY142" fmla="*/ 64082 h 73025"/>
                <a:gd name="connsiteX143" fmla="*/ 707048 w 731838"/>
                <a:gd name="connsiteY143" fmla="*/ 73025 h 73025"/>
                <a:gd name="connsiteX144" fmla="*/ 685800 w 731838"/>
                <a:gd name="connsiteY144" fmla="*/ 46197 h 73025"/>
                <a:gd name="connsiteX145" fmla="*/ 707048 w 731838"/>
                <a:gd name="connsiteY145" fmla="*/ 19610 h 73025"/>
                <a:gd name="connsiteX146" fmla="*/ 721450 w 731838"/>
                <a:gd name="connsiteY146" fmla="*/ 28795 h 73025"/>
                <a:gd name="connsiteX147" fmla="*/ 722158 w 731838"/>
                <a:gd name="connsiteY147" fmla="*/ 28795 h 73025"/>
                <a:gd name="connsiteX148" fmla="*/ 485775 w 731838"/>
                <a:gd name="connsiteY148" fmla="*/ 3175 h 73025"/>
                <a:gd name="connsiteX149" fmla="*/ 495691 w 731838"/>
                <a:gd name="connsiteY149" fmla="*/ 3175 h 73025"/>
                <a:gd name="connsiteX150" fmla="*/ 495691 w 731838"/>
                <a:gd name="connsiteY150" fmla="*/ 28795 h 73025"/>
                <a:gd name="connsiteX151" fmla="*/ 496163 w 731838"/>
                <a:gd name="connsiteY151" fmla="*/ 28795 h 73025"/>
                <a:gd name="connsiteX152" fmla="*/ 510565 w 731838"/>
                <a:gd name="connsiteY152" fmla="*/ 19610 h 73025"/>
                <a:gd name="connsiteX153" fmla="*/ 531813 w 731838"/>
                <a:gd name="connsiteY153" fmla="*/ 46197 h 73025"/>
                <a:gd name="connsiteX154" fmla="*/ 510801 w 731838"/>
                <a:gd name="connsiteY154" fmla="*/ 73025 h 73025"/>
                <a:gd name="connsiteX155" fmla="*/ 496163 w 731838"/>
                <a:gd name="connsiteY155" fmla="*/ 64082 h 73025"/>
                <a:gd name="connsiteX156" fmla="*/ 495455 w 731838"/>
                <a:gd name="connsiteY156" fmla="*/ 64082 h 73025"/>
                <a:gd name="connsiteX157" fmla="*/ 495455 w 731838"/>
                <a:gd name="connsiteY157" fmla="*/ 72058 h 73025"/>
                <a:gd name="connsiteX158" fmla="*/ 485775 w 731838"/>
                <a:gd name="connsiteY158" fmla="*/ 72058 h 73025"/>
                <a:gd name="connsiteX159" fmla="*/ 485775 w 731838"/>
                <a:gd name="connsiteY159" fmla="*/ 3175 h 73025"/>
                <a:gd name="connsiteX160" fmla="*/ 322262 w 731838"/>
                <a:gd name="connsiteY160" fmla="*/ 3175 h 73025"/>
                <a:gd name="connsiteX161" fmla="*/ 331787 w 731838"/>
                <a:gd name="connsiteY161" fmla="*/ 3175 h 73025"/>
                <a:gd name="connsiteX162" fmla="*/ 331787 w 731838"/>
                <a:gd name="connsiteY162" fmla="*/ 71438 h 73025"/>
                <a:gd name="connsiteX163" fmla="*/ 322262 w 731838"/>
                <a:gd name="connsiteY163" fmla="*/ 71438 h 73025"/>
                <a:gd name="connsiteX164" fmla="*/ 297770 w 731838"/>
                <a:gd name="connsiteY164" fmla="*/ 3175 h 73025"/>
                <a:gd name="connsiteX165" fmla="*/ 307975 w 731838"/>
                <a:gd name="connsiteY165" fmla="*/ 3175 h 73025"/>
                <a:gd name="connsiteX166" fmla="*/ 307975 w 731838"/>
                <a:gd name="connsiteY166" fmla="*/ 72058 h 73025"/>
                <a:gd name="connsiteX167" fmla="*/ 298013 w 731838"/>
                <a:gd name="connsiteY167" fmla="*/ 72058 h 73025"/>
                <a:gd name="connsiteX168" fmla="*/ 298013 w 731838"/>
                <a:gd name="connsiteY168" fmla="*/ 64082 h 73025"/>
                <a:gd name="connsiteX169" fmla="*/ 297041 w 731838"/>
                <a:gd name="connsiteY169" fmla="*/ 64082 h 73025"/>
                <a:gd name="connsiteX170" fmla="*/ 282219 w 731838"/>
                <a:gd name="connsiteY170" fmla="*/ 73025 h 73025"/>
                <a:gd name="connsiteX171" fmla="*/ 260350 w 731838"/>
                <a:gd name="connsiteY171" fmla="*/ 46197 h 73025"/>
                <a:gd name="connsiteX172" fmla="*/ 282219 w 731838"/>
                <a:gd name="connsiteY172" fmla="*/ 19610 h 73025"/>
                <a:gd name="connsiteX173" fmla="*/ 297041 w 731838"/>
                <a:gd name="connsiteY173" fmla="*/ 28795 h 73025"/>
                <a:gd name="connsiteX174" fmla="*/ 297770 w 731838"/>
                <a:gd name="connsiteY174" fmla="*/ 28795 h 73025"/>
                <a:gd name="connsiteX175" fmla="*/ 239712 w 731838"/>
                <a:gd name="connsiteY175" fmla="*/ 3175 h 73025"/>
                <a:gd name="connsiteX176" fmla="*/ 250825 w 731838"/>
                <a:gd name="connsiteY176" fmla="*/ 3175 h 73025"/>
                <a:gd name="connsiteX177" fmla="*/ 250825 w 731838"/>
                <a:gd name="connsiteY177" fmla="*/ 71438 h 73025"/>
                <a:gd name="connsiteX178" fmla="*/ 239712 w 731838"/>
                <a:gd name="connsiteY178" fmla="*/ 71438 h 73025"/>
                <a:gd name="connsiteX179" fmla="*/ 57150 w 731838"/>
                <a:gd name="connsiteY179" fmla="*/ 3175 h 73025"/>
                <a:gd name="connsiteX180" fmla="*/ 68263 w 731838"/>
                <a:gd name="connsiteY180" fmla="*/ 3175 h 73025"/>
                <a:gd name="connsiteX181" fmla="*/ 80963 w 731838"/>
                <a:gd name="connsiteY181" fmla="*/ 55563 h 73025"/>
                <a:gd name="connsiteX182" fmla="*/ 95250 w 731838"/>
                <a:gd name="connsiteY182" fmla="*/ 3175 h 73025"/>
                <a:gd name="connsiteX183" fmla="*/ 106363 w 731838"/>
                <a:gd name="connsiteY183" fmla="*/ 3175 h 73025"/>
                <a:gd name="connsiteX184" fmla="*/ 119063 w 731838"/>
                <a:gd name="connsiteY184" fmla="*/ 55563 h 73025"/>
                <a:gd name="connsiteX185" fmla="*/ 120650 w 731838"/>
                <a:gd name="connsiteY185" fmla="*/ 55563 h 73025"/>
                <a:gd name="connsiteX186" fmla="*/ 133350 w 731838"/>
                <a:gd name="connsiteY186" fmla="*/ 3175 h 73025"/>
                <a:gd name="connsiteX187" fmla="*/ 144463 w 731838"/>
                <a:gd name="connsiteY187" fmla="*/ 3175 h 73025"/>
                <a:gd name="connsiteX188" fmla="*/ 125413 w 731838"/>
                <a:gd name="connsiteY188" fmla="*/ 71438 h 73025"/>
                <a:gd name="connsiteX189" fmla="*/ 114300 w 731838"/>
                <a:gd name="connsiteY189" fmla="*/ 71438 h 73025"/>
                <a:gd name="connsiteX190" fmla="*/ 100013 w 731838"/>
                <a:gd name="connsiteY190" fmla="*/ 20638 h 73025"/>
                <a:gd name="connsiteX191" fmla="*/ 85725 w 731838"/>
                <a:gd name="connsiteY191" fmla="*/ 71438 h 73025"/>
                <a:gd name="connsiteX192" fmla="*/ 76200 w 731838"/>
                <a:gd name="connsiteY192" fmla="*/ 71438 h 73025"/>
                <a:gd name="connsiteX193" fmla="*/ 349250 w 731838"/>
                <a:gd name="connsiteY193" fmla="*/ 0 h 73025"/>
                <a:gd name="connsiteX194" fmla="*/ 355600 w 731838"/>
                <a:gd name="connsiteY194" fmla="*/ 6350 h 73025"/>
                <a:gd name="connsiteX195" fmla="*/ 349250 w 731838"/>
                <a:gd name="connsiteY195" fmla="*/ 12700 h 73025"/>
                <a:gd name="connsiteX196" fmla="*/ 342900 w 731838"/>
                <a:gd name="connsiteY196" fmla="*/ 6350 h 73025"/>
                <a:gd name="connsiteX197" fmla="*/ 349250 w 731838"/>
                <a:gd name="connsiteY197" fmla="*/ 0 h 7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731838" h="73025">
                  <a:moveTo>
                    <a:pt x="609600" y="46037"/>
                  </a:moveTo>
                  <a:cubicBezTo>
                    <a:pt x="608096" y="47541"/>
                    <a:pt x="600075" y="48544"/>
                    <a:pt x="596566" y="49045"/>
                  </a:cubicBezTo>
                  <a:cubicBezTo>
                    <a:pt x="590550" y="49797"/>
                    <a:pt x="585787" y="51802"/>
                    <a:pt x="585787" y="57317"/>
                  </a:cubicBezTo>
                  <a:cubicBezTo>
                    <a:pt x="585787" y="62581"/>
                    <a:pt x="590048" y="65087"/>
                    <a:pt x="595814" y="65087"/>
                  </a:cubicBezTo>
                  <a:cubicBezTo>
                    <a:pt x="604587" y="65087"/>
                    <a:pt x="609600" y="59322"/>
                    <a:pt x="609600" y="53056"/>
                  </a:cubicBezTo>
                  <a:cubicBezTo>
                    <a:pt x="609600" y="46037"/>
                    <a:pt x="609600" y="46037"/>
                    <a:pt x="609600" y="46037"/>
                  </a:cubicBezTo>
                  <a:close/>
                  <a:moveTo>
                    <a:pt x="31750" y="46037"/>
                  </a:moveTo>
                  <a:cubicBezTo>
                    <a:pt x="30361" y="47541"/>
                    <a:pt x="22953" y="48544"/>
                    <a:pt x="19712" y="49045"/>
                  </a:cubicBezTo>
                  <a:cubicBezTo>
                    <a:pt x="14155" y="49797"/>
                    <a:pt x="9525" y="51802"/>
                    <a:pt x="9525" y="57317"/>
                  </a:cubicBezTo>
                  <a:cubicBezTo>
                    <a:pt x="9525" y="62581"/>
                    <a:pt x="13461" y="65087"/>
                    <a:pt x="19017" y="65087"/>
                  </a:cubicBezTo>
                  <a:cubicBezTo>
                    <a:pt x="26888" y="65087"/>
                    <a:pt x="31750" y="59322"/>
                    <a:pt x="31750" y="53056"/>
                  </a:cubicBezTo>
                  <a:cubicBezTo>
                    <a:pt x="31750" y="46037"/>
                    <a:pt x="31750" y="46037"/>
                    <a:pt x="31750" y="46037"/>
                  </a:cubicBezTo>
                  <a:close/>
                  <a:moveTo>
                    <a:pt x="708939" y="28575"/>
                  </a:moveTo>
                  <a:cubicBezTo>
                    <a:pt x="699863" y="28575"/>
                    <a:pt x="695325" y="36026"/>
                    <a:pt x="695325" y="45805"/>
                  </a:cubicBezTo>
                  <a:cubicBezTo>
                    <a:pt x="695325" y="55817"/>
                    <a:pt x="700102" y="63500"/>
                    <a:pt x="708939" y="63500"/>
                  </a:cubicBezTo>
                  <a:cubicBezTo>
                    <a:pt x="717536" y="63500"/>
                    <a:pt x="722313" y="56282"/>
                    <a:pt x="722313" y="45805"/>
                  </a:cubicBezTo>
                  <a:cubicBezTo>
                    <a:pt x="722313" y="35327"/>
                    <a:pt x="717536" y="28575"/>
                    <a:pt x="708939" y="28575"/>
                  </a:cubicBezTo>
                  <a:close/>
                  <a:moveTo>
                    <a:pt x="508794" y="28575"/>
                  </a:moveTo>
                  <a:cubicBezTo>
                    <a:pt x="499878" y="28575"/>
                    <a:pt x="495300" y="35327"/>
                    <a:pt x="495300" y="45805"/>
                  </a:cubicBezTo>
                  <a:cubicBezTo>
                    <a:pt x="495300" y="56282"/>
                    <a:pt x="500119" y="63500"/>
                    <a:pt x="508794" y="63500"/>
                  </a:cubicBezTo>
                  <a:cubicBezTo>
                    <a:pt x="517710" y="63500"/>
                    <a:pt x="522288" y="55817"/>
                    <a:pt x="522288" y="45805"/>
                  </a:cubicBezTo>
                  <a:cubicBezTo>
                    <a:pt x="522288" y="36026"/>
                    <a:pt x="517710" y="28575"/>
                    <a:pt x="508794" y="28575"/>
                  </a:cubicBezTo>
                  <a:close/>
                  <a:moveTo>
                    <a:pt x="445659" y="28575"/>
                  </a:moveTo>
                  <a:cubicBezTo>
                    <a:pt x="437392" y="28575"/>
                    <a:pt x="432043" y="34472"/>
                    <a:pt x="431800" y="41275"/>
                  </a:cubicBezTo>
                  <a:cubicBezTo>
                    <a:pt x="458788" y="41275"/>
                    <a:pt x="458788" y="41275"/>
                    <a:pt x="458788" y="41275"/>
                  </a:cubicBezTo>
                  <a:cubicBezTo>
                    <a:pt x="458788" y="34018"/>
                    <a:pt x="453439" y="28575"/>
                    <a:pt x="445659" y="28575"/>
                  </a:cubicBezTo>
                  <a:close/>
                  <a:moveTo>
                    <a:pt x="285075" y="28575"/>
                  </a:moveTo>
                  <a:cubicBezTo>
                    <a:pt x="276000" y="28575"/>
                    <a:pt x="271462" y="36026"/>
                    <a:pt x="271462" y="45805"/>
                  </a:cubicBezTo>
                  <a:cubicBezTo>
                    <a:pt x="271462" y="55817"/>
                    <a:pt x="276239" y="63500"/>
                    <a:pt x="285075" y="63500"/>
                  </a:cubicBezTo>
                  <a:cubicBezTo>
                    <a:pt x="293673" y="63500"/>
                    <a:pt x="298450" y="56282"/>
                    <a:pt x="298450" y="45805"/>
                  </a:cubicBezTo>
                  <a:cubicBezTo>
                    <a:pt x="298450" y="35327"/>
                    <a:pt x="293673" y="28575"/>
                    <a:pt x="285075" y="28575"/>
                  </a:cubicBezTo>
                  <a:close/>
                  <a:moveTo>
                    <a:pt x="169068" y="28574"/>
                  </a:moveTo>
                  <a:cubicBezTo>
                    <a:pt x="161615" y="28574"/>
                    <a:pt x="155574" y="36392"/>
                    <a:pt x="155574" y="46037"/>
                  </a:cubicBezTo>
                  <a:cubicBezTo>
                    <a:pt x="155574" y="55682"/>
                    <a:pt x="161615" y="63500"/>
                    <a:pt x="169068" y="63500"/>
                  </a:cubicBezTo>
                  <a:cubicBezTo>
                    <a:pt x="176521" y="63500"/>
                    <a:pt x="182562" y="55682"/>
                    <a:pt x="182562" y="46037"/>
                  </a:cubicBezTo>
                  <a:cubicBezTo>
                    <a:pt x="182562" y="36392"/>
                    <a:pt x="176521" y="28574"/>
                    <a:pt x="169068" y="28574"/>
                  </a:cubicBezTo>
                  <a:close/>
                  <a:moveTo>
                    <a:pt x="344487" y="20637"/>
                  </a:moveTo>
                  <a:lnTo>
                    <a:pt x="355600" y="20637"/>
                  </a:lnTo>
                  <a:lnTo>
                    <a:pt x="355600" y="71437"/>
                  </a:lnTo>
                  <a:lnTo>
                    <a:pt x="344487" y="71437"/>
                  </a:lnTo>
                  <a:close/>
                  <a:moveTo>
                    <a:pt x="657208" y="19050"/>
                  </a:moveTo>
                  <a:cubicBezTo>
                    <a:pt x="667744" y="19050"/>
                    <a:pt x="674688" y="25810"/>
                    <a:pt x="674688" y="38605"/>
                  </a:cubicBezTo>
                  <a:cubicBezTo>
                    <a:pt x="674688" y="38605"/>
                    <a:pt x="674688" y="38605"/>
                    <a:pt x="674688" y="71438"/>
                  </a:cubicBezTo>
                  <a:cubicBezTo>
                    <a:pt x="674688" y="71438"/>
                    <a:pt x="674688" y="71438"/>
                    <a:pt x="664631" y="71438"/>
                  </a:cubicBezTo>
                  <a:cubicBezTo>
                    <a:pt x="664631" y="71438"/>
                    <a:pt x="664631" y="71438"/>
                    <a:pt x="664631" y="39812"/>
                  </a:cubicBezTo>
                  <a:cubicBezTo>
                    <a:pt x="664631" y="32328"/>
                    <a:pt x="660560" y="27741"/>
                    <a:pt x="653855" y="27741"/>
                  </a:cubicBezTo>
                  <a:cubicBezTo>
                    <a:pt x="646911" y="27741"/>
                    <a:pt x="641882" y="32570"/>
                    <a:pt x="641882" y="40778"/>
                  </a:cubicBezTo>
                  <a:cubicBezTo>
                    <a:pt x="641882" y="40778"/>
                    <a:pt x="641882" y="40778"/>
                    <a:pt x="641882" y="71438"/>
                  </a:cubicBezTo>
                  <a:cubicBezTo>
                    <a:pt x="641882" y="71438"/>
                    <a:pt x="641882" y="71438"/>
                    <a:pt x="631825" y="71438"/>
                  </a:cubicBezTo>
                  <a:cubicBezTo>
                    <a:pt x="631825" y="71438"/>
                    <a:pt x="631825" y="71438"/>
                    <a:pt x="631825" y="19774"/>
                  </a:cubicBezTo>
                  <a:cubicBezTo>
                    <a:pt x="631825" y="19774"/>
                    <a:pt x="631825" y="19774"/>
                    <a:pt x="641403" y="19774"/>
                  </a:cubicBezTo>
                  <a:cubicBezTo>
                    <a:pt x="641403" y="19774"/>
                    <a:pt x="641403" y="19774"/>
                    <a:pt x="641403" y="28224"/>
                  </a:cubicBezTo>
                  <a:cubicBezTo>
                    <a:pt x="641403" y="28224"/>
                    <a:pt x="641403" y="28224"/>
                    <a:pt x="642122" y="28224"/>
                  </a:cubicBezTo>
                  <a:cubicBezTo>
                    <a:pt x="644516" y="22671"/>
                    <a:pt x="649545" y="19050"/>
                    <a:pt x="657208" y="19050"/>
                  </a:cubicBezTo>
                  <a:close/>
                  <a:moveTo>
                    <a:pt x="599138" y="19050"/>
                  </a:moveTo>
                  <a:cubicBezTo>
                    <a:pt x="607326" y="19050"/>
                    <a:pt x="619125" y="22211"/>
                    <a:pt x="619125" y="37285"/>
                  </a:cubicBezTo>
                  <a:cubicBezTo>
                    <a:pt x="619125" y="37285"/>
                    <a:pt x="619125" y="37285"/>
                    <a:pt x="619125" y="71809"/>
                  </a:cubicBezTo>
                  <a:cubicBezTo>
                    <a:pt x="619125" y="71809"/>
                    <a:pt x="619125" y="71809"/>
                    <a:pt x="609252" y="71809"/>
                  </a:cubicBezTo>
                  <a:cubicBezTo>
                    <a:pt x="609252" y="71809"/>
                    <a:pt x="609252" y="71809"/>
                    <a:pt x="609252" y="64759"/>
                  </a:cubicBezTo>
                  <a:cubicBezTo>
                    <a:pt x="609252" y="64759"/>
                    <a:pt x="609252" y="64759"/>
                    <a:pt x="608771" y="64759"/>
                  </a:cubicBezTo>
                  <a:cubicBezTo>
                    <a:pt x="606844" y="68649"/>
                    <a:pt x="602028" y="73025"/>
                    <a:pt x="593600" y="73025"/>
                  </a:cubicBezTo>
                  <a:cubicBezTo>
                    <a:pt x="583727" y="73025"/>
                    <a:pt x="576262" y="67433"/>
                    <a:pt x="576262" y="57222"/>
                  </a:cubicBezTo>
                  <a:cubicBezTo>
                    <a:pt x="576262" y="45308"/>
                    <a:pt x="586135" y="42634"/>
                    <a:pt x="596008" y="41661"/>
                  </a:cubicBezTo>
                  <a:cubicBezTo>
                    <a:pt x="605159" y="40446"/>
                    <a:pt x="609011" y="40446"/>
                    <a:pt x="609011" y="36799"/>
                  </a:cubicBezTo>
                  <a:cubicBezTo>
                    <a:pt x="609011" y="36799"/>
                    <a:pt x="609011" y="36799"/>
                    <a:pt x="609011" y="36556"/>
                  </a:cubicBezTo>
                  <a:cubicBezTo>
                    <a:pt x="609011" y="30720"/>
                    <a:pt x="605640" y="27317"/>
                    <a:pt x="599138" y="27317"/>
                  </a:cubicBezTo>
                  <a:cubicBezTo>
                    <a:pt x="592396" y="27317"/>
                    <a:pt x="588784" y="30964"/>
                    <a:pt x="587098" y="34610"/>
                  </a:cubicBezTo>
                  <a:cubicBezTo>
                    <a:pt x="587098" y="34610"/>
                    <a:pt x="587098" y="34610"/>
                    <a:pt x="577707" y="32422"/>
                  </a:cubicBezTo>
                  <a:cubicBezTo>
                    <a:pt x="581078" y="22940"/>
                    <a:pt x="589747" y="19050"/>
                    <a:pt x="599138" y="19050"/>
                  </a:cubicBezTo>
                  <a:close/>
                  <a:moveTo>
                    <a:pt x="565889" y="19050"/>
                  </a:moveTo>
                  <a:cubicBezTo>
                    <a:pt x="567072" y="19050"/>
                    <a:pt x="568966" y="19050"/>
                    <a:pt x="569913" y="19292"/>
                  </a:cubicBezTo>
                  <a:cubicBezTo>
                    <a:pt x="569913" y="19292"/>
                    <a:pt x="569913" y="19292"/>
                    <a:pt x="569913" y="28948"/>
                  </a:cubicBezTo>
                  <a:cubicBezTo>
                    <a:pt x="569203" y="28707"/>
                    <a:pt x="566836" y="28224"/>
                    <a:pt x="564942" y="28224"/>
                  </a:cubicBezTo>
                  <a:cubicBezTo>
                    <a:pt x="557840" y="28224"/>
                    <a:pt x="552868" y="33052"/>
                    <a:pt x="552868" y="39812"/>
                  </a:cubicBezTo>
                  <a:cubicBezTo>
                    <a:pt x="552868" y="39812"/>
                    <a:pt x="552868" y="39812"/>
                    <a:pt x="552868" y="71438"/>
                  </a:cubicBezTo>
                  <a:cubicBezTo>
                    <a:pt x="552868" y="71438"/>
                    <a:pt x="552868" y="71438"/>
                    <a:pt x="542925" y="71438"/>
                  </a:cubicBezTo>
                  <a:cubicBezTo>
                    <a:pt x="542925" y="71438"/>
                    <a:pt x="542925" y="71438"/>
                    <a:pt x="542925" y="19774"/>
                  </a:cubicBezTo>
                  <a:cubicBezTo>
                    <a:pt x="542925" y="19774"/>
                    <a:pt x="542925" y="19774"/>
                    <a:pt x="552395" y="19774"/>
                  </a:cubicBezTo>
                  <a:cubicBezTo>
                    <a:pt x="552395" y="19774"/>
                    <a:pt x="552395" y="19774"/>
                    <a:pt x="552395" y="27983"/>
                  </a:cubicBezTo>
                  <a:cubicBezTo>
                    <a:pt x="552395" y="27983"/>
                    <a:pt x="552395" y="27983"/>
                    <a:pt x="553105" y="27983"/>
                  </a:cubicBezTo>
                  <a:cubicBezTo>
                    <a:pt x="554762" y="22430"/>
                    <a:pt x="559970" y="19050"/>
                    <a:pt x="565889" y="19050"/>
                  </a:cubicBezTo>
                  <a:close/>
                  <a:moveTo>
                    <a:pt x="445769" y="19050"/>
                  </a:moveTo>
                  <a:cubicBezTo>
                    <a:pt x="457160" y="19050"/>
                    <a:pt x="468313" y="26621"/>
                    <a:pt x="468313" y="45427"/>
                  </a:cubicBezTo>
                  <a:cubicBezTo>
                    <a:pt x="468313" y="45427"/>
                    <a:pt x="468313" y="45427"/>
                    <a:pt x="468313" y="49091"/>
                  </a:cubicBezTo>
                  <a:cubicBezTo>
                    <a:pt x="468313" y="49091"/>
                    <a:pt x="468313" y="49091"/>
                    <a:pt x="432242" y="49091"/>
                  </a:cubicBezTo>
                  <a:cubicBezTo>
                    <a:pt x="432479" y="59104"/>
                    <a:pt x="438175" y="64721"/>
                    <a:pt x="446481" y="64721"/>
                  </a:cubicBezTo>
                  <a:cubicBezTo>
                    <a:pt x="452176" y="64721"/>
                    <a:pt x="456448" y="62279"/>
                    <a:pt x="458346" y="57150"/>
                  </a:cubicBezTo>
                  <a:cubicBezTo>
                    <a:pt x="458346" y="57150"/>
                    <a:pt x="458346" y="57150"/>
                    <a:pt x="467601" y="58860"/>
                  </a:cubicBezTo>
                  <a:cubicBezTo>
                    <a:pt x="465228" y="67408"/>
                    <a:pt x="457397" y="73025"/>
                    <a:pt x="446481" y="73025"/>
                  </a:cubicBezTo>
                  <a:cubicBezTo>
                    <a:pt x="431530" y="73025"/>
                    <a:pt x="422275" y="62523"/>
                    <a:pt x="422275" y="46160"/>
                  </a:cubicBezTo>
                  <a:cubicBezTo>
                    <a:pt x="422275" y="30285"/>
                    <a:pt x="431530" y="19050"/>
                    <a:pt x="445769" y="19050"/>
                  </a:cubicBezTo>
                  <a:close/>
                  <a:moveTo>
                    <a:pt x="393682" y="19050"/>
                  </a:moveTo>
                  <a:cubicBezTo>
                    <a:pt x="404219" y="19050"/>
                    <a:pt x="411163" y="25810"/>
                    <a:pt x="411163" y="38605"/>
                  </a:cubicBezTo>
                  <a:cubicBezTo>
                    <a:pt x="411163" y="38605"/>
                    <a:pt x="411163" y="38605"/>
                    <a:pt x="411163" y="71438"/>
                  </a:cubicBezTo>
                  <a:cubicBezTo>
                    <a:pt x="411163" y="71438"/>
                    <a:pt x="411163" y="71438"/>
                    <a:pt x="401106" y="71438"/>
                  </a:cubicBezTo>
                  <a:cubicBezTo>
                    <a:pt x="401106" y="71438"/>
                    <a:pt x="401106" y="71438"/>
                    <a:pt x="401106" y="39812"/>
                  </a:cubicBezTo>
                  <a:cubicBezTo>
                    <a:pt x="401106" y="32328"/>
                    <a:pt x="397035" y="27741"/>
                    <a:pt x="390330" y="27741"/>
                  </a:cubicBezTo>
                  <a:cubicBezTo>
                    <a:pt x="383386" y="27741"/>
                    <a:pt x="378357" y="32570"/>
                    <a:pt x="378357" y="40778"/>
                  </a:cubicBezTo>
                  <a:cubicBezTo>
                    <a:pt x="378357" y="40778"/>
                    <a:pt x="378357" y="40778"/>
                    <a:pt x="378357" y="71438"/>
                  </a:cubicBezTo>
                  <a:cubicBezTo>
                    <a:pt x="378357" y="71438"/>
                    <a:pt x="378357" y="71438"/>
                    <a:pt x="368300" y="71438"/>
                  </a:cubicBezTo>
                  <a:cubicBezTo>
                    <a:pt x="368300" y="71438"/>
                    <a:pt x="368300" y="71438"/>
                    <a:pt x="368300" y="19774"/>
                  </a:cubicBezTo>
                  <a:cubicBezTo>
                    <a:pt x="368300" y="19774"/>
                    <a:pt x="368300" y="19774"/>
                    <a:pt x="377878" y="19774"/>
                  </a:cubicBezTo>
                  <a:cubicBezTo>
                    <a:pt x="377878" y="19774"/>
                    <a:pt x="377878" y="19774"/>
                    <a:pt x="377878" y="28224"/>
                  </a:cubicBezTo>
                  <a:cubicBezTo>
                    <a:pt x="377878" y="28224"/>
                    <a:pt x="377878" y="28224"/>
                    <a:pt x="378597" y="28224"/>
                  </a:cubicBezTo>
                  <a:cubicBezTo>
                    <a:pt x="380991" y="22671"/>
                    <a:pt x="386020" y="19050"/>
                    <a:pt x="393682" y="19050"/>
                  </a:cubicBezTo>
                  <a:close/>
                  <a:moveTo>
                    <a:pt x="227551" y="19050"/>
                  </a:moveTo>
                  <a:cubicBezTo>
                    <a:pt x="228724" y="19050"/>
                    <a:pt x="230602" y="19050"/>
                    <a:pt x="231775" y="19292"/>
                  </a:cubicBezTo>
                  <a:cubicBezTo>
                    <a:pt x="231775" y="19292"/>
                    <a:pt x="231775" y="19292"/>
                    <a:pt x="231775" y="28948"/>
                  </a:cubicBezTo>
                  <a:cubicBezTo>
                    <a:pt x="230836" y="28707"/>
                    <a:pt x="228489" y="28224"/>
                    <a:pt x="226612" y="28224"/>
                  </a:cubicBezTo>
                  <a:cubicBezTo>
                    <a:pt x="219572" y="28224"/>
                    <a:pt x="214643" y="33052"/>
                    <a:pt x="214643" y="39812"/>
                  </a:cubicBezTo>
                  <a:cubicBezTo>
                    <a:pt x="214643" y="39812"/>
                    <a:pt x="214643" y="39812"/>
                    <a:pt x="214643" y="71438"/>
                  </a:cubicBezTo>
                  <a:cubicBezTo>
                    <a:pt x="214643" y="71438"/>
                    <a:pt x="214643" y="71438"/>
                    <a:pt x="204787" y="71438"/>
                  </a:cubicBezTo>
                  <a:cubicBezTo>
                    <a:pt x="204787" y="71438"/>
                    <a:pt x="204787" y="71438"/>
                    <a:pt x="204787" y="19774"/>
                  </a:cubicBezTo>
                  <a:cubicBezTo>
                    <a:pt x="204787" y="19774"/>
                    <a:pt x="204787" y="19774"/>
                    <a:pt x="214174" y="19774"/>
                  </a:cubicBezTo>
                  <a:cubicBezTo>
                    <a:pt x="214174" y="19774"/>
                    <a:pt x="214174" y="19774"/>
                    <a:pt x="214174" y="27983"/>
                  </a:cubicBezTo>
                  <a:cubicBezTo>
                    <a:pt x="214174" y="27983"/>
                    <a:pt x="214174" y="27983"/>
                    <a:pt x="214878" y="27983"/>
                  </a:cubicBezTo>
                  <a:cubicBezTo>
                    <a:pt x="216521" y="22430"/>
                    <a:pt x="221684" y="19050"/>
                    <a:pt x="227551" y="19050"/>
                  </a:cubicBezTo>
                  <a:close/>
                  <a:moveTo>
                    <a:pt x="22876" y="19050"/>
                  </a:moveTo>
                  <a:cubicBezTo>
                    <a:pt x="31064" y="19050"/>
                    <a:pt x="42863" y="22211"/>
                    <a:pt x="42863" y="37285"/>
                  </a:cubicBezTo>
                  <a:cubicBezTo>
                    <a:pt x="42863" y="37285"/>
                    <a:pt x="42863" y="37285"/>
                    <a:pt x="42863" y="71809"/>
                  </a:cubicBezTo>
                  <a:cubicBezTo>
                    <a:pt x="42863" y="71809"/>
                    <a:pt x="42863" y="71809"/>
                    <a:pt x="32990" y="71809"/>
                  </a:cubicBezTo>
                  <a:cubicBezTo>
                    <a:pt x="32990" y="71809"/>
                    <a:pt x="32990" y="71809"/>
                    <a:pt x="32990" y="64759"/>
                  </a:cubicBezTo>
                  <a:cubicBezTo>
                    <a:pt x="32990" y="64759"/>
                    <a:pt x="32990" y="64759"/>
                    <a:pt x="32749" y="64759"/>
                  </a:cubicBezTo>
                  <a:cubicBezTo>
                    <a:pt x="30823" y="68649"/>
                    <a:pt x="26007" y="73025"/>
                    <a:pt x="17579" y="73025"/>
                  </a:cubicBezTo>
                  <a:cubicBezTo>
                    <a:pt x="7706" y="73025"/>
                    <a:pt x="0" y="67433"/>
                    <a:pt x="0" y="57222"/>
                  </a:cubicBezTo>
                  <a:cubicBezTo>
                    <a:pt x="0" y="45308"/>
                    <a:pt x="10114" y="42634"/>
                    <a:pt x="19746" y="41661"/>
                  </a:cubicBezTo>
                  <a:cubicBezTo>
                    <a:pt x="29137" y="40446"/>
                    <a:pt x="32749" y="40446"/>
                    <a:pt x="32749" y="36799"/>
                  </a:cubicBezTo>
                  <a:cubicBezTo>
                    <a:pt x="32749" y="36799"/>
                    <a:pt x="32749" y="36799"/>
                    <a:pt x="32749" y="36556"/>
                  </a:cubicBezTo>
                  <a:cubicBezTo>
                    <a:pt x="32749" y="30720"/>
                    <a:pt x="29619" y="27317"/>
                    <a:pt x="23117" y="27317"/>
                  </a:cubicBezTo>
                  <a:cubicBezTo>
                    <a:pt x="16375" y="27317"/>
                    <a:pt x="12522" y="30964"/>
                    <a:pt x="11077" y="34610"/>
                  </a:cubicBezTo>
                  <a:cubicBezTo>
                    <a:pt x="11077" y="34610"/>
                    <a:pt x="11077" y="34610"/>
                    <a:pt x="1686" y="32422"/>
                  </a:cubicBezTo>
                  <a:cubicBezTo>
                    <a:pt x="5057" y="22940"/>
                    <a:pt x="13485" y="19050"/>
                    <a:pt x="22876" y="19050"/>
                  </a:cubicBezTo>
                  <a:close/>
                  <a:moveTo>
                    <a:pt x="169862" y="19049"/>
                  </a:moveTo>
                  <a:cubicBezTo>
                    <a:pt x="183014" y="19049"/>
                    <a:pt x="193675" y="31132"/>
                    <a:pt x="193675" y="46037"/>
                  </a:cubicBezTo>
                  <a:cubicBezTo>
                    <a:pt x="193675" y="60942"/>
                    <a:pt x="183014" y="73025"/>
                    <a:pt x="169862" y="73025"/>
                  </a:cubicBezTo>
                  <a:cubicBezTo>
                    <a:pt x="156710" y="73025"/>
                    <a:pt x="146049" y="60942"/>
                    <a:pt x="146049" y="46037"/>
                  </a:cubicBezTo>
                  <a:cubicBezTo>
                    <a:pt x="146049" y="31132"/>
                    <a:pt x="156710" y="19049"/>
                    <a:pt x="169862" y="19049"/>
                  </a:cubicBezTo>
                  <a:close/>
                  <a:moveTo>
                    <a:pt x="722158" y="3175"/>
                  </a:moveTo>
                  <a:cubicBezTo>
                    <a:pt x="722158" y="3175"/>
                    <a:pt x="722158" y="3175"/>
                    <a:pt x="731838" y="3175"/>
                  </a:cubicBezTo>
                  <a:cubicBezTo>
                    <a:pt x="731838" y="3175"/>
                    <a:pt x="731838" y="3175"/>
                    <a:pt x="731838" y="72058"/>
                  </a:cubicBezTo>
                  <a:cubicBezTo>
                    <a:pt x="731838" y="72058"/>
                    <a:pt x="731838" y="72058"/>
                    <a:pt x="722394" y="72058"/>
                  </a:cubicBezTo>
                  <a:cubicBezTo>
                    <a:pt x="722394" y="72058"/>
                    <a:pt x="722394" y="72058"/>
                    <a:pt x="722394" y="64082"/>
                  </a:cubicBezTo>
                  <a:cubicBezTo>
                    <a:pt x="722394" y="64082"/>
                    <a:pt x="722394" y="64082"/>
                    <a:pt x="721450" y="64082"/>
                  </a:cubicBezTo>
                  <a:cubicBezTo>
                    <a:pt x="719797" y="67224"/>
                    <a:pt x="716256" y="73025"/>
                    <a:pt x="707048" y="73025"/>
                  </a:cubicBezTo>
                  <a:cubicBezTo>
                    <a:pt x="694772" y="73025"/>
                    <a:pt x="685800" y="63116"/>
                    <a:pt x="685800" y="46197"/>
                  </a:cubicBezTo>
                  <a:cubicBezTo>
                    <a:pt x="685800" y="29520"/>
                    <a:pt x="694772" y="19610"/>
                    <a:pt x="707048" y="19610"/>
                  </a:cubicBezTo>
                  <a:cubicBezTo>
                    <a:pt x="716492" y="19610"/>
                    <a:pt x="719797" y="25653"/>
                    <a:pt x="721450" y="28795"/>
                  </a:cubicBezTo>
                  <a:cubicBezTo>
                    <a:pt x="721450" y="28795"/>
                    <a:pt x="721450" y="28795"/>
                    <a:pt x="722158" y="28795"/>
                  </a:cubicBezTo>
                  <a:close/>
                  <a:moveTo>
                    <a:pt x="485775" y="3175"/>
                  </a:moveTo>
                  <a:cubicBezTo>
                    <a:pt x="485775" y="3175"/>
                    <a:pt x="485775" y="3175"/>
                    <a:pt x="495691" y="3175"/>
                  </a:cubicBezTo>
                  <a:cubicBezTo>
                    <a:pt x="495691" y="3175"/>
                    <a:pt x="495691" y="3175"/>
                    <a:pt x="495691" y="28795"/>
                  </a:cubicBezTo>
                  <a:cubicBezTo>
                    <a:pt x="495691" y="28795"/>
                    <a:pt x="495691" y="28795"/>
                    <a:pt x="496163" y="28795"/>
                  </a:cubicBezTo>
                  <a:cubicBezTo>
                    <a:pt x="497816" y="25653"/>
                    <a:pt x="501357" y="19610"/>
                    <a:pt x="510565" y="19610"/>
                  </a:cubicBezTo>
                  <a:cubicBezTo>
                    <a:pt x="522842" y="19610"/>
                    <a:pt x="531813" y="29520"/>
                    <a:pt x="531813" y="46197"/>
                  </a:cubicBezTo>
                  <a:cubicBezTo>
                    <a:pt x="531813" y="63116"/>
                    <a:pt x="523078" y="73025"/>
                    <a:pt x="510801" y="73025"/>
                  </a:cubicBezTo>
                  <a:cubicBezTo>
                    <a:pt x="501593" y="73025"/>
                    <a:pt x="498052" y="67224"/>
                    <a:pt x="496163" y="64082"/>
                  </a:cubicBezTo>
                  <a:cubicBezTo>
                    <a:pt x="496163" y="64082"/>
                    <a:pt x="496163" y="64082"/>
                    <a:pt x="495455" y="64082"/>
                  </a:cubicBezTo>
                  <a:cubicBezTo>
                    <a:pt x="495455" y="64082"/>
                    <a:pt x="495455" y="64082"/>
                    <a:pt x="495455" y="72058"/>
                  </a:cubicBezTo>
                  <a:cubicBezTo>
                    <a:pt x="495455" y="72058"/>
                    <a:pt x="495455" y="72058"/>
                    <a:pt x="485775" y="72058"/>
                  </a:cubicBezTo>
                  <a:cubicBezTo>
                    <a:pt x="485775" y="72058"/>
                    <a:pt x="485775" y="72058"/>
                    <a:pt x="485775" y="3175"/>
                  </a:cubicBezTo>
                  <a:close/>
                  <a:moveTo>
                    <a:pt x="322262" y="3175"/>
                  </a:moveTo>
                  <a:lnTo>
                    <a:pt x="331787" y="3175"/>
                  </a:lnTo>
                  <a:lnTo>
                    <a:pt x="331787" y="71438"/>
                  </a:lnTo>
                  <a:lnTo>
                    <a:pt x="322262" y="71438"/>
                  </a:lnTo>
                  <a:close/>
                  <a:moveTo>
                    <a:pt x="297770" y="3175"/>
                  </a:moveTo>
                  <a:cubicBezTo>
                    <a:pt x="297770" y="3175"/>
                    <a:pt x="297770" y="3175"/>
                    <a:pt x="307975" y="3175"/>
                  </a:cubicBezTo>
                  <a:cubicBezTo>
                    <a:pt x="307975" y="3175"/>
                    <a:pt x="307975" y="3175"/>
                    <a:pt x="307975" y="72058"/>
                  </a:cubicBezTo>
                  <a:cubicBezTo>
                    <a:pt x="307975" y="72058"/>
                    <a:pt x="307975" y="72058"/>
                    <a:pt x="298013" y="72058"/>
                  </a:cubicBezTo>
                  <a:cubicBezTo>
                    <a:pt x="298013" y="72058"/>
                    <a:pt x="298013" y="72058"/>
                    <a:pt x="298013" y="64082"/>
                  </a:cubicBezTo>
                  <a:cubicBezTo>
                    <a:pt x="298013" y="64082"/>
                    <a:pt x="298013" y="64082"/>
                    <a:pt x="297041" y="64082"/>
                  </a:cubicBezTo>
                  <a:cubicBezTo>
                    <a:pt x="295340" y="67224"/>
                    <a:pt x="291695" y="73025"/>
                    <a:pt x="282219" y="73025"/>
                  </a:cubicBezTo>
                  <a:cubicBezTo>
                    <a:pt x="269583" y="73025"/>
                    <a:pt x="260350" y="63116"/>
                    <a:pt x="260350" y="46197"/>
                  </a:cubicBezTo>
                  <a:cubicBezTo>
                    <a:pt x="260350" y="29520"/>
                    <a:pt x="269583" y="19610"/>
                    <a:pt x="282219" y="19610"/>
                  </a:cubicBezTo>
                  <a:cubicBezTo>
                    <a:pt x="291938" y="19610"/>
                    <a:pt x="295340" y="25653"/>
                    <a:pt x="297041" y="28795"/>
                  </a:cubicBezTo>
                  <a:cubicBezTo>
                    <a:pt x="297041" y="28795"/>
                    <a:pt x="297041" y="28795"/>
                    <a:pt x="297770" y="28795"/>
                  </a:cubicBezTo>
                  <a:close/>
                  <a:moveTo>
                    <a:pt x="239712" y="3175"/>
                  </a:moveTo>
                  <a:lnTo>
                    <a:pt x="250825" y="3175"/>
                  </a:lnTo>
                  <a:lnTo>
                    <a:pt x="250825" y="71438"/>
                  </a:lnTo>
                  <a:lnTo>
                    <a:pt x="239712" y="71438"/>
                  </a:lnTo>
                  <a:close/>
                  <a:moveTo>
                    <a:pt x="57150" y="3175"/>
                  </a:moveTo>
                  <a:lnTo>
                    <a:pt x="68263" y="3175"/>
                  </a:lnTo>
                  <a:lnTo>
                    <a:pt x="80963" y="55563"/>
                  </a:lnTo>
                  <a:lnTo>
                    <a:pt x="95250" y="3175"/>
                  </a:lnTo>
                  <a:lnTo>
                    <a:pt x="106363" y="3175"/>
                  </a:lnTo>
                  <a:lnTo>
                    <a:pt x="119063" y="55563"/>
                  </a:lnTo>
                  <a:lnTo>
                    <a:pt x="120650" y="55563"/>
                  </a:lnTo>
                  <a:lnTo>
                    <a:pt x="133350" y="3175"/>
                  </a:lnTo>
                  <a:lnTo>
                    <a:pt x="144463" y="3175"/>
                  </a:lnTo>
                  <a:lnTo>
                    <a:pt x="125413" y="71438"/>
                  </a:lnTo>
                  <a:lnTo>
                    <a:pt x="114300" y="71438"/>
                  </a:lnTo>
                  <a:lnTo>
                    <a:pt x="100013" y="20638"/>
                  </a:lnTo>
                  <a:lnTo>
                    <a:pt x="85725" y="71438"/>
                  </a:lnTo>
                  <a:lnTo>
                    <a:pt x="76200" y="71438"/>
                  </a:lnTo>
                  <a:close/>
                  <a:moveTo>
                    <a:pt x="349250" y="0"/>
                  </a:moveTo>
                  <a:cubicBezTo>
                    <a:pt x="352757" y="0"/>
                    <a:pt x="355600" y="2843"/>
                    <a:pt x="355600" y="6350"/>
                  </a:cubicBezTo>
                  <a:cubicBezTo>
                    <a:pt x="355600" y="9857"/>
                    <a:pt x="352757" y="12700"/>
                    <a:pt x="349250" y="12700"/>
                  </a:cubicBezTo>
                  <a:cubicBezTo>
                    <a:pt x="345743" y="12700"/>
                    <a:pt x="342900" y="9857"/>
                    <a:pt x="342900" y="6350"/>
                  </a:cubicBezTo>
                  <a:cubicBezTo>
                    <a:pt x="342900" y="2843"/>
                    <a:pt x="345743" y="0"/>
                    <a:pt x="349250" y="0"/>
                  </a:cubicBezTo>
                  <a:close/>
                </a:path>
              </a:pathLst>
            </a:custGeom>
            <a:solidFill>
              <a:srgbClr val="41B4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9" name="Vrije vorm: vorm 45" hidden="1">
              <a:extLst>
                <a:ext uri="{FF2B5EF4-FFF2-40B4-BE49-F238E27FC236}">
                  <a16:creationId xmlns:a16="http://schemas.microsoft.com/office/drawing/2014/main" id="{0B19CB4D-AE62-4B4C-89FC-C9F44F2B881A}"/>
                </a:ext>
              </a:extLst>
            </p:cNvPr>
            <p:cNvSpPr>
              <a:spLocks/>
            </p:cNvSpPr>
            <p:nvPr userDrawn="1"/>
          </p:nvSpPr>
          <p:spPr bwMode="auto">
            <a:xfrm>
              <a:off x="1008063" y="2203451"/>
              <a:ext cx="1458913" cy="274638"/>
            </a:xfrm>
            <a:custGeom>
              <a:avLst/>
              <a:gdLst>
                <a:gd name="connsiteX0" fmla="*/ 302244 w 1458913"/>
                <a:gd name="connsiteY0" fmla="*/ 174625 h 274638"/>
                <a:gd name="connsiteX1" fmla="*/ 261938 w 1458913"/>
                <a:gd name="connsiteY1" fmla="*/ 206136 h 274638"/>
                <a:gd name="connsiteX2" fmla="*/ 295843 w 1458913"/>
                <a:gd name="connsiteY2" fmla="*/ 238125 h 274638"/>
                <a:gd name="connsiteX3" fmla="*/ 334963 w 1458913"/>
                <a:gd name="connsiteY3" fmla="*/ 222847 h 274638"/>
                <a:gd name="connsiteX4" fmla="*/ 334963 w 1458913"/>
                <a:gd name="connsiteY4" fmla="*/ 177012 h 274638"/>
                <a:gd name="connsiteX5" fmla="*/ 302244 w 1458913"/>
                <a:gd name="connsiteY5" fmla="*/ 174625 h 274638"/>
                <a:gd name="connsiteX6" fmla="*/ 1154907 w 1458913"/>
                <a:gd name="connsiteY6" fmla="*/ 92074 h 274638"/>
                <a:gd name="connsiteX7" fmla="*/ 1100138 w 1458913"/>
                <a:gd name="connsiteY7" fmla="*/ 165144 h 274638"/>
                <a:gd name="connsiteX8" fmla="*/ 1154907 w 1458913"/>
                <a:gd name="connsiteY8" fmla="*/ 236537 h 274638"/>
                <a:gd name="connsiteX9" fmla="*/ 1209676 w 1458913"/>
                <a:gd name="connsiteY9" fmla="*/ 165144 h 274638"/>
                <a:gd name="connsiteX10" fmla="*/ 1154907 w 1458913"/>
                <a:gd name="connsiteY10" fmla="*/ 92074 h 274638"/>
                <a:gd name="connsiteX11" fmla="*/ 927295 w 1458913"/>
                <a:gd name="connsiteY11" fmla="*/ 88900 h 274638"/>
                <a:gd name="connsiteX12" fmla="*/ 879475 w 1458913"/>
                <a:gd name="connsiteY12" fmla="*/ 141288 h 274638"/>
                <a:gd name="connsiteX13" fmla="*/ 966788 w 1458913"/>
                <a:gd name="connsiteY13" fmla="*/ 141288 h 274638"/>
                <a:gd name="connsiteX14" fmla="*/ 927295 w 1458913"/>
                <a:gd name="connsiteY14" fmla="*/ 88900 h 274638"/>
                <a:gd name="connsiteX15" fmla="*/ 1374654 w 1458913"/>
                <a:gd name="connsiteY15" fmla="*/ 53975 h 274638"/>
                <a:gd name="connsiteX16" fmla="*/ 1451297 w 1458913"/>
                <a:gd name="connsiteY16" fmla="*/ 63262 h 274638"/>
                <a:gd name="connsiteX17" fmla="*/ 1451297 w 1458913"/>
                <a:gd name="connsiteY17" fmla="*/ 110649 h 274638"/>
                <a:gd name="connsiteX18" fmla="*/ 1416784 w 1458913"/>
                <a:gd name="connsiteY18" fmla="*/ 110649 h 274638"/>
                <a:gd name="connsiteX19" fmla="*/ 1372512 w 1458913"/>
                <a:gd name="connsiteY19" fmla="*/ 89932 h 274638"/>
                <a:gd name="connsiteX20" fmla="*/ 1336810 w 1458913"/>
                <a:gd name="connsiteY20" fmla="*/ 112316 h 274638"/>
                <a:gd name="connsiteX21" fmla="*/ 1382747 w 1458913"/>
                <a:gd name="connsiteY21" fmla="*/ 138510 h 274638"/>
                <a:gd name="connsiteX22" fmla="*/ 1458913 w 1458913"/>
                <a:gd name="connsiteY22" fmla="*/ 203756 h 274638"/>
                <a:gd name="connsiteX23" fmla="*/ 1361801 w 1458913"/>
                <a:gd name="connsiteY23" fmla="*/ 273050 h 274638"/>
                <a:gd name="connsiteX24" fmla="*/ 1281113 w 1458913"/>
                <a:gd name="connsiteY24" fmla="*/ 261620 h 274638"/>
                <a:gd name="connsiteX25" fmla="*/ 1281113 w 1458913"/>
                <a:gd name="connsiteY25" fmla="*/ 213519 h 274638"/>
                <a:gd name="connsiteX26" fmla="*/ 1316816 w 1458913"/>
                <a:gd name="connsiteY26" fmla="*/ 213519 h 274638"/>
                <a:gd name="connsiteX27" fmla="*/ 1361563 w 1458913"/>
                <a:gd name="connsiteY27" fmla="*/ 238046 h 274638"/>
                <a:gd name="connsiteX28" fmla="*/ 1399884 w 1458913"/>
                <a:gd name="connsiteY28" fmla="*/ 212805 h 274638"/>
                <a:gd name="connsiteX29" fmla="*/ 1354185 w 1458913"/>
                <a:gd name="connsiteY29" fmla="*/ 185420 h 274638"/>
                <a:gd name="connsiteX30" fmla="*/ 1283731 w 1458913"/>
                <a:gd name="connsiteY30" fmla="*/ 120888 h 274638"/>
                <a:gd name="connsiteX31" fmla="*/ 1374654 w 1458913"/>
                <a:gd name="connsiteY31" fmla="*/ 53975 h 274638"/>
                <a:gd name="connsiteX32" fmla="*/ 93779 w 1458913"/>
                <a:gd name="connsiteY32" fmla="*/ 53975 h 274638"/>
                <a:gd name="connsiteX33" fmla="*/ 170183 w 1458913"/>
                <a:gd name="connsiteY33" fmla="*/ 63262 h 274638"/>
                <a:gd name="connsiteX34" fmla="*/ 170183 w 1458913"/>
                <a:gd name="connsiteY34" fmla="*/ 110649 h 274638"/>
                <a:gd name="connsiteX35" fmla="*/ 135909 w 1458913"/>
                <a:gd name="connsiteY35" fmla="*/ 110649 h 274638"/>
                <a:gd name="connsiteX36" fmla="*/ 91637 w 1458913"/>
                <a:gd name="connsiteY36" fmla="*/ 89932 h 274638"/>
                <a:gd name="connsiteX37" fmla="*/ 55696 w 1458913"/>
                <a:gd name="connsiteY37" fmla="*/ 112316 h 274638"/>
                <a:gd name="connsiteX38" fmla="*/ 101634 w 1458913"/>
                <a:gd name="connsiteY38" fmla="*/ 138510 h 274638"/>
                <a:gd name="connsiteX39" fmla="*/ 177800 w 1458913"/>
                <a:gd name="connsiteY39" fmla="*/ 203756 h 274638"/>
                <a:gd name="connsiteX40" fmla="*/ 80926 w 1458913"/>
                <a:gd name="connsiteY40" fmla="*/ 273050 h 274638"/>
                <a:gd name="connsiteX41" fmla="*/ 0 w 1458913"/>
                <a:gd name="connsiteY41" fmla="*/ 261620 h 274638"/>
                <a:gd name="connsiteX42" fmla="*/ 0 w 1458913"/>
                <a:gd name="connsiteY42" fmla="*/ 213519 h 274638"/>
                <a:gd name="connsiteX43" fmla="*/ 35703 w 1458913"/>
                <a:gd name="connsiteY43" fmla="*/ 213519 h 274638"/>
                <a:gd name="connsiteX44" fmla="*/ 80450 w 1458913"/>
                <a:gd name="connsiteY44" fmla="*/ 238046 h 274638"/>
                <a:gd name="connsiteX45" fmla="*/ 118771 w 1458913"/>
                <a:gd name="connsiteY45" fmla="*/ 212805 h 274638"/>
                <a:gd name="connsiteX46" fmla="*/ 73310 w 1458913"/>
                <a:gd name="connsiteY46" fmla="*/ 185420 h 274638"/>
                <a:gd name="connsiteX47" fmla="*/ 2618 w 1458913"/>
                <a:gd name="connsiteY47" fmla="*/ 120888 h 274638"/>
                <a:gd name="connsiteX48" fmla="*/ 93779 w 1458913"/>
                <a:gd name="connsiteY48" fmla="*/ 53975 h 274638"/>
                <a:gd name="connsiteX49" fmla="*/ 928382 w 1458913"/>
                <a:gd name="connsiteY49" fmla="*/ 52388 h 274638"/>
                <a:gd name="connsiteX50" fmla="*/ 1030288 w 1458913"/>
                <a:gd name="connsiteY50" fmla="*/ 157954 h 274638"/>
                <a:gd name="connsiteX51" fmla="*/ 1029333 w 1458913"/>
                <a:gd name="connsiteY51" fmla="*/ 174158 h 274638"/>
                <a:gd name="connsiteX52" fmla="*/ 879696 w 1458913"/>
                <a:gd name="connsiteY52" fmla="*/ 174158 h 274638"/>
                <a:gd name="connsiteX53" fmla="*/ 937690 w 1458913"/>
                <a:gd name="connsiteY53" fmla="*/ 236353 h 274638"/>
                <a:gd name="connsiteX54" fmla="*/ 986853 w 1458913"/>
                <a:gd name="connsiteY54" fmla="*/ 213000 h 274638"/>
                <a:gd name="connsiteX55" fmla="*/ 1022174 w 1458913"/>
                <a:gd name="connsiteY55" fmla="*/ 213000 h 274638"/>
                <a:gd name="connsiteX56" fmla="*/ 1022174 w 1458913"/>
                <a:gd name="connsiteY56" fmla="*/ 252319 h 274638"/>
                <a:gd name="connsiteX57" fmla="*/ 932678 w 1458913"/>
                <a:gd name="connsiteY57" fmla="*/ 273051 h 274638"/>
                <a:gd name="connsiteX58" fmla="*/ 815975 w 1458913"/>
                <a:gd name="connsiteY58" fmla="*/ 163911 h 274638"/>
                <a:gd name="connsiteX59" fmla="*/ 928382 w 1458913"/>
                <a:gd name="connsiteY59" fmla="*/ 52388 h 274638"/>
                <a:gd name="connsiteX60" fmla="*/ 597377 w 1458913"/>
                <a:gd name="connsiteY60" fmla="*/ 52388 h 274638"/>
                <a:gd name="connsiteX61" fmla="*/ 655241 w 1458913"/>
                <a:gd name="connsiteY61" fmla="*/ 106318 h 274638"/>
                <a:gd name="connsiteX62" fmla="*/ 655241 w 1458913"/>
                <a:gd name="connsiteY62" fmla="*/ 227121 h 274638"/>
                <a:gd name="connsiteX63" fmla="*/ 665957 w 1458913"/>
                <a:gd name="connsiteY63" fmla="*/ 237427 h 274638"/>
                <a:gd name="connsiteX64" fmla="*/ 677863 w 1458913"/>
                <a:gd name="connsiteY64" fmla="*/ 237427 h 274638"/>
                <a:gd name="connsiteX65" fmla="*/ 677863 w 1458913"/>
                <a:gd name="connsiteY65" fmla="*/ 271463 h 274638"/>
                <a:gd name="connsiteX66" fmla="*/ 567611 w 1458913"/>
                <a:gd name="connsiteY66" fmla="*/ 271463 h 274638"/>
                <a:gd name="connsiteX67" fmla="*/ 567611 w 1458913"/>
                <a:gd name="connsiteY67" fmla="*/ 237427 h 274638"/>
                <a:gd name="connsiteX68" fmla="*/ 593090 w 1458913"/>
                <a:gd name="connsiteY68" fmla="*/ 237427 h 274638"/>
                <a:gd name="connsiteX69" fmla="*/ 593090 w 1458913"/>
                <a:gd name="connsiteY69" fmla="*/ 126931 h 274638"/>
                <a:gd name="connsiteX70" fmla="*/ 563801 w 1458913"/>
                <a:gd name="connsiteY70" fmla="*/ 99367 h 274638"/>
                <a:gd name="connsiteX71" fmla="*/ 514747 w 1458913"/>
                <a:gd name="connsiteY71" fmla="*/ 107516 h 274638"/>
                <a:gd name="connsiteX72" fmla="*/ 514747 w 1458913"/>
                <a:gd name="connsiteY72" fmla="*/ 237427 h 274638"/>
                <a:gd name="connsiteX73" fmla="*/ 540703 w 1458913"/>
                <a:gd name="connsiteY73" fmla="*/ 237427 h 274638"/>
                <a:gd name="connsiteX74" fmla="*/ 540703 w 1458913"/>
                <a:gd name="connsiteY74" fmla="*/ 271463 h 274638"/>
                <a:gd name="connsiteX75" fmla="*/ 427117 w 1458913"/>
                <a:gd name="connsiteY75" fmla="*/ 271463 h 274638"/>
                <a:gd name="connsiteX76" fmla="*/ 427117 w 1458913"/>
                <a:gd name="connsiteY76" fmla="*/ 237427 h 274638"/>
                <a:gd name="connsiteX77" fmla="*/ 441881 w 1458913"/>
                <a:gd name="connsiteY77" fmla="*/ 237427 h 274638"/>
                <a:gd name="connsiteX78" fmla="*/ 452596 w 1458913"/>
                <a:gd name="connsiteY78" fmla="*/ 227121 h 274638"/>
                <a:gd name="connsiteX79" fmla="*/ 452596 w 1458913"/>
                <a:gd name="connsiteY79" fmla="*/ 102962 h 274638"/>
                <a:gd name="connsiteX80" fmla="*/ 441881 w 1458913"/>
                <a:gd name="connsiteY80" fmla="*/ 91937 h 274638"/>
                <a:gd name="connsiteX81" fmla="*/ 425450 w 1458913"/>
                <a:gd name="connsiteY81" fmla="*/ 91937 h 274638"/>
                <a:gd name="connsiteX82" fmla="*/ 425450 w 1458913"/>
                <a:gd name="connsiteY82" fmla="*/ 55744 h 274638"/>
                <a:gd name="connsiteX83" fmla="*/ 501650 w 1458913"/>
                <a:gd name="connsiteY83" fmla="*/ 55744 h 274638"/>
                <a:gd name="connsiteX84" fmla="*/ 514271 w 1458913"/>
                <a:gd name="connsiteY84" fmla="*/ 83787 h 274638"/>
                <a:gd name="connsiteX85" fmla="*/ 597377 w 1458913"/>
                <a:gd name="connsiteY85" fmla="*/ 52388 h 274638"/>
                <a:gd name="connsiteX86" fmla="*/ 309120 w 1458913"/>
                <a:gd name="connsiteY86" fmla="*/ 52388 h 274638"/>
                <a:gd name="connsiteX87" fmla="*/ 397992 w 1458913"/>
                <a:gd name="connsiteY87" fmla="*/ 119588 h 274638"/>
                <a:gd name="connsiteX88" fmla="*/ 397992 w 1458913"/>
                <a:gd name="connsiteY88" fmla="*/ 226107 h 274638"/>
                <a:gd name="connsiteX89" fmla="*/ 408743 w 1458913"/>
                <a:gd name="connsiteY89" fmla="*/ 236353 h 274638"/>
                <a:gd name="connsiteX90" fmla="*/ 420688 w 1458913"/>
                <a:gd name="connsiteY90" fmla="*/ 236353 h 274638"/>
                <a:gd name="connsiteX91" fmla="*/ 420688 w 1458913"/>
                <a:gd name="connsiteY91" fmla="*/ 264949 h 274638"/>
                <a:gd name="connsiteX92" fmla="*/ 382941 w 1458913"/>
                <a:gd name="connsiteY92" fmla="*/ 273051 h 274638"/>
                <a:gd name="connsiteX93" fmla="*/ 338266 w 1458913"/>
                <a:gd name="connsiteY93" fmla="*/ 246124 h 274638"/>
                <a:gd name="connsiteX94" fmla="*/ 273284 w 1458913"/>
                <a:gd name="connsiteY94" fmla="*/ 272575 h 274638"/>
                <a:gd name="connsiteX95" fmla="*/ 201613 w 1458913"/>
                <a:gd name="connsiteY95" fmla="*/ 207996 h 274638"/>
                <a:gd name="connsiteX96" fmla="*/ 290008 w 1458913"/>
                <a:gd name="connsiteY96" fmla="*/ 142703 h 274638"/>
                <a:gd name="connsiteX97" fmla="*/ 335638 w 1458913"/>
                <a:gd name="connsiteY97" fmla="*/ 147707 h 274638"/>
                <a:gd name="connsiteX98" fmla="*/ 335638 w 1458913"/>
                <a:gd name="connsiteY98" fmla="*/ 125307 h 274638"/>
                <a:gd name="connsiteX99" fmla="*/ 296697 w 1458913"/>
                <a:gd name="connsiteY99" fmla="*/ 93375 h 274638"/>
                <a:gd name="connsiteX100" fmla="*/ 245094 w 1458913"/>
                <a:gd name="connsiteY100" fmla="*/ 112439 h 274638"/>
                <a:gd name="connsiteX101" fmla="*/ 216425 w 1458913"/>
                <a:gd name="connsiteY101" fmla="*/ 112439 h 274638"/>
                <a:gd name="connsiteX102" fmla="*/ 216425 w 1458913"/>
                <a:gd name="connsiteY102" fmla="*/ 68831 h 274638"/>
                <a:gd name="connsiteX103" fmla="*/ 309120 w 1458913"/>
                <a:gd name="connsiteY103" fmla="*/ 52388 h 274638"/>
                <a:gd name="connsiteX104" fmla="*/ 1154113 w 1458913"/>
                <a:gd name="connsiteY104" fmla="*/ 52387 h 274638"/>
                <a:gd name="connsiteX105" fmla="*/ 1271588 w 1458913"/>
                <a:gd name="connsiteY105" fmla="*/ 162719 h 274638"/>
                <a:gd name="connsiteX106" fmla="*/ 1154113 w 1458913"/>
                <a:gd name="connsiteY106" fmla="*/ 273051 h 274638"/>
                <a:gd name="connsiteX107" fmla="*/ 1036638 w 1458913"/>
                <a:gd name="connsiteY107" fmla="*/ 162719 h 274638"/>
                <a:gd name="connsiteX108" fmla="*/ 1154113 w 1458913"/>
                <a:gd name="connsiteY108" fmla="*/ 52387 h 274638"/>
                <a:gd name="connsiteX109" fmla="*/ 701058 w 1458913"/>
                <a:gd name="connsiteY109" fmla="*/ 0 h 274638"/>
                <a:gd name="connsiteX110" fmla="*/ 763063 w 1458913"/>
                <a:gd name="connsiteY110" fmla="*/ 0 h 274638"/>
                <a:gd name="connsiteX111" fmla="*/ 763063 w 1458913"/>
                <a:gd name="connsiteY111" fmla="*/ 57117 h 274638"/>
                <a:gd name="connsiteX112" fmla="*/ 807963 w 1458913"/>
                <a:gd name="connsiteY112" fmla="*/ 57117 h 274638"/>
                <a:gd name="connsiteX113" fmla="*/ 807963 w 1458913"/>
                <a:gd name="connsiteY113" fmla="*/ 93053 h 274638"/>
                <a:gd name="connsiteX114" fmla="*/ 763063 w 1458913"/>
                <a:gd name="connsiteY114" fmla="*/ 93053 h 274638"/>
                <a:gd name="connsiteX115" fmla="*/ 763063 w 1458913"/>
                <a:gd name="connsiteY115" fmla="*/ 210619 h 274638"/>
                <a:gd name="connsiteX116" fmla="*/ 794422 w 1458913"/>
                <a:gd name="connsiteY116" fmla="*/ 237512 h 274638"/>
                <a:gd name="connsiteX117" fmla="*/ 809626 w 1458913"/>
                <a:gd name="connsiteY117" fmla="*/ 237512 h 274638"/>
                <a:gd name="connsiteX118" fmla="*/ 809626 w 1458913"/>
                <a:gd name="connsiteY118" fmla="*/ 269164 h 274638"/>
                <a:gd name="connsiteX119" fmla="*/ 769715 w 1458913"/>
                <a:gd name="connsiteY119" fmla="*/ 274638 h 274638"/>
                <a:gd name="connsiteX120" fmla="*/ 701058 w 1458913"/>
                <a:gd name="connsiteY120" fmla="*/ 217045 h 274638"/>
                <a:gd name="connsiteX121" fmla="*/ 701058 w 1458913"/>
                <a:gd name="connsiteY121" fmla="*/ 93053 h 274638"/>
                <a:gd name="connsiteX122" fmla="*/ 674688 w 1458913"/>
                <a:gd name="connsiteY122" fmla="*/ 93053 h 274638"/>
                <a:gd name="connsiteX123" fmla="*/ 674688 w 1458913"/>
                <a:gd name="connsiteY123" fmla="*/ 57117 h 274638"/>
                <a:gd name="connsiteX124" fmla="*/ 701058 w 1458913"/>
                <a:gd name="connsiteY124" fmla="*/ 57117 h 274638"/>
                <a:gd name="connsiteX125" fmla="*/ 701058 w 1458913"/>
                <a:gd name="connsiteY125" fmla="*/ 0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458913" h="274638">
                  <a:moveTo>
                    <a:pt x="302244" y="174625"/>
                  </a:moveTo>
                  <a:cubicBezTo>
                    <a:pt x="277349" y="174625"/>
                    <a:pt x="261938" y="184413"/>
                    <a:pt x="261938" y="206136"/>
                  </a:cubicBezTo>
                  <a:cubicBezTo>
                    <a:pt x="261938" y="227860"/>
                    <a:pt x="275215" y="238125"/>
                    <a:pt x="295843" y="238125"/>
                  </a:cubicBezTo>
                  <a:cubicBezTo>
                    <a:pt x="311728" y="238125"/>
                    <a:pt x="324294" y="232396"/>
                    <a:pt x="334963" y="222847"/>
                  </a:cubicBezTo>
                  <a:cubicBezTo>
                    <a:pt x="334963" y="177012"/>
                    <a:pt x="334963" y="177012"/>
                    <a:pt x="334963" y="177012"/>
                  </a:cubicBezTo>
                  <a:cubicBezTo>
                    <a:pt x="325242" y="175580"/>
                    <a:pt x="314099" y="174625"/>
                    <a:pt x="302244" y="174625"/>
                  </a:cubicBezTo>
                  <a:close/>
                  <a:moveTo>
                    <a:pt x="1154907" y="92074"/>
                  </a:moveTo>
                  <a:cubicBezTo>
                    <a:pt x="1123576" y="92074"/>
                    <a:pt x="1100138" y="116271"/>
                    <a:pt x="1100138" y="165144"/>
                  </a:cubicBezTo>
                  <a:cubicBezTo>
                    <a:pt x="1100138" y="213538"/>
                    <a:pt x="1123576" y="236537"/>
                    <a:pt x="1154907" y="236537"/>
                  </a:cubicBezTo>
                  <a:cubicBezTo>
                    <a:pt x="1185999" y="236537"/>
                    <a:pt x="1209676" y="213538"/>
                    <a:pt x="1209676" y="165144"/>
                  </a:cubicBezTo>
                  <a:cubicBezTo>
                    <a:pt x="1209676" y="116271"/>
                    <a:pt x="1185999" y="92074"/>
                    <a:pt x="1154907" y="92074"/>
                  </a:cubicBezTo>
                  <a:close/>
                  <a:moveTo>
                    <a:pt x="927295" y="88900"/>
                  </a:moveTo>
                  <a:cubicBezTo>
                    <a:pt x="901363" y="88900"/>
                    <a:pt x="884233" y="104617"/>
                    <a:pt x="879475" y="141288"/>
                  </a:cubicBezTo>
                  <a:cubicBezTo>
                    <a:pt x="966788" y="141288"/>
                    <a:pt x="966788" y="141288"/>
                    <a:pt x="966788" y="141288"/>
                  </a:cubicBezTo>
                  <a:cubicBezTo>
                    <a:pt x="964647" y="103664"/>
                    <a:pt x="952751" y="88900"/>
                    <a:pt x="927295" y="88900"/>
                  </a:cubicBezTo>
                  <a:close/>
                  <a:moveTo>
                    <a:pt x="1374654" y="53975"/>
                  </a:moveTo>
                  <a:cubicBezTo>
                    <a:pt x="1409643" y="53975"/>
                    <a:pt x="1433445" y="57547"/>
                    <a:pt x="1451297" y="63262"/>
                  </a:cubicBezTo>
                  <a:cubicBezTo>
                    <a:pt x="1451297" y="63262"/>
                    <a:pt x="1451297" y="63262"/>
                    <a:pt x="1451297" y="110649"/>
                  </a:cubicBezTo>
                  <a:cubicBezTo>
                    <a:pt x="1451297" y="110649"/>
                    <a:pt x="1451297" y="110649"/>
                    <a:pt x="1416784" y="110649"/>
                  </a:cubicBezTo>
                  <a:cubicBezTo>
                    <a:pt x="1409643" y="98028"/>
                    <a:pt x="1395838" y="89932"/>
                    <a:pt x="1372512" y="89932"/>
                  </a:cubicBezTo>
                  <a:cubicBezTo>
                    <a:pt x="1349663" y="89932"/>
                    <a:pt x="1336810" y="98743"/>
                    <a:pt x="1336810" y="112316"/>
                  </a:cubicBezTo>
                  <a:cubicBezTo>
                    <a:pt x="1336810" y="125413"/>
                    <a:pt x="1344902" y="133033"/>
                    <a:pt x="1382747" y="138510"/>
                  </a:cubicBezTo>
                  <a:cubicBezTo>
                    <a:pt x="1436777" y="146130"/>
                    <a:pt x="1458913" y="160417"/>
                    <a:pt x="1458913" y="203756"/>
                  </a:cubicBezTo>
                  <a:cubicBezTo>
                    <a:pt x="1458913" y="245666"/>
                    <a:pt x="1429637" y="273050"/>
                    <a:pt x="1361801" y="273050"/>
                  </a:cubicBezTo>
                  <a:cubicBezTo>
                    <a:pt x="1321576" y="273050"/>
                    <a:pt x="1299441" y="267335"/>
                    <a:pt x="1281113" y="261620"/>
                  </a:cubicBezTo>
                  <a:cubicBezTo>
                    <a:pt x="1281113" y="261620"/>
                    <a:pt x="1281113" y="261620"/>
                    <a:pt x="1281113" y="213519"/>
                  </a:cubicBezTo>
                  <a:cubicBezTo>
                    <a:pt x="1281113" y="213519"/>
                    <a:pt x="1281113" y="213519"/>
                    <a:pt x="1316816" y="213519"/>
                  </a:cubicBezTo>
                  <a:cubicBezTo>
                    <a:pt x="1321814" y="228521"/>
                    <a:pt x="1341808" y="238046"/>
                    <a:pt x="1361563" y="238046"/>
                  </a:cubicBezTo>
                  <a:cubicBezTo>
                    <a:pt x="1385365" y="238046"/>
                    <a:pt x="1399884" y="228283"/>
                    <a:pt x="1399884" y="212805"/>
                  </a:cubicBezTo>
                  <a:cubicBezTo>
                    <a:pt x="1399884" y="196850"/>
                    <a:pt x="1390126" y="190183"/>
                    <a:pt x="1354185" y="185420"/>
                  </a:cubicBezTo>
                  <a:cubicBezTo>
                    <a:pt x="1306105" y="178753"/>
                    <a:pt x="1283731" y="163036"/>
                    <a:pt x="1283731" y="120888"/>
                  </a:cubicBezTo>
                  <a:cubicBezTo>
                    <a:pt x="1283731" y="78502"/>
                    <a:pt x="1317768" y="53975"/>
                    <a:pt x="1374654" y="53975"/>
                  </a:cubicBezTo>
                  <a:close/>
                  <a:moveTo>
                    <a:pt x="93779" y="53975"/>
                  </a:moveTo>
                  <a:cubicBezTo>
                    <a:pt x="128530" y="53975"/>
                    <a:pt x="152332" y="57547"/>
                    <a:pt x="170183" y="63262"/>
                  </a:cubicBezTo>
                  <a:cubicBezTo>
                    <a:pt x="170183" y="63262"/>
                    <a:pt x="170183" y="63262"/>
                    <a:pt x="170183" y="110649"/>
                  </a:cubicBezTo>
                  <a:cubicBezTo>
                    <a:pt x="170183" y="110649"/>
                    <a:pt x="170183" y="110649"/>
                    <a:pt x="135909" y="110649"/>
                  </a:cubicBezTo>
                  <a:cubicBezTo>
                    <a:pt x="128530" y="98028"/>
                    <a:pt x="114963" y="89932"/>
                    <a:pt x="91637" y="89932"/>
                  </a:cubicBezTo>
                  <a:cubicBezTo>
                    <a:pt x="68549" y="89932"/>
                    <a:pt x="55696" y="98743"/>
                    <a:pt x="55696" y="112316"/>
                  </a:cubicBezTo>
                  <a:cubicBezTo>
                    <a:pt x="55696" y="125413"/>
                    <a:pt x="63789" y="133033"/>
                    <a:pt x="101634" y="138510"/>
                  </a:cubicBezTo>
                  <a:cubicBezTo>
                    <a:pt x="155664" y="146130"/>
                    <a:pt x="177800" y="160417"/>
                    <a:pt x="177800" y="203756"/>
                  </a:cubicBezTo>
                  <a:cubicBezTo>
                    <a:pt x="177800" y="245666"/>
                    <a:pt x="148524" y="273050"/>
                    <a:pt x="80926" y="273050"/>
                  </a:cubicBezTo>
                  <a:cubicBezTo>
                    <a:pt x="40463" y="273050"/>
                    <a:pt x="18327" y="267335"/>
                    <a:pt x="0" y="261620"/>
                  </a:cubicBezTo>
                  <a:cubicBezTo>
                    <a:pt x="0" y="261620"/>
                    <a:pt x="0" y="261620"/>
                    <a:pt x="0" y="213519"/>
                  </a:cubicBezTo>
                  <a:cubicBezTo>
                    <a:pt x="0" y="213519"/>
                    <a:pt x="0" y="213519"/>
                    <a:pt x="35703" y="213519"/>
                  </a:cubicBezTo>
                  <a:cubicBezTo>
                    <a:pt x="40939" y="228521"/>
                    <a:pt x="60933" y="238046"/>
                    <a:pt x="80450" y="238046"/>
                  </a:cubicBezTo>
                  <a:cubicBezTo>
                    <a:pt x="104252" y="238046"/>
                    <a:pt x="118771" y="228283"/>
                    <a:pt x="118771" y="212805"/>
                  </a:cubicBezTo>
                  <a:cubicBezTo>
                    <a:pt x="118771" y="196850"/>
                    <a:pt x="109013" y="190183"/>
                    <a:pt x="73310" y="185420"/>
                  </a:cubicBezTo>
                  <a:cubicBezTo>
                    <a:pt x="25230" y="178753"/>
                    <a:pt x="2618" y="163036"/>
                    <a:pt x="2618" y="120888"/>
                  </a:cubicBezTo>
                  <a:cubicBezTo>
                    <a:pt x="2618" y="78502"/>
                    <a:pt x="36655" y="53975"/>
                    <a:pt x="93779" y="53975"/>
                  </a:cubicBezTo>
                  <a:close/>
                  <a:moveTo>
                    <a:pt x="928382" y="52388"/>
                  </a:moveTo>
                  <a:cubicBezTo>
                    <a:pt x="995206" y="52388"/>
                    <a:pt x="1030288" y="85273"/>
                    <a:pt x="1030288" y="157954"/>
                  </a:cubicBezTo>
                  <a:cubicBezTo>
                    <a:pt x="1030288" y="165341"/>
                    <a:pt x="1029333" y="172252"/>
                    <a:pt x="1029333" y="174158"/>
                  </a:cubicBezTo>
                  <a:cubicBezTo>
                    <a:pt x="1029333" y="174158"/>
                    <a:pt x="1029333" y="174158"/>
                    <a:pt x="879696" y="174158"/>
                  </a:cubicBezTo>
                  <a:cubicBezTo>
                    <a:pt x="882321" y="216575"/>
                    <a:pt x="901891" y="236353"/>
                    <a:pt x="937690" y="236353"/>
                  </a:cubicBezTo>
                  <a:cubicBezTo>
                    <a:pt x="965374" y="236353"/>
                    <a:pt x="975159" y="226822"/>
                    <a:pt x="986853" y="213000"/>
                  </a:cubicBezTo>
                  <a:cubicBezTo>
                    <a:pt x="986853" y="213000"/>
                    <a:pt x="986853" y="213000"/>
                    <a:pt x="1022174" y="213000"/>
                  </a:cubicBezTo>
                  <a:cubicBezTo>
                    <a:pt x="1022174" y="213000"/>
                    <a:pt x="1022174" y="213000"/>
                    <a:pt x="1022174" y="252319"/>
                  </a:cubicBezTo>
                  <a:cubicBezTo>
                    <a:pt x="1003797" y="262804"/>
                    <a:pt x="979454" y="273051"/>
                    <a:pt x="932678" y="273051"/>
                  </a:cubicBezTo>
                  <a:cubicBezTo>
                    <a:pt x="854876" y="273051"/>
                    <a:pt x="815975" y="231349"/>
                    <a:pt x="815975" y="163911"/>
                  </a:cubicBezTo>
                  <a:cubicBezTo>
                    <a:pt x="815975" y="95043"/>
                    <a:pt x="860842" y="52388"/>
                    <a:pt x="928382" y="52388"/>
                  </a:cubicBezTo>
                  <a:close/>
                  <a:moveTo>
                    <a:pt x="597377" y="52388"/>
                  </a:moveTo>
                  <a:cubicBezTo>
                    <a:pt x="628571" y="52388"/>
                    <a:pt x="655241" y="64373"/>
                    <a:pt x="655241" y="106318"/>
                  </a:cubicBezTo>
                  <a:cubicBezTo>
                    <a:pt x="655241" y="106318"/>
                    <a:pt x="655241" y="106318"/>
                    <a:pt x="655241" y="227121"/>
                  </a:cubicBezTo>
                  <a:cubicBezTo>
                    <a:pt x="655241" y="231915"/>
                    <a:pt x="660956" y="237427"/>
                    <a:pt x="665957" y="237427"/>
                  </a:cubicBezTo>
                  <a:cubicBezTo>
                    <a:pt x="665957" y="237427"/>
                    <a:pt x="665957" y="237427"/>
                    <a:pt x="677863" y="237427"/>
                  </a:cubicBezTo>
                  <a:cubicBezTo>
                    <a:pt x="677863" y="237427"/>
                    <a:pt x="677863" y="237427"/>
                    <a:pt x="677863" y="271463"/>
                  </a:cubicBezTo>
                  <a:cubicBezTo>
                    <a:pt x="677863" y="271463"/>
                    <a:pt x="677863" y="271463"/>
                    <a:pt x="567611" y="271463"/>
                  </a:cubicBezTo>
                  <a:cubicBezTo>
                    <a:pt x="567611" y="271463"/>
                    <a:pt x="567611" y="271463"/>
                    <a:pt x="567611" y="237427"/>
                  </a:cubicBezTo>
                  <a:cubicBezTo>
                    <a:pt x="567611" y="237427"/>
                    <a:pt x="567611" y="237427"/>
                    <a:pt x="593090" y="237427"/>
                  </a:cubicBezTo>
                  <a:cubicBezTo>
                    <a:pt x="593090" y="237427"/>
                    <a:pt x="593090" y="237427"/>
                    <a:pt x="593090" y="126931"/>
                  </a:cubicBezTo>
                  <a:cubicBezTo>
                    <a:pt x="593090" y="105359"/>
                    <a:pt x="584518" y="99367"/>
                    <a:pt x="563801" y="99367"/>
                  </a:cubicBezTo>
                  <a:cubicBezTo>
                    <a:pt x="545941" y="99367"/>
                    <a:pt x="529273" y="102962"/>
                    <a:pt x="514747" y="107516"/>
                  </a:cubicBezTo>
                  <a:cubicBezTo>
                    <a:pt x="514747" y="107516"/>
                    <a:pt x="514747" y="107516"/>
                    <a:pt x="514747" y="237427"/>
                  </a:cubicBezTo>
                  <a:cubicBezTo>
                    <a:pt x="514747" y="237427"/>
                    <a:pt x="514747" y="237427"/>
                    <a:pt x="540703" y="237427"/>
                  </a:cubicBezTo>
                  <a:cubicBezTo>
                    <a:pt x="540703" y="237427"/>
                    <a:pt x="540703" y="237427"/>
                    <a:pt x="540703" y="271463"/>
                  </a:cubicBezTo>
                  <a:cubicBezTo>
                    <a:pt x="540703" y="271463"/>
                    <a:pt x="540703" y="271463"/>
                    <a:pt x="427117" y="271463"/>
                  </a:cubicBezTo>
                  <a:cubicBezTo>
                    <a:pt x="427117" y="271463"/>
                    <a:pt x="427117" y="271463"/>
                    <a:pt x="427117" y="237427"/>
                  </a:cubicBezTo>
                  <a:cubicBezTo>
                    <a:pt x="427117" y="237427"/>
                    <a:pt x="427117" y="237427"/>
                    <a:pt x="441881" y="237427"/>
                  </a:cubicBezTo>
                  <a:cubicBezTo>
                    <a:pt x="447119" y="237427"/>
                    <a:pt x="452596" y="231675"/>
                    <a:pt x="452596" y="227121"/>
                  </a:cubicBezTo>
                  <a:cubicBezTo>
                    <a:pt x="452596" y="227121"/>
                    <a:pt x="452596" y="227121"/>
                    <a:pt x="452596" y="102962"/>
                  </a:cubicBezTo>
                  <a:cubicBezTo>
                    <a:pt x="452596" y="98408"/>
                    <a:pt x="447119" y="91937"/>
                    <a:pt x="441881" y="91937"/>
                  </a:cubicBezTo>
                  <a:cubicBezTo>
                    <a:pt x="441881" y="91937"/>
                    <a:pt x="441881" y="91937"/>
                    <a:pt x="425450" y="91937"/>
                  </a:cubicBezTo>
                  <a:cubicBezTo>
                    <a:pt x="425450" y="91937"/>
                    <a:pt x="425450" y="91937"/>
                    <a:pt x="425450" y="55744"/>
                  </a:cubicBezTo>
                  <a:cubicBezTo>
                    <a:pt x="425450" y="55744"/>
                    <a:pt x="425450" y="55744"/>
                    <a:pt x="501650" y="55744"/>
                  </a:cubicBezTo>
                  <a:cubicBezTo>
                    <a:pt x="508794" y="55744"/>
                    <a:pt x="513080" y="61496"/>
                    <a:pt x="514271" y="83787"/>
                  </a:cubicBezTo>
                  <a:cubicBezTo>
                    <a:pt x="535226" y="64852"/>
                    <a:pt x="563801" y="52388"/>
                    <a:pt x="597377" y="52388"/>
                  </a:cubicBezTo>
                  <a:close/>
                  <a:moveTo>
                    <a:pt x="309120" y="52388"/>
                  </a:moveTo>
                  <a:cubicBezTo>
                    <a:pt x="367174" y="52388"/>
                    <a:pt x="397992" y="70499"/>
                    <a:pt x="397992" y="119588"/>
                  </a:cubicBezTo>
                  <a:cubicBezTo>
                    <a:pt x="397992" y="119588"/>
                    <a:pt x="397992" y="119588"/>
                    <a:pt x="397992" y="226107"/>
                  </a:cubicBezTo>
                  <a:cubicBezTo>
                    <a:pt x="397992" y="230873"/>
                    <a:pt x="403487" y="236353"/>
                    <a:pt x="408743" y="236353"/>
                  </a:cubicBezTo>
                  <a:cubicBezTo>
                    <a:pt x="408743" y="236353"/>
                    <a:pt x="408743" y="236353"/>
                    <a:pt x="420688" y="236353"/>
                  </a:cubicBezTo>
                  <a:cubicBezTo>
                    <a:pt x="420688" y="236353"/>
                    <a:pt x="420688" y="236353"/>
                    <a:pt x="420688" y="264949"/>
                  </a:cubicBezTo>
                  <a:cubicBezTo>
                    <a:pt x="412088" y="269715"/>
                    <a:pt x="399187" y="273051"/>
                    <a:pt x="382941" y="273051"/>
                  </a:cubicBezTo>
                  <a:cubicBezTo>
                    <a:pt x="356901" y="273051"/>
                    <a:pt x="343761" y="263281"/>
                    <a:pt x="338266" y="246124"/>
                  </a:cubicBezTo>
                  <a:cubicBezTo>
                    <a:pt x="321543" y="265664"/>
                    <a:pt x="300519" y="272575"/>
                    <a:pt x="273284" y="272575"/>
                  </a:cubicBezTo>
                  <a:cubicBezTo>
                    <a:pt x="231476" y="272575"/>
                    <a:pt x="201613" y="250651"/>
                    <a:pt x="201613" y="207996"/>
                  </a:cubicBezTo>
                  <a:cubicBezTo>
                    <a:pt x="201613" y="163196"/>
                    <a:pt x="238165" y="142703"/>
                    <a:pt x="290008" y="142703"/>
                  </a:cubicBezTo>
                  <a:cubicBezTo>
                    <a:pt x="308642" y="142703"/>
                    <a:pt x="321543" y="144371"/>
                    <a:pt x="335638" y="147707"/>
                  </a:cubicBezTo>
                  <a:cubicBezTo>
                    <a:pt x="335638" y="147707"/>
                    <a:pt x="335638" y="147707"/>
                    <a:pt x="335638" y="125307"/>
                  </a:cubicBezTo>
                  <a:cubicBezTo>
                    <a:pt x="335638" y="103622"/>
                    <a:pt x="323215" y="93375"/>
                    <a:pt x="296697" y="93375"/>
                  </a:cubicBezTo>
                  <a:cubicBezTo>
                    <a:pt x="269940" y="93375"/>
                    <a:pt x="256083" y="103145"/>
                    <a:pt x="245094" y="112439"/>
                  </a:cubicBezTo>
                  <a:cubicBezTo>
                    <a:pt x="245094" y="112439"/>
                    <a:pt x="245094" y="112439"/>
                    <a:pt x="216425" y="112439"/>
                  </a:cubicBezTo>
                  <a:cubicBezTo>
                    <a:pt x="216425" y="112439"/>
                    <a:pt x="216425" y="112439"/>
                    <a:pt x="216425" y="68831"/>
                  </a:cubicBezTo>
                  <a:cubicBezTo>
                    <a:pt x="237449" y="59775"/>
                    <a:pt x="265639" y="52388"/>
                    <a:pt x="309120" y="52388"/>
                  </a:cubicBezTo>
                  <a:close/>
                  <a:moveTo>
                    <a:pt x="1154113" y="52387"/>
                  </a:moveTo>
                  <a:cubicBezTo>
                    <a:pt x="1218993" y="52387"/>
                    <a:pt x="1271588" y="101784"/>
                    <a:pt x="1271588" y="162719"/>
                  </a:cubicBezTo>
                  <a:cubicBezTo>
                    <a:pt x="1271588" y="223654"/>
                    <a:pt x="1218993" y="273051"/>
                    <a:pt x="1154113" y="273051"/>
                  </a:cubicBezTo>
                  <a:cubicBezTo>
                    <a:pt x="1089233" y="273051"/>
                    <a:pt x="1036638" y="223654"/>
                    <a:pt x="1036638" y="162719"/>
                  </a:cubicBezTo>
                  <a:cubicBezTo>
                    <a:pt x="1036638" y="101784"/>
                    <a:pt x="1089233" y="52387"/>
                    <a:pt x="1154113" y="52387"/>
                  </a:cubicBezTo>
                  <a:close/>
                  <a:moveTo>
                    <a:pt x="701058" y="0"/>
                  </a:moveTo>
                  <a:cubicBezTo>
                    <a:pt x="701058" y="0"/>
                    <a:pt x="701058" y="0"/>
                    <a:pt x="763063" y="0"/>
                  </a:cubicBezTo>
                  <a:cubicBezTo>
                    <a:pt x="763063" y="0"/>
                    <a:pt x="763063" y="0"/>
                    <a:pt x="763063" y="57117"/>
                  </a:cubicBezTo>
                  <a:cubicBezTo>
                    <a:pt x="763063" y="57117"/>
                    <a:pt x="763063" y="57117"/>
                    <a:pt x="807963" y="57117"/>
                  </a:cubicBezTo>
                  <a:cubicBezTo>
                    <a:pt x="807963" y="57117"/>
                    <a:pt x="807963" y="57117"/>
                    <a:pt x="807963" y="93053"/>
                  </a:cubicBezTo>
                  <a:cubicBezTo>
                    <a:pt x="807963" y="93053"/>
                    <a:pt x="807963" y="93053"/>
                    <a:pt x="763063" y="93053"/>
                  </a:cubicBezTo>
                  <a:cubicBezTo>
                    <a:pt x="763063" y="93053"/>
                    <a:pt x="763063" y="93053"/>
                    <a:pt x="763063" y="210619"/>
                  </a:cubicBezTo>
                  <a:cubicBezTo>
                    <a:pt x="763063" y="233466"/>
                    <a:pt x="771378" y="237512"/>
                    <a:pt x="794422" y="237512"/>
                  </a:cubicBezTo>
                  <a:cubicBezTo>
                    <a:pt x="794422" y="237512"/>
                    <a:pt x="794422" y="237512"/>
                    <a:pt x="809626" y="237512"/>
                  </a:cubicBezTo>
                  <a:lnTo>
                    <a:pt x="809626" y="269164"/>
                  </a:lnTo>
                  <a:cubicBezTo>
                    <a:pt x="800361" y="272020"/>
                    <a:pt x="787295" y="274638"/>
                    <a:pt x="769715" y="274638"/>
                  </a:cubicBezTo>
                  <a:cubicBezTo>
                    <a:pt x="726953" y="274638"/>
                    <a:pt x="701058" y="261549"/>
                    <a:pt x="701058" y="217045"/>
                  </a:cubicBezTo>
                  <a:cubicBezTo>
                    <a:pt x="701058" y="217045"/>
                    <a:pt x="701058" y="217045"/>
                    <a:pt x="701058" y="93053"/>
                  </a:cubicBezTo>
                  <a:cubicBezTo>
                    <a:pt x="701058" y="93053"/>
                    <a:pt x="701058" y="93053"/>
                    <a:pt x="674688" y="93053"/>
                  </a:cubicBezTo>
                  <a:cubicBezTo>
                    <a:pt x="674688" y="93053"/>
                    <a:pt x="674688" y="93053"/>
                    <a:pt x="674688" y="57117"/>
                  </a:cubicBezTo>
                  <a:cubicBezTo>
                    <a:pt x="674688" y="57117"/>
                    <a:pt x="674688" y="57117"/>
                    <a:pt x="701058" y="57117"/>
                  </a:cubicBezTo>
                  <a:cubicBezTo>
                    <a:pt x="701058" y="57117"/>
                    <a:pt x="701058" y="57117"/>
                    <a:pt x="701058" y="0"/>
                  </a:cubicBezTo>
                  <a:close/>
                </a:path>
              </a:pathLst>
            </a:custGeom>
            <a:solidFill>
              <a:srgbClr val="4A4F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grpSp>
    </p:spTree>
    <p:extLst>
      <p:ext uri="{BB962C8B-B14F-4D97-AF65-F5344CB8AC3E}">
        <p14:creationId xmlns:p14="http://schemas.microsoft.com/office/powerpoint/2010/main" val="1462654573"/>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ia-afbeelding 3"/>
          <p:cNvSpPr>
            <a:spLocks noGrp="1" noRot="1" noChangeAspect="1"/>
          </p:cNvSpPr>
          <p:nvPr>
            <p:ph type="sldImg" idx="2"/>
          </p:nvPr>
        </p:nvSpPr>
        <p:spPr>
          <a:xfrm>
            <a:off x="381000" y="963613"/>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525560"/>
            <a:ext cx="5486400" cy="3636000"/>
          </a:xfrm>
          <a:prstGeom prst="rect">
            <a:avLst/>
          </a:prstGeom>
        </p:spPr>
        <p:txBody>
          <a:bodyPr vert="horz" lIns="91440" tIns="45720" rIns="91440" bIns="45720" rtlCol="0">
            <a:normAutofit/>
          </a:bodyPr>
          <a:lstStyle/>
          <a:p>
            <a:pPr lvl="0"/>
            <a:r>
              <a:rPr lang="en-GB"/>
              <a:t>[Text]</a:t>
            </a:r>
          </a:p>
        </p:txBody>
      </p:sp>
      <p:sp>
        <p:nvSpPr>
          <p:cNvPr id="8" name="Tijdelijke aanduiding voor koptekst 1"/>
          <p:cNvSpPr>
            <a:spLocks noGrp="1"/>
          </p:cNvSpPr>
          <p:nvPr>
            <p:ph type="hdr" sz="quarter"/>
          </p:nvPr>
        </p:nvSpPr>
        <p:spPr>
          <a:xfrm>
            <a:off x="380880" y="360000"/>
            <a:ext cx="2971800" cy="457200"/>
          </a:xfrm>
          <a:prstGeom prst="rect">
            <a:avLst/>
          </a:prstGeom>
        </p:spPr>
        <p:txBody>
          <a:bodyPr vert="horz" lIns="91440" tIns="45720" rIns="91440" bIns="45720" rtlCol="0" anchor="t"/>
          <a:lstStyle>
            <a:lvl1pPr algn="l">
              <a:defRPr sz="800"/>
            </a:lvl1pPr>
          </a:lstStyle>
          <a:p>
            <a:endParaRPr lang="en-GB"/>
          </a:p>
        </p:txBody>
      </p:sp>
      <p:sp>
        <p:nvSpPr>
          <p:cNvPr id="9" name="Tijdelijke aanduiding voor datum 2"/>
          <p:cNvSpPr>
            <a:spLocks noGrp="1"/>
          </p:cNvSpPr>
          <p:nvPr>
            <p:ph type="dt" idx="1"/>
          </p:nvPr>
        </p:nvSpPr>
        <p:spPr>
          <a:xfrm>
            <a:off x="3505200" y="360000"/>
            <a:ext cx="2971800" cy="457200"/>
          </a:xfrm>
          <a:prstGeom prst="rect">
            <a:avLst/>
          </a:prstGeom>
        </p:spPr>
        <p:txBody>
          <a:bodyPr vert="horz" lIns="91440" tIns="45720" rIns="91440" bIns="45720" rtlCol="0" anchor="t"/>
          <a:lstStyle>
            <a:lvl1pPr algn="r">
              <a:defRPr sz="800"/>
            </a:lvl1pPr>
          </a:lstStyle>
          <a:p>
            <a:fld id="{66D87BF4-87F9-4694-AD8C-50CF69A6B1A5}" type="datetime1">
              <a:rPr lang="en-GB" smtClean="0"/>
              <a:pPr/>
              <a:t>20/06/2024</a:t>
            </a:fld>
            <a:endParaRPr lang="en-GB"/>
          </a:p>
        </p:txBody>
      </p:sp>
      <p:sp>
        <p:nvSpPr>
          <p:cNvPr id="10" name="Tijdelijke aanduiding voor voettekst 5"/>
          <p:cNvSpPr>
            <a:spLocks noGrp="1"/>
          </p:cNvSpPr>
          <p:nvPr>
            <p:ph type="ftr" sz="quarter" idx="4"/>
          </p:nvPr>
        </p:nvSpPr>
        <p:spPr>
          <a:xfrm>
            <a:off x="380880" y="8326800"/>
            <a:ext cx="2971800" cy="457200"/>
          </a:xfrm>
          <a:prstGeom prst="rect">
            <a:avLst/>
          </a:prstGeom>
        </p:spPr>
        <p:txBody>
          <a:bodyPr vert="horz" lIns="91440" tIns="45720" rIns="91440" bIns="45720" rtlCol="0" anchor="t"/>
          <a:lstStyle>
            <a:lvl1pPr algn="l">
              <a:defRPr sz="800"/>
            </a:lvl1pPr>
          </a:lstStyle>
          <a:p>
            <a:endParaRPr lang="en-GB"/>
          </a:p>
        </p:txBody>
      </p:sp>
      <p:sp>
        <p:nvSpPr>
          <p:cNvPr id="11" name="Tijdelijke aanduiding voor dianummer 6"/>
          <p:cNvSpPr>
            <a:spLocks noGrp="1"/>
          </p:cNvSpPr>
          <p:nvPr>
            <p:ph type="sldNum" sz="quarter" idx="5"/>
          </p:nvPr>
        </p:nvSpPr>
        <p:spPr>
          <a:xfrm>
            <a:off x="3505320" y="8326800"/>
            <a:ext cx="2971800" cy="457200"/>
          </a:xfrm>
          <a:prstGeom prst="rect">
            <a:avLst/>
          </a:prstGeom>
        </p:spPr>
        <p:txBody>
          <a:bodyPr vert="horz" lIns="91440" tIns="45720" rIns="91440" bIns="45720" rtlCol="0" anchor="t"/>
          <a:lstStyle>
            <a:lvl1pPr algn="r">
              <a:defRPr sz="800"/>
            </a:lvl1pPr>
          </a:lstStyle>
          <a:p>
            <a:fld id="{697381A9-0C9E-4D3A-A28B-AC4E168A57BC}" type="slidenum">
              <a:rPr lang="en-GB" smtClean="0"/>
              <a:pPr/>
              <a:t>‹#›</a:t>
            </a:fld>
            <a:endParaRPr lang="en-GB"/>
          </a:p>
        </p:txBody>
      </p:sp>
      <p:sp>
        <p:nvSpPr>
          <p:cNvPr id="12" name="Rechthoek 11">
            <a:extLst>
              <a:ext uri="{FF2B5EF4-FFF2-40B4-BE49-F238E27FC236}">
                <a16:creationId xmlns:a16="http://schemas.microsoft.com/office/drawing/2014/main" id="{B5367120-DC02-4E21-A5BB-54FF9D1FDEC4}"/>
              </a:ext>
            </a:extLst>
          </p:cNvPr>
          <p:cNvSpPr/>
          <p:nvPr/>
        </p:nvSpPr>
        <p:spPr>
          <a:xfrm>
            <a:off x="364320" y="8861400"/>
            <a:ext cx="1095172" cy="207749"/>
          </a:xfrm>
          <a:prstGeom prst="rect">
            <a:avLst/>
          </a:prstGeom>
        </p:spPr>
        <p:txBody>
          <a:bodyPr wrap="none">
            <a:spAutoFit/>
          </a:bodyPr>
          <a:lstStyle/>
          <a:p>
            <a:pPr algn="l"/>
            <a:r>
              <a:rPr lang="en-GB" sz="750">
                <a:effectLst/>
                <a:latin typeface="+mn-lt"/>
                <a:ea typeface="Verdana" panose="020B0604030504040204" pitchFamily="34" charset="0"/>
                <a:cs typeface="Calibri" panose="020F0502020204030204" pitchFamily="34" charset="0"/>
              </a:rPr>
              <a:t>© copyright </a:t>
            </a:r>
            <a:r>
              <a:rPr lang="en-GB" sz="750" err="1">
                <a:effectLst/>
                <a:latin typeface="+mn-lt"/>
                <a:ea typeface="Verdana" panose="020B0604030504040204" pitchFamily="34" charset="0"/>
                <a:cs typeface="Calibri" panose="020F0502020204030204" pitchFamily="34" charset="0"/>
              </a:rPr>
              <a:t>Worldline</a:t>
            </a:r>
            <a:endParaRPr lang="en-GB" sz="750">
              <a:latin typeface="+mn-lt"/>
              <a:ea typeface="Verdana" panose="020B0604030504040204" pitchFamily="34" charset="0"/>
            </a:endParaRPr>
          </a:p>
        </p:txBody>
      </p:sp>
      <p:grpSp>
        <p:nvGrpSpPr>
          <p:cNvPr id="19" name="LS_equensWorldline  (JU-Free)" hidden="1">
            <a:extLst>
              <a:ext uri="{FF2B5EF4-FFF2-40B4-BE49-F238E27FC236}">
                <a16:creationId xmlns:a16="http://schemas.microsoft.com/office/drawing/2014/main" id="{BB7CB228-F684-428B-9447-9CEA07CB2814}"/>
              </a:ext>
            </a:extLst>
          </p:cNvPr>
          <p:cNvGrpSpPr>
            <a:grpSpLocks noChangeAspect="1"/>
          </p:cNvGrpSpPr>
          <p:nvPr/>
        </p:nvGrpSpPr>
        <p:grpSpPr>
          <a:xfrm>
            <a:off x="4797360" y="8875080"/>
            <a:ext cx="1548000" cy="181183"/>
            <a:chOff x="1008063" y="1241424"/>
            <a:chExt cx="3092450" cy="361950"/>
          </a:xfrm>
        </p:grpSpPr>
        <p:sp>
          <p:nvSpPr>
            <p:cNvPr id="20" name="Vrije vorm: vorm 38" hidden="1">
              <a:extLst>
                <a:ext uri="{FF2B5EF4-FFF2-40B4-BE49-F238E27FC236}">
                  <a16:creationId xmlns:a16="http://schemas.microsoft.com/office/drawing/2014/main" id="{6899653B-07E4-4C8D-9157-BF4A6A92C505}"/>
                </a:ext>
              </a:extLst>
            </p:cNvPr>
            <p:cNvSpPr>
              <a:spLocks noChangeArrowheads="1"/>
            </p:cNvSpPr>
            <p:nvPr userDrawn="1"/>
          </p:nvSpPr>
          <p:spPr bwMode="auto">
            <a:xfrm>
              <a:off x="3436938" y="1250949"/>
              <a:ext cx="663575" cy="288926"/>
            </a:xfrm>
            <a:custGeom>
              <a:avLst/>
              <a:gdLst>
                <a:gd name="connsiteX0" fmla="*/ 564584 w 663575"/>
                <a:gd name="connsiteY0" fmla="*/ 107950 h 288926"/>
                <a:gd name="connsiteX1" fmla="*/ 520700 w 663575"/>
                <a:gd name="connsiteY1" fmla="*/ 157163 h 288926"/>
                <a:gd name="connsiteX2" fmla="*/ 603250 w 663575"/>
                <a:gd name="connsiteY2" fmla="*/ 157163 h 288926"/>
                <a:gd name="connsiteX3" fmla="*/ 564584 w 663575"/>
                <a:gd name="connsiteY3" fmla="*/ 107950 h 288926"/>
                <a:gd name="connsiteX4" fmla="*/ 0 w 663575"/>
                <a:gd name="connsiteY4" fmla="*/ 4763 h 288926"/>
                <a:gd name="connsiteX5" fmla="*/ 33286 w 663575"/>
                <a:gd name="connsiteY5" fmla="*/ 4763 h 288926"/>
                <a:gd name="connsiteX6" fmla="*/ 57299 w 663575"/>
                <a:gd name="connsiteY6" fmla="*/ 38138 h 288926"/>
                <a:gd name="connsiteX7" fmla="*/ 57299 w 663575"/>
                <a:gd name="connsiteY7" fmla="*/ 222176 h 288926"/>
                <a:gd name="connsiteX8" fmla="*/ 85354 w 663575"/>
                <a:gd name="connsiteY8" fmla="*/ 249353 h 288926"/>
                <a:gd name="connsiteX9" fmla="*/ 113885 w 663575"/>
                <a:gd name="connsiteY9" fmla="*/ 244108 h 288926"/>
                <a:gd name="connsiteX10" fmla="*/ 113885 w 663575"/>
                <a:gd name="connsiteY10" fmla="*/ 223607 h 288926"/>
                <a:gd name="connsiteX11" fmla="*/ 113885 w 663575"/>
                <a:gd name="connsiteY11" fmla="*/ 222892 h 288926"/>
                <a:gd name="connsiteX12" fmla="*/ 113885 w 663575"/>
                <a:gd name="connsiteY12" fmla="*/ 161386 h 288926"/>
                <a:gd name="connsiteX13" fmla="*/ 113885 w 663575"/>
                <a:gd name="connsiteY13" fmla="*/ 75089 h 288926"/>
                <a:gd name="connsiteX14" fmla="*/ 148122 w 663575"/>
                <a:gd name="connsiteY14" fmla="*/ 75089 h 288926"/>
                <a:gd name="connsiteX15" fmla="*/ 171184 w 663575"/>
                <a:gd name="connsiteY15" fmla="*/ 112755 h 288926"/>
                <a:gd name="connsiteX16" fmla="*/ 171184 w 663575"/>
                <a:gd name="connsiteY16" fmla="*/ 223130 h 288926"/>
                <a:gd name="connsiteX17" fmla="*/ 189491 w 663575"/>
                <a:gd name="connsiteY17" fmla="*/ 248876 h 288926"/>
                <a:gd name="connsiteX18" fmla="*/ 198526 w 663575"/>
                <a:gd name="connsiteY18" fmla="*/ 249353 h 288926"/>
                <a:gd name="connsiteX19" fmla="*/ 227056 w 663575"/>
                <a:gd name="connsiteY19" fmla="*/ 244347 h 288926"/>
                <a:gd name="connsiteX20" fmla="*/ 227056 w 663575"/>
                <a:gd name="connsiteY20" fmla="*/ 75089 h 288926"/>
                <a:gd name="connsiteX21" fmla="*/ 265335 w 663575"/>
                <a:gd name="connsiteY21" fmla="*/ 75089 h 288926"/>
                <a:gd name="connsiteX22" fmla="*/ 284355 w 663575"/>
                <a:gd name="connsiteY22" fmla="*/ 94637 h 288926"/>
                <a:gd name="connsiteX23" fmla="*/ 361150 w 663575"/>
                <a:gd name="connsiteY23" fmla="*/ 70082 h 288926"/>
                <a:gd name="connsiteX24" fmla="*/ 420589 w 663575"/>
                <a:gd name="connsiteY24" fmla="*/ 127535 h 288926"/>
                <a:gd name="connsiteX25" fmla="*/ 420589 w 663575"/>
                <a:gd name="connsiteY25" fmla="*/ 229805 h 288926"/>
                <a:gd name="connsiteX26" fmla="*/ 448169 w 663575"/>
                <a:gd name="connsiteY26" fmla="*/ 249353 h 288926"/>
                <a:gd name="connsiteX27" fmla="*/ 472895 w 663575"/>
                <a:gd name="connsiteY27" fmla="*/ 245300 h 288926"/>
                <a:gd name="connsiteX28" fmla="*/ 455777 w 663575"/>
                <a:gd name="connsiteY28" fmla="*/ 180458 h 288926"/>
                <a:gd name="connsiteX29" fmla="*/ 563956 w 663575"/>
                <a:gd name="connsiteY29" fmla="*/ 69606 h 288926"/>
                <a:gd name="connsiteX30" fmla="*/ 663575 w 663575"/>
                <a:gd name="connsiteY30" fmla="*/ 174260 h 288926"/>
                <a:gd name="connsiteX31" fmla="*/ 662862 w 663575"/>
                <a:gd name="connsiteY31" fmla="*/ 192616 h 288926"/>
                <a:gd name="connsiteX32" fmla="*/ 519258 w 663575"/>
                <a:gd name="connsiteY32" fmla="*/ 192616 h 288926"/>
                <a:gd name="connsiteX33" fmla="*/ 577508 w 663575"/>
                <a:gd name="connsiteY33" fmla="*/ 246969 h 288926"/>
                <a:gd name="connsiteX34" fmla="*/ 636233 w 663575"/>
                <a:gd name="connsiteY34" fmla="*/ 229090 h 288926"/>
                <a:gd name="connsiteX35" fmla="*/ 655254 w 663575"/>
                <a:gd name="connsiteY35" fmla="*/ 229090 h 288926"/>
                <a:gd name="connsiteX36" fmla="*/ 655254 w 663575"/>
                <a:gd name="connsiteY36" fmla="*/ 268186 h 288926"/>
                <a:gd name="connsiteX37" fmla="*/ 568235 w 663575"/>
                <a:gd name="connsiteY37" fmla="*/ 288926 h 288926"/>
                <a:gd name="connsiteX38" fmla="*/ 493105 w 663575"/>
                <a:gd name="connsiteY38" fmla="*/ 266994 h 288926"/>
                <a:gd name="connsiteX39" fmla="*/ 418687 w 663575"/>
                <a:gd name="connsiteY39" fmla="*/ 288926 h 288926"/>
                <a:gd name="connsiteX40" fmla="*/ 362815 w 663575"/>
                <a:gd name="connsiteY40" fmla="*/ 229328 h 288926"/>
                <a:gd name="connsiteX41" fmla="*/ 362815 w 663575"/>
                <a:gd name="connsiteY41" fmla="*/ 167823 h 288926"/>
                <a:gd name="connsiteX42" fmla="*/ 362815 w 663575"/>
                <a:gd name="connsiteY42" fmla="*/ 143269 h 288926"/>
                <a:gd name="connsiteX43" fmla="*/ 335473 w 663575"/>
                <a:gd name="connsiteY43" fmla="*/ 116092 h 288926"/>
                <a:gd name="connsiteX44" fmla="*/ 285306 w 663575"/>
                <a:gd name="connsiteY44" fmla="*/ 125866 h 288926"/>
                <a:gd name="connsiteX45" fmla="*/ 285306 w 663575"/>
                <a:gd name="connsiteY45" fmla="*/ 283681 h 288926"/>
                <a:gd name="connsiteX46" fmla="*/ 227056 w 663575"/>
                <a:gd name="connsiteY46" fmla="*/ 283681 h 288926"/>
                <a:gd name="connsiteX47" fmla="*/ 227056 w 663575"/>
                <a:gd name="connsiteY47" fmla="*/ 275815 h 288926"/>
                <a:gd name="connsiteX48" fmla="*/ 171422 w 663575"/>
                <a:gd name="connsiteY48" fmla="*/ 288926 h 288926"/>
                <a:gd name="connsiteX49" fmla="*/ 169995 w 663575"/>
                <a:gd name="connsiteY49" fmla="*/ 288926 h 288926"/>
                <a:gd name="connsiteX50" fmla="*/ 169282 w 663575"/>
                <a:gd name="connsiteY50" fmla="*/ 288926 h 288926"/>
                <a:gd name="connsiteX51" fmla="*/ 169044 w 663575"/>
                <a:gd name="connsiteY51" fmla="*/ 288926 h 288926"/>
                <a:gd name="connsiteX52" fmla="*/ 168569 w 663575"/>
                <a:gd name="connsiteY52" fmla="*/ 288926 h 288926"/>
                <a:gd name="connsiteX53" fmla="*/ 165240 w 663575"/>
                <a:gd name="connsiteY53" fmla="*/ 288926 h 288926"/>
                <a:gd name="connsiteX54" fmla="*/ 157156 w 663575"/>
                <a:gd name="connsiteY54" fmla="*/ 288211 h 288926"/>
                <a:gd name="connsiteX55" fmla="*/ 157394 w 663575"/>
                <a:gd name="connsiteY55" fmla="*/ 288211 h 288926"/>
                <a:gd name="connsiteX56" fmla="*/ 127675 w 663575"/>
                <a:gd name="connsiteY56" fmla="*/ 268663 h 288926"/>
                <a:gd name="connsiteX57" fmla="*/ 55873 w 663575"/>
                <a:gd name="connsiteY57" fmla="*/ 288926 h 288926"/>
                <a:gd name="connsiteX58" fmla="*/ 0 w 663575"/>
                <a:gd name="connsiteY58" fmla="*/ 229328 h 288926"/>
                <a:gd name="connsiteX59" fmla="*/ 0 w 663575"/>
                <a:gd name="connsiteY59" fmla="*/ 222176 h 288926"/>
                <a:gd name="connsiteX60" fmla="*/ 0 w 663575"/>
                <a:gd name="connsiteY60" fmla="*/ 167823 h 288926"/>
                <a:gd name="connsiteX61" fmla="*/ 0 w 663575"/>
                <a:gd name="connsiteY61" fmla="*/ 4763 h 288926"/>
                <a:gd name="connsiteX62" fmla="*/ 141288 w 663575"/>
                <a:gd name="connsiteY62" fmla="*/ 0 h 288926"/>
                <a:gd name="connsiteX63" fmla="*/ 174626 w 663575"/>
                <a:gd name="connsiteY63" fmla="*/ 30957 h 288926"/>
                <a:gd name="connsiteX64" fmla="*/ 141288 w 663575"/>
                <a:gd name="connsiteY64" fmla="*/ 61914 h 288926"/>
                <a:gd name="connsiteX65" fmla="*/ 107950 w 663575"/>
                <a:gd name="connsiteY65" fmla="*/ 30957 h 288926"/>
                <a:gd name="connsiteX66" fmla="*/ 141288 w 663575"/>
                <a:gd name="connsiteY66" fmla="*/ 0 h 28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63575" h="288926">
                  <a:moveTo>
                    <a:pt x="564584" y="107950"/>
                  </a:moveTo>
                  <a:cubicBezTo>
                    <a:pt x="542998" y="107950"/>
                    <a:pt x="525207" y="118261"/>
                    <a:pt x="520700" y="157163"/>
                  </a:cubicBezTo>
                  <a:cubicBezTo>
                    <a:pt x="603250" y="157163"/>
                    <a:pt x="603250" y="157163"/>
                    <a:pt x="603250" y="157163"/>
                  </a:cubicBezTo>
                  <a:cubicBezTo>
                    <a:pt x="602064" y="120136"/>
                    <a:pt x="588543" y="107950"/>
                    <a:pt x="564584" y="107950"/>
                  </a:cubicBezTo>
                  <a:close/>
                  <a:moveTo>
                    <a:pt x="0" y="4763"/>
                  </a:moveTo>
                  <a:cubicBezTo>
                    <a:pt x="0" y="4763"/>
                    <a:pt x="0" y="4763"/>
                    <a:pt x="33286" y="4763"/>
                  </a:cubicBezTo>
                  <a:cubicBezTo>
                    <a:pt x="53733" y="4763"/>
                    <a:pt x="57299" y="9769"/>
                    <a:pt x="57299" y="38138"/>
                  </a:cubicBezTo>
                  <a:cubicBezTo>
                    <a:pt x="57299" y="38138"/>
                    <a:pt x="57299" y="38138"/>
                    <a:pt x="57299" y="222176"/>
                  </a:cubicBezTo>
                  <a:cubicBezTo>
                    <a:pt x="57299" y="243393"/>
                    <a:pt x="66572" y="249353"/>
                    <a:pt x="85354" y="249353"/>
                  </a:cubicBezTo>
                  <a:cubicBezTo>
                    <a:pt x="95578" y="249353"/>
                    <a:pt x="105088" y="246969"/>
                    <a:pt x="113885" y="244108"/>
                  </a:cubicBezTo>
                  <a:cubicBezTo>
                    <a:pt x="113885" y="244108"/>
                    <a:pt x="113885" y="244108"/>
                    <a:pt x="113885" y="223607"/>
                  </a:cubicBezTo>
                  <a:cubicBezTo>
                    <a:pt x="113885" y="223607"/>
                    <a:pt x="113885" y="223607"/>
                    <a:pt x="113885" y="222892"/>
                  </a:cubicBezTo>
                  <a:cubicBezTo>
                    <a:pt x="113885" y="222892"/>
                    <a:pt x="113885" y="222892"/>
                    <a:pt x="113885" y="161386"/>
                  </a:cubicBezTo>
                  <a:cubicBezTo>
                    <a:pt x="113885" y="161386"/>
                    <a:pt x="113885" y="161386"/>
                    <a:pt x="113885" y="75089"/>
                  </a:cubicBezTo>
                  <a:cubicBezTo>
                    <a:pt x="113885" y="75089"/>
                    <a:pt x="113885" y="75089"/>
                    <a:pt x="148122" y="75089"/>
                  </a:cubicBezTo>
                  <a:cubicBezTo>
                    <a:pt x="168331" y="75089"/>
                    <a:pt x="171184" y="80333"/>
                    <a:pt x="171184" y="112755"/>
                  </a:cubicBezTo>
                  <a:cubicBezTo>
                    <a:pt x="171184" y="112755"/>
                    <a:pt x="171184" y="112755"/>
                    <a:pt x="171184" y="223130"/>
                  </a:cubicBezTo>
                  <a:cubicBezTo>
                    <a:pt x="171422" y="239579"/>
                    <a:pt x="177366" y="246731"/>
                    <a:pt x="189491" y="248876"/>
                  </a:cubicBezTo>
                  <a:cubicBezTo>
                    <a:pt x="192106" y="249353"/>
                    <a:pt x="195197" y="249353"/>
                    <a:pt x="198526" y="249353"/>
                  </a:cubicBezTo>
                  <a:cubicBezTo>
                    <a:pt x="208512" y="249353"/>
                    <a:pt x="218022" y="247208"/>
                    <a:pt x="227056" y="244347"/>
                  </a:cubicBezTo>
                  <a:cubicBezTo>
                    <a:pt x="227056" y="244347"/>
                    <a:pt x="227056" y="244347"/>
                    <a:pt x="227056" y="75089"/>
                  </a:cubicBezTo>
                  <a:cubicBezTo>
                    <a:pt x="227056" y="75089"/>
                    <a:pt x="227056" y="75089"/>
                    <a:pt x="265335" y="75089"/>
                  </a:cubicBezTo>
                  <a:cubicBezTo>
                    <a:pt x="275796" y="75089"/>
                    <a:pt x="281740" y="76042"/>
                    <a:pt x="284355" y="94637"/>
                  </a:cubicBezTo>
                  <a:cubicBezTo>
                    <a:pt x="305040" y="79856"/>
                    <a:pt x="331431" y="70082"/>
                    <a:pt x="361150" y="70082"/>
                  </a:cubicBezTo>
                  <a:cubicBezTo>
                    <a:pt x="393247" y="70082"/>
                    <a:pt x="420589" y="79618"/>
                    <a:pt x="420589" y="127535"/>
                  </a:cubicBezTo>
                  <a:cubicBezTo>
                    <a:pt x="420589" y="127535"/>
                    <a:pt x="420589" y="127535"/>
                    <a:pt x="420589" y="229805"/>
                  </a:cubicBezTo>
                  <a:cubicBezTo>
                    <a:pt x="422729" y="244824"/>
                    <a:pt x="431764" y="249353"/>
                    <a:pt x="448169" y="249353"/>
                  </a:cubicBezTo>
                  <a:cubicBezTo>
                    <a:pt x="456728" y="249353"/>
                    <a:pt x="465049" y="247684"/>
                    <a:pt x="472895" y="245300"/>
                  </a:cubicBezTo>
                  <a:cubicBezTo>
                    <a:pt x="461483" y="228136"/>
                    <a:pt x="455777" y="206204"/>
                    <a:pt x="455777" y="180458"/>
                  </a:cubicBezTo>
                  <a:cubicBezTo>
                    <a:pt x="455777" y="111801"/>
                    <a:pt x="502139" y="69606"/>
                    <a:pt x="563956" y="69606"/>
                  </a:cubicBezTo>
                  <a:cubicBezTo>
                    <a:pt x="629101" y="69606"/>
                    <a:pt x="663575" y="104172"/>
                    <a:pt x="663575" y="174260"/>
                  </a:cubicBezTo>
                  <a:cubicBezTo>
                    <a:pt x="663575" y="181650"/>
                    <a:pt x="662862" y="190709"/>
                    <a:pt x="662862" y="192616"/>
                  </a:cubicBezTo>
                  <a:cubicBezTo>
                    <a:pt x="662862" y="192616"/>
                    <a:pt x="662862" y="192616"/>
                    <a:pt x="519258" y="192616"/>
                  </a:cubicBezTo>
                  <a:cubicBezTo>
                    <a:pt x="522111" y="235288"/>
                    <a:pt x="543271" y="246969"/>
                    <a:pt x="577508" y="246969"/>
                  </a:cubicBezTo>
                  <a:cubicBezTo>
                    <a:pt x="602472" y="246969"/>
                    <a:pt x="621730" y="239341"/>
                    <a:pt x="636233" y="229090"/>
                  </a:cubicBezTo>
                  <a:cubicBezTo>
                    <a:pt x="636233" y="229090"/>
                    <a:pt x="636233" y="229090"/>
                    <a:pt x="655254" y="229090"/>
                  </a:cubicBezTo>
                  <a:cubicBezTo>
                    <a:pt x="655254" y="229090"/>
                    <a:pt x="655254" y="229090"/>
                    <a:pt x="655254" y="268186"/>
                  </a:cubicBezTo>
                  <a:cubicBezTo>
                    <a:pt x="637422" y="277960"/>
                    <a:pt x="612458" y="288926"/>
                    <a:pt x="568235" y="288926"/>
                  </a:cubicBezTo>
                  <a:cubicBezTo>
                    <a:pt x="536852" y="288926"/>
                    <a:pt x="511650" y="281298"/>
                    <a:pt x="493105" y="266994"/>
                  </a:cubicBezTo>
                  <a:cubicBezTo>
                    <a:pt x="472895" y="279629"/>
                    <a:pt x="445554" y="288926"/>
                    <a:pt x="418687" y="288926"/>
                  </a:cubicBezTo>
                  <a:cubicBezTo>
                    <a:pt x="386828" y="288926"/>
                    <a:pt x="362815" y="277245"/>
                    <a:pt x="362815" y="229328"/>
                  </a:cubicBezTo>
                  <a:cubicBezTo>
                    <a:pt x="362815" y="229328"/>
                    <a:pt x="362815" y="229328"/>
                    <a:pt x="362815" y="167823"/>
                  </a:cubicBezTo>
                  <a:cubicBezTo>
                    <a:pt x="362815" y="167823"/>
                    <a:pt x="362815" y="167823"/>
                    <a:pt x="362815" y="143269"/>
                  </a:cubicBezTo>
                  <a:cubicBezTo>
                    <a:pt x="362815" y="122290"/>
                    <a:pt x="354493" y="116092"/>
                    <a:pt x="335473" y="116092"/>
                  </a:cubicBezTo>
                  <a:cubicBezTo>
                    <a:pt x="316452" y="116092"/>
                    <a:pt x="299096" y="120860"/>
                    <a:pt x="285306" y="125866"/>
                  </a:cubicBezTo>
                  <a:cubicBezTo>
                    <a:pt x="285306" y="125866"/>
                    <a:pt x="285306" y="125866"/>
                    <a:pt x="285306" y="283681"/>
                  </a:cubicBezTo>
                  <a:cubicBezTo>
                    <a:pt x="285306" y="283681"/>
                    <a:pt x="285306" y="283681"/>
                    <a:pt x="227056" y="283681"/>
                  </a:cubicBezTo>
                  <a:cubicBezTo>
                    <a:pt x="227056" y="283681"/>
                    <a:pt x="227056" y="283681"/>
                    <a:pt x="227056" y="275815"/>
                  </a:cubicBezTo>
                  <a:cubicBezTo>
                    <a:pt x="210176" y="283443"/>
                    <a:pt x="190680" y="288449"/>
                    <a:pt x="171422" y="288926"/>
                  </a:cubicBezTo>
                  <a:cubicBezTo>
                    <a:pt x="170946" y="288926"/>
                    <a:pt x="170471" y="288926"/>
                    <a:pt x="169995" y="288926"/>
                  </a:cubicBezTo>
                  <a:cubicBezTo>
                    <a:pt x="169995" y="288926"/>
                    <a:pt x="169995" y="288926"/>
                    <a:pt x="169282" y="288926"/>
                  </a:cubicBezTo>
                  <a:cubicBezTo>
                    <a:pt x="169282" y="288926"/>
                    <a:pt x="169282" y="288926"/>
                    <a:pt x="169044" y="288926"/>
                  </a:cubicBezTo>
                  <a:cubicBezTo>
                    <a:pt x="169044" y="288926"/>
                    <a:pt x="169044" y="288926"/>
                    <a:pt x="168569" y="288926"/>
                  </a:cubicBezTo>
                  <a:cubicBezTo>
                    <a:pt x="167380" y="288926"/>
                    <a:pt x="166191" y="288926"/>
                    <a:pt x="165240" y="288926"/>
                  </a:cubicBezTo>
                  <a:cubicBezTo>
                    <a:pt x="162625" y="288688"/>
                    <a:pt x="159772" y="288688"/>
                    <a:pt x="157156" y="288211"/>
                  </a:cubicBezTo>
                  <a:cubicBezTo>
                    <a:pt x="157156" y="288211"/>
                    <a:pt x="157156" y="288211"/>
                    <a:pt x="157394" y="288211"/>
                  </a:cubicBezTo>
                  <a:cubicBezTo>
                    <a:pt x="139562" y="285589"/>
                    <a:pt x="136234" y="277245"/>
                    <a:pt x="127675" y="268663"/>
                  </a:cubicBezTo>
                  <a:cubicBezTo>
                    <a:pt x="107703" y="280344"/>
                    <a:pt x="81550" y="288926"/>
                    <a:pt x="55873" y="288926"/>
                  </a:cubicBezTo>
                  <a:cubicBezTo>
                    <a:pt x="23776" y="288926"/>
                    <a:pt x="0" y="277245"/>
                    <a:pt x="0" y="229328"/>
                  </a:cubicBezTo>
                  <a:cubicBezTo>
                    <a:pt x="0" y="229328"/>
                    <a:pt x="0" y="229328"/>
                    <a:pt x="0" y="222176"/>
                  </a:cubicBezTo>
                  <a:cubicBezTo>
                    <a:pt x="0" y="222176"/>
                    <a:pt x="0" y="222176"/>
                    <a:pt x="0" y="167823"/>
                  </a:cubicBezTo>
                  <a:cubicBezTo>
                    <a:pt x="0" y="167823"/>
                    <a:pt x="0" y="167823"/>
                    <a:pt x="0" y="4763"/>
                  </a:cubicBezTo>
                  <a:close/>
                  <a:moveTo>
                    <a:pt x="141288" y="0"/>
                  </a:moveTo>
                  <a:cubicBezTo>
                    <a:pt x="159700" y="0"/>
                    <a:pt x="174626" y="13860"/>
                    <a:pt x="174626" y="30957"/>
                  </a:cubicBezTo>
                  <a:cubicBezTo>
                    <a:pt x="174626" y="48054"/>
                    <a:pt x="159700" y="61914"/>
                    <a:pt x="141288" y="61914"/>
                  </a:cubicBezTo>
                  <a:cubicBezTo>
                    <a:pt x="122876" y="61914"/>
                    <a:pt x="107950" y="48054"/>
                    <a:pt x="107950" y="30957"/>
                  </a:cubicBezTo>
                  <a:cubicBezTo>
                    <a:pt x="107950" y="13860"/>
                    <a:pt x="122876" y="0"/>
                    <a:pt x="141288" y="0"/>
                  </a:cubicBezTo>
                  <a:close/>
                </a:path>
              </a:pathLst>
            </a:custGeom>
            <a:solidFill>
              <a:srgbClr val="41B4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21" name="Vrije vorm: vorm 39" hidden="1">
              <a:extLst>
                <a:ext uri="{FF2B5EF4-FFF2-40B4-BE49-F238E27FC236}">
                  <a16:creationId xmlns:a16="http://schemas.microsoft.com/office/drawing/2014/main" id="{DFAEAA4D-655D-4591-946E-DA6C6B325D6F}"/>
                </a:ext>
              </a:extLst>
            </p:cNvPr>
            <p:cNvSpPr>
              <a:spLocks/>
            </p:cNvSpPr>
            <p:nvPr userDrawn="1"/>
          </p:nvSpPr>
          <p:spPr bwMode="auto">
            <a:xfrm>
              <a:off x="1008063" y="1241424"/>
              <a:ext cx="2392363" cy="361950"/>
            </a:xfrm>
            <a:custGeom>
              <a:avLst/>
              <a:gdLst>
                <a:gd name="connsiteX0" fmla="*/ 1822414 w 2392363"/>
                <a:gd name="connsiteY0" fmla="*/ 125413 h 361950"/>
                <a:gd name="connsiteX1" fmla="*/ 1819275 w 2392363"/>
                <a:gd name="connsiteY1" fmla="*/ 145892 h 361950"/>
                <a:gd name="connsiteX2" fmla="*/ 1868525 w 2392363"/>
                <a:gd name="connsiteY2" fmla="*/ 211138 h 361950"/>
                <a:gd name="connsiteX3" fmla="*/ 1871663 w 2392363"/>
                <a:gd name="connsiteY3" fmla="*/ 190421 h 361950"/>
                <a:gd name="connsiteX4" fmla="*/ 1822414 w 2392363"/>
                <a:gd name="connsiteY4" fmla="*/ 125413 h 361950"/>
                <a:gd name="connsiteX5" fmla="*/ 2296160 w 2392363"/>
                <a:gd name="connsiteY5" fmla="*/ 123825 h 361950"/>
                <a:gd name="connsiteX6" fmla="*/ 2244725 w 2392363"/>
                <a:gd name="connsiteY6" fmla="*/ 189427 h 361950"/>
                <a:gd name="connsiteX7" fmla="*/ 2288778 w 2392363"/>
                <a:gd name="connsiteY7" fmla="*/ 257175 h 361950"/>
                <a:gd name="connsiteX8" fmla="*/ 2335213 w 2392363"/>
                <a:gd name="connsiteY8" fmla="*/ 238568 h 361950"/>
                <a:gd name="connsiteX9" fmla="*/ 2335213 w 2392363"/>
                <a:gd name="connsiteY9" fmla="*/ 134560 h 361950"/>
                <a:gd name="connsiteX10" fmla="*/ 2296160 w 2392363"/>
                <a:gd name="connsiteY10" fmla="*/ 123825 h 361950"/>
                <a:gd name="connsiteX11" fmla="*/ 341137 w 2392363"/>
                <a:gd name="connsiteY11" fmla="*/ 120650 h 361950"/>
                <a:gd name="connsiteX12" fmla="*/ 285750 w 2392363"/>
                <a:gd name="connsiteY12" fmla="*/ 195535 h 361950"/>
                <a:gd name="connsiteX13" fmla="*/ 335930 w 2392363"/>
                <a:gd name="connsiteY13" fmla="*/ 263525 h 361950"/>
                <a:gd name="connsiteX14" fmla="*/ 377825 w 2392363"/>
                <a:gd name="connsiteY14" fmla="*/ 252590 h 361950"/>
                <a:gd name="connsiteX15" fmla="*/ 377825 w 2392363"/>
                <a:gd name="connsiteY15" fmla="*/ 128020 h 361950"/>
                <a:gd name="connsiteX16" fmla="*/ 341137 w 2392363"/>
                <a:gd name="connsiteY16" fmla="*/ 120650 h 361950"/>
                <a:gd name="connsiteX17" fmla="*/ 804172 w 2392363"/>
                <a:gd name="connsiteY17" fmla="*/ 117475 h 361950"/>
                <a:gd name="connsiteX18" fmla="*/ 760413 w 2392363"/>
                <a:gd name="connsiteY18" fmla="*/ 166688 h 361950"/>
                <a:gd name="connsiteX19" fmla="*/ 842963 w 2392363"/>
                <a:gd name="connsiteY19" fmla="*/ 166688 h 361950"/>
                <a:gd name="connsiteX20" fmla="*/ 804172 w 2392363"/>
                <a:gd name="connsiteY20" fmla="*/ 117475 h 361950"/>
                <a:gd name="connsiteX21" fmla="*/ 108957 w 2392363"/>
                <a:gd name="connsiteY21" fmla="*/ 117475 h 361950"/>
                <a:gd name="connsiteX22" fmla="*/ 65088 w 2392363"/>
                <a:gd name="connsiteY22" fmla="*/ 166688 h 361950"/>
                <a:gd name="connsiteX23" fmla="*/ 147638 w 2392363"/>
                <a:gd name="connsiteY23" fmla="*/ 166688 h 361950"/>
                <a:gd name="connsiteX24" fmla="*/ 108957 w 2392363"/>
                <a:gd name="connsiteY24" fmla="*/ 117475 h 361950"/>
                <a:gd name="connsiteX25" fmla="*/ 2055053 w 2392363"/>
                <a:gd name="connsiteY25" fmla="*/ 80963 h 361950"/>
                <a:gd name="connsiteX26" fmla="*/ 2068513 w 2392363"/>
                <a:gd name="connsiteY26" fmla="*/ 83100 h 361950"/>
                <a:gd name="connsiteX27" fmla="*/ 2068513 w 2392363"/>
                <a:gd name="connsiteY27" fmla="*/ 129633 h 361950"/>
                <a:gd name="connsiteX28" fmla="*/ 2058123 w 2392363"/>
                <a:gd name="connsiteY28" fmla="*/ 129633 h 361950"/>
                <a:gd name="connsiteX29" fmla="*/ 1994603 w 2392363"/>
                <a:gd name="connsiteY29" fmla="*/ 141979 h 361950"/>
                <a:gd name="connsiteX30" fmla="*/ 1994603 w 2392363"/>
                <a:gd name="connsiteY30" fmla="*/ 293688 h 361950"/>
                <a:gd name="connsiteX31" fmla="*/ 1936750 w 2392363"/>
                <a:gd name="connsiteY31" fmla="*/ 293688 h 361950"/>
                <a:gd name="connsiteX32" fmla="*/ 1936750 w 2392363"/>
                <a:gd name="connsiteY32" fmla="*/ 85949 h 361950"/>
                <a:gd name="connsiteX33" fmla="*/ 1975004 w 2392363"/>
                <a:gd name="connsiteY33" fmla="*/ 85949 h 361950"/>
                <a:gd name="connsiteX34" fmla="*/ 1993895 w 2392363"/>
                <a:gd name="connsiteY34" fmla="*/ 107554 h 361950"/>
                <a:gd name="connsiteX35" fmla="*/ 2055053 w 2392363"/>
                <a:gd name="connsiteY35" fmla="*/ 80963 h 361950"/>
                <a:gd name="connsiteX36" fmla="*/ 1805107 w 2392363"/>
                <a:gd name="connsiteY36" fmla="*/ 79375 h 361950"/>
                <a:gd name="connsiteX37" fmla="*/ 1849352 w 2392363"/>
                <a:gd name="connsiteY37" fmla="*/ 88240 h 361950"/>
                <a:gd name="connsiteX38" fmla="*/ 1919288 w 2392363"/>
                <a:gd name="connsiteY38" fmla="*/ 189826 h 361950"/>
                <a:gd name="connsiteX39" fmla="*/ 1805107 w 2392363"/>
                <a:gd name="connsiteY39" fmla="*/ 300038 h 361950"/>
                <a:gd name="connsiteX40" fmla="*/ 1690688 w 2392363"/>
                <a:gd name="connsiteY40" fmla="*/ 189826 h 361950"/>
                <a:gd name="connsiteX41" fmla="*/ 1769663 w 2392363"/>
                <a:gd name="connsiteY41" fmla="*/ 84886 h 361950"/>
                <a:gd name="connsiteX42" fmla="*/ 1753726 w 2392363"/>
                <a:gd name="connsiteY42" fmla="*/ 147179 h 361950"/>
                <a:gd name="connsiteX43" fmla="*/ 1738977 w 2392363"/>
                <a:gd name="connsiteY43" fmla="*/ 189826 h 361950"/>
                <a:gd name="connsiteX44" fmla="*/ 1805107 w 2392363"/>
                <a:gd name="connsiteY44" fmla="*/ 257870 h 361950"/>
                <a:gd name="connsiteX45" fmla="*/ 1840789 w 2392363"/>
                <a:gd name="connsiteY45" fmla="*/ 246609 h 361950"/>
                <a:gd name="connsiteX46" fmla="*/ 1771091 w 2392363"/>
                <a:gd name="connsiteY46" fmla="*/ 145023 h 361950"/>
                <a:gd name="connsiteX47" fmla="*/ 1792975 w 2392363"/>
                <a:gd name="connsiteY47" fmla="*/ 80094 h 361950"/>
                <a:gd name="connsiteX48" fmla="*/ 1805107 w 2392363"/>
                <a:gd name="connsiteY48" fmla="*/ 79375 h 361950"/>
                <a:gd name="connsiteX49" fmla="*/ 1231905 w 2392363"/>
                <a:gd name="connsiteY49" fmla="*/ 79375 h 361950"/>
                <a:gd name="connsiteX50" fmla="*/ 1308411 w 2392363"/>
                <a:gd name="connsiteY50" fmla="*/ 88672 h 361950"/>
                <a:gd name="connsiteX51" fmla="*/ 1308411 w 2392363"/>
                <a:gd name="connsiteY51" fmla="*/ 136110 h 361950"/>
                <a:gd name="connsiteX52" fmla="*/ 1273852 w 2392363"/>
                <a:gd name="connsiteY52" fmla="*/ 136110 h 361950"/>
                <a:gd name="connsiteX53" fmla="*/ 1229760 w 2392363"/>
                <a:gd name="connsiteY53" fmla="*/ 115133 h 361950"/>
                <a:gd name="connsiteX54" fmla="*/ 1194009 w 2392363"/>
                <a:gd name="connsiteY54" fmla="*/ 137779 h 361950"/>
                <a:gd name="connsiteX55" fmla="*/ 1240008 w 2392363"/>
                <a:gd name="connsiteY55" fmla="*/ 163763 h 361950"/>
                <a:gd name="connsiteX56" fmla="*/ 1316038 w 2392363"/>
                <a:gd name="connsiteY56" fmla="*/ 229080 h 361950"/>
                <a:gd name="connsiteX57" fmla="*/ 1219035 w 2392363"/>
                <a:gd name="connsiteY57" fmla="*/ 298450 h 361950"/>
                <a:gd name="connsiteX58" fmla="*/ 1138238 w 2392363"/>
                <a:gd name="connsiteY58" fmla="*/ 287008 h 361950"/>
                <a:gd name="connsiteX59" fmla="*/ 1138238 w 2392363"/>
                <a:gd name="connsiteY59" fmla="*/ 238854 h 361950"/>
                <a:gd name="connsiteX60" fmla="*/ 1173989 w 2392363"/>
                <a:gd name="connsiteY60" fmla="*/ 238854 h 361950"/>
                <a:gd name="connsiteX61" fmla="*/ 1218558 w 2392363"/>
                <a:gd name="connsiteY61" fmla="*/ 263408 h 361950"/>
                <a:gd name="connsiteX62" fmla="*/ 1256930 w 2392363"/>
                <a:gd name="connsiteY62" fmla="*/ 238139 h 361950"/>
                <a:gd name="connsiteX63" fmla="*/ 1211408 w 2392363"/>
                <a:gd name="connsiteY63" fmla="*/ 210725 h 361950"/>
                <a:gd name="connsiteX64" fmla="*/ 1140860 w 2392363"/>
                <a:gd name="connsiteY64" fmla="*/ 146123 h 361950"/>
                <a:gd name="connsiteX65" fmla="*/ 1231905 w 2392363"/>
                <a:gd name="connsiteY65" fmla="*/ 79375 h 361950"/>
                <a:gd name="connsiteX66" fmla="*/ 1059541 w 2392363"/>
                <a:gd name="connsiteY66" fmla="*/ 79375 h 361950"/>
                <a:gd name="connsiteX67" fmla="*/ 1119188 w 2392363"/>
                <a:gd name="connsiteY67" fmla="*/ 137130 h 361950"/>
                <a:gd name="connsiteX68" fmla="*/ 1119188 w 2392363"/>
                <a:gd name="connsiteY68" fmla="*/ 293688 h 361950"/>
                <a:gd name="connsiteX69" fmla="*/ 1061442 w 2392363"/>
                <a:gd name="connsiteY69" fmla="*/ 293688 h 361950"/>
                <a:gd name="connsiteX70" fmla="*/ 1061442 w 2392363"/>
                <a:gd name="connsiteY70" fmla="*/ 152881 h 361950"/>
                <a:gd name="connsiteX71" fmla="*/ 1033876 w 2392363"/>
                <a:gd name="connsiteY71" fmla="*/ 125674 h 361950"/>
                <a:gd name="connsiteX72" fmla="*/ 983734 w 2392363"/>
                <a:gd name="connsiteY72" fmla="*/ 135221 h 361950"/>
                <a:gd name="connsiteX73" fmla="*/ 983734 w 2392363"/>
                <a:gd name="connsiteY73" fmla="*/ 293688 h 361950"/>
                <a:gd name="connsiteX74" fmla="*/ 925513 w 2392363"/>
                <a:gd name="connsiteY74" fmla="*/ 293688 h 361950"/>
                <a:gd name="connsiteX75" fmla="*/ 925513 w 2392363"/>
                <a:gd name="connsiteY75" fmla="*/ 84625 h 361950"/>
                <a:gd name="connsiteX76" fmla="*/ 964010 w 2392363"/>
                <a:gd name="connsiteY76" fmla="*/ 84625 h 361950"/>
                <a:gd name="connsiteX77" fmla="*/ 982784 w 2392363"/>
                <a:gd name="connsiteY77" fmla="*/ 103957 h 361950"/>
                <a:gd name="connsiteX78" fmla="*/ 1059541 w 2392363"/>
                <a:gd name="connsiteY78" fmla="*/ 79375 h 361950"/>
                <a:gd name="connsiteX79" fmla="*/ 804699 w 2392363"/>
                <a:gd name="connsiteY79" fmla="*/ 79375 h 361950"/>
                <a:gd name="connsiteX80" fmla="*/ 904875 w 2392363"/>
                <a:gd name="connsiteY80" fmla="*/ 184441 h 361950"/>
                <a:gd name="connsiteX81" fmla="*/ 903921 w 2392363"/>
                <a:gd name="connsiteY81" fmla="*/ 202630 h 361950"/>
                <a:gd name="connsiteX82" fmla="*/ 759859 w 2392363"/>
                <a:gd name="connsiteY82" fmla="*/ 202630 h 361950"/>
                <a:gd name="connsiteX83" fmla="*/ 818295 w 2392363"/>
                <a:gd name="connsiteY83" fmla="*/ 257437 h 361950"/>
                <a:gd name="connsiteX84" fmla="*/ 877207 w 2392363"/>
                <a:gd name="connsiteY84" fmla="*/ 239248 h 361950"/>
                <a:gd name="connsiteX85" fmla="*/ 896289 w 2392363"/>
                <a:gd name="connsiteY85" fmla="*/ 239248 h 361950"/>
                <a:gd name="connsiteX86" fmla="*/ 896289 w 2392363"/>
                <a:gd name="connsiteY86" fmla="*/ 278498 h 361950"/>
                <a:gd name="connsiteX87" fmla="*/ 808992 w 2392363"/>
                <a:gd name="connsiteY87" fmla="*/ 299320 h 361950"/>
                <a:gd name="connsiteX88" fmla="*/ 733622 w 2392363"/>
                <a:gd name="connsiteY88" fmla="*/ 277302 h 361950"/>
                <a:gd name="connsiteX89" fmla="*/ 659206 w 2392363"/>
                <a:gd name="connsiteY89" fmla="*/ 299320 h 361950"/>
                <a:gd name="connsiteX90" fmla="*/ 608402 w 2392363"/>
                <a:gd name="connsiteY90" fmla="*/ 272036 h 361950"/>
                <a:gd name="connsiteX91" fmla="*/ 595284 w 2392363"/>
                <a:gd name="connsiteY91" fmla="*/ 280652 h 361950"/>
                <a:gd name="connsiteX92" fmla="*/ 526592 w 2392363"/>
                <a:gd name="connsiteY92" fmla="*/ 300038 h 361950"/>
                <a:gd name="connsiteX93" fmla="*/ 466725 w 2392363"/>
                <a:gd name="connsiteY93" fmla="*/ 242120 h 361950"/>
                <a:gd name="connsiteX94" fmla="*/ 466725 w 2392363"/>
                <a:gd name="connsiteY94" fmla="*/ 84640 h 361950"/>
                <a:gd name="connsiteX95" fmla="*/ 524684 w 2392363"/>
                <a:gd name="connsiteY95" fmla="*/ 84640 h 361950"/>
                <a:gd name="connsiteX96" fmla="*/ 524684 w 2392363"/>
                <a:gd name="connsiteY96" fmla="*/ 201912 h 361950"/>
                <a:gd name="connsiteX97" fmla="*/ 524684 w 2392363"/>
                <a:gd name="connsiteY97" fmla="*/ 226324 h 361950"/>
                <a:gd name="connsiteX98" fmla="*/ 552113 w 2392363"/>
                <a:gd name="connsiteY98" fmla="*/ 253608 h 361950"/>
                <a:gd name="connsiteX99" fmla="*/ 602678 w 2392363"/>
                <a:gd name="connsiteY99" fmla="*/ 243795 h 361950"/>
                <a:gd name="connsiteX100" fmla="*/ 602678 w 2392363"/>
                <a:gd name="connsiteY100" fmla="*/ 84640 h 361950"/>
                <a:gd name="connsiteX101" fmla="*/ 661114 w 2392363"/>
                <a:gd name="connsiteY101" fmla="*/ 84640 h 361950"/>
                <a:gd name="connsiteX102" fmla="*/ 661114 w 2392363"/>
                <a:gd name="connsiteY102" fmla="*/ 226085 h 361950"/>
                <a:gd name="connsiteX103" fmla="*/ 661114 w 2392363"/>
                <a:gd name="connsiteY103" fmla="*/ 239966 h 361950"/>
                <a:gd name="connsiteX104" fmla="*/ 688781 w 2392363"/>
                <a:gd name="connsiteY104" fmla="*/ 259830 h 361950"/>
                <a:gd name="connsiteX105" fmla="*/ 713348 w 2392363"/>
                <a:gd name="connsiteY105" fmla="*/ 255762 h 361950"/>
                <a:gd name="connsiteX106" fmla="*/ 696175 w 2392363"/>
                <a:gd name="connsiteY106" fmla="*/ 190425 h 361950"/>
                <a:gd name="connsiteX107" fmla="*/ 804699 w 2392363"/>
                <a:gd name="connsiteY107" fmla="*/ 79375 h 361950"/>
                <a:gd name="connsiteX108" fmla="*/ 316755 w 2392363"/>
                <a:gd name="connsiteY108" fmla="*/ 79375 h 361950"/>
                <a:gd name="connsiteX109" fmla="*/ 380790 w 2392363"/>
                <a:gd name="connsiteY109" fmla="*/ 105970 h 361950"/>
                <a:gd name="connsiteX110" fmla="*/ 402452 w 2392363"/>
                <a:gd name="connsiteY110" fmla="*/ 85549 h 361950"/>
                <a:gd name="connsiteX111" fmla="*/ 439826 w 2392363"/>
                <a:gd name="connsiteY111" fmla="*/ 85549 h 361950"/>
                <a:gd name="connsiteX112" fmla="*/ 439826 w 2392363"/>
                <a:gd name="connsiteY112" fmla="*/ 320157 h 361950"/>
                <a:gd name="connsiteX113" fmla="*/ 450538 w 2392363"/>
                <a:gd name="connsiteY113" fmla="*/ 330131 h 361950"/>
                <a:gd name="connsiteX114" fmla="*/ 466725 w 2392363"/>
                <a:gd name="connsiteY114" fmla="*/ 330131 h 361950"/>
                <a:gd name="connsiteX115" fmla="*/ 466725 w 2392363"/>
                <a:gd name="connsiteY115" fmla="*/ 361950 h 361950"/>
                <a:gd name="connsiteX116" fmla="*/ 349368 w 2392363"/>
                <a:gd name="connsiteY116" fmla="*/ 361950 h 361950"/>
                <a:gd name="connsiteX117" fmla="*/ 349368 w 2392363"/>
                <a:gd name="connsiteY117" fmla="*/ 330131 h 361950"/>
                <a:gd name="connsiteX118" fmla="*/ 377933 w 2392363"/>
                <a:gd name="connsiteY118" fmla="*/ 330131 h 361950"/>
                <a:gd name="connsiteX119" fmla="*/ 377933 w 2392363"/>
                <a:gd name="connsiteY119" fmla="*/ 277415 h 361950"/>
                <a:gd name="connsiteX120" fmla="*/ 315089 w 2392363"/>
                <a:gd name="connsiteY120" fmla="*/ 298549 h 361950"/>
                <a:gd name="connsiteX121" fmla="*/ 222250 w 2392363"/>
                <a:gd name="connsiteY121" fmla="*/ 196679 h 361950"/>
                <a:gd name="connsiteX122" fmla="*/ 316755 w 2392363"/>
                <a:gd name="connsiteY122" fmla="*/ 79375 h 361950"/>
                <a:gd name="connsiteX123" fmla="*/ 109071 w 2392363"/>
                <a:gd name="connsiteY123" fmla="*/ 79375 h 361950"/>
                <a:gd name="connsiteX124" fmla="*/ 209550 w 2392363"/>
                <a:gd name="connsiteY124" fmla="*/ 184816 h 361950"/>
                <a:gd name="connsiteX125" fmla="*/ 208834 w 2392363"/>
                <a:gd name="connsiteY125" fmla="*/ 203185 h 361950"/>
                <a:gd name="connsiteX126" fmla="*/ 63963 w 2392363"/>
                <a:gd name="connsiteY126" fmla="*/ 203185 h 361950"/>
                <a:gd name="connsiteX127" fmla="*/ 122675 w 2392363"/>
                <a:gd name="connsiteY127" fmla="*/ 257814 h 361950"/>
                <a:gd name="connsiteX128" fmla="*/ 181865 w 2392363"/>
                <a:gd name="connsiteY128" fmla="*/ 239922 h 361950"/>
                <a:gd name="connsiteX129" fmla="*/ 201197 w 2392363"/>
                <a:gd name="connsiteY129" fmla="*/ 239922 h 361950"/>
                <a:gd name="connsiteX130" fmla="*/ 201197 w 2392363"/>
                <a:gd name="connsiteY130" fmla="*/ 279045 h 361950"/>
                <a:gd name="connsiteX131" fmla="*/ 113367 w 2392363"/>
                <a:gd name="connsiteY131" fmla="*/ 300038 h 361950"/>
                <a:gd name="connsiteX132" fmla="*/ 0 w 2392363"/>
                <a:gd name="connsiteY132" fmla="*/ 191019 h 361950"/>
                <a:gd name="connsiteX133" fmla="*/ 109071 w 2392363"/>
                <a:gd name="connsiteY133" fmla="*/ 79375 h 361950"/>
                <a:gd name="connsiteX134" fmla="*/ 2087563 w 2392363"/>
                <a:gd name="connsiteY134" fmla="*/ 14288 h 361950"/>
                <a:gd name="connsiteX135" fmla="*/ 2121165 w 2392363"/>
                <a:gd name="connsiteY135" fmla="*/ 14288 h 361950"/>
                <a:gd name="connsiteX136" fmla="*/ 2145234 w 2392363"/>
                <a:gd name="connsiteY136" fmla="*/ 47793 h 361950"/>
                <a:gd name="connsiteX137" fmla="*/ 2145234 w 2392363"/>
                <a:gd name="connsiteY137" fmla="*/ 177984 h 361950"/>
                <a:gd name="connsiteX138" fmla="*/ 2145473 w 2392363"/>
                <a:gd name="connsiteY138" fmla="*/ 177984 h 361950"/>
                <a:gd name="connsiteX139" fmla="*/ 2145473 w 2392363"/>
                <a:gd name="connsiteY139" fmla="*/ 232789 h 361950"/>
                <a:gd name="connsiteX140" fmla="*/ 2173832 w 2392363"/>
                <a:gd name="connsiteY140" fmla="*/ 260311 h 361950"/>
                <a:gd name="connsiteX141" fmla="*/ 2195041 w 2392363"/>
                <a:gd name="connsiteY141" fmla="*/ 256960 h 361950"/>
                <a:gd name="connsiteX142" fmla="*/ 2180743 w 2392363"/>
                <a:gd name="connsiteY142" fmla="*/ 193061 h 361950"/>
                <a:gd name="connsiteX143" fmla="*/ 2275829 w 2392363"/>
                <a:gd name="connsiteY143" fmla="*/ 79862 h 361950"/>
                <a:gd name="connsiteX144" fmla="*/ 2334215 w 2392363"/>
                <a:gd name="connsiteY144" fmla="*/ 96854 h 361950"/>
                <a:gd name="connsiteX145" fmla="*/ 2334215 w 2392363"/>
                <a:gd name="connsiteY145" fmla="*/ 14288 h 361950"/>
                <a:gd name="connsiteX146" fmla="*/ 2368055 w 2392363"/>
                <a:gd name="connsiteY146" fmla="*/ 14288 h 361950"/>
                <a:gd name="connsiteX147" fmla="*/ 2392363 w 2392363"/>
                <a:gd name="connsiteY147" fmla="*/ 47793 h 361950"/>
                <a:gd name="connsiteX148" fmla="*/ 2392363 w 2392363"/>
                <a:gd name="connsiteY148" fmla="*/ 294294 h 361950"/>
                <a:gd name="connsiteX149" fmla="*/ 2353280 w 2392363"/>
                <a:gd name="connsiteY149" fmla="*/ 294294 h 361950"/>
                <a:gd name="connsiteX150" fmla="*/ 2335407 w 2392363"/>
                <a:gd name="connsiteY150" fmla="*/ 272516 h 361950"/>
                <a:gd name="connsiteX151" fmla="*/ 2270109 w 2392363"/>
                <a:gd name="connsiteY151" fmla="*/ 300038 h 361950"/>
                <a:gd name="connsiteX152" fmla="*/ 2214345 w 2392363"/>
                <a:gd name="connsiteY152" fmla="*/ 280653 h 361950"/>
                <a:gd name="connsiteX153" fmla="*/ 2144043 w 2392363"/>
                <a:gd name="connsiteY153" fmla="*/ 300038 h 361950"/>
                <a:gd name="connsiteX154" fmla="*/ 2087563 w 2392363"/>
                <a:gd name="connsiteY154" fmla="*/ 239968 h 361950"/>
                <a:gd name="connsiteX155" fmla="*/ 2087563 w 2392363"/>
                <a:gd name="connsiteY155" fmla="*/ 233267 h 361950"/>
                <a:gd name="connsiteX156" fmla="*/ 2087563 w 2392363"/>
                <a:gd name="connsiteY156" fmla="*/ 177984 h 361950"/>
                <a:gd name="connsiteX157" fmla="*/ 2087563 w 2392363"/>
                <a:gd name="connsiteY157" fmla="*/ 14288 h 361950"/>
                <a:gd name="connsiteX158" fmla="*/ 1296988 w 2392363"/>
                <a:gd name="connsiteY158" fmla="*/ 0 h 361950"/>
                <a:gd name="connsiteX159" fmla="*/ 1422195 w 2392363"/>
                <a:gd name="connsiteY159" fmla="*/ 0 h 361950"/>
                <a:gd name="connsiteX160" fmla="*/ 1422195 w 2392363"/>
                <a:gd name="connsiteY160" fmla="*/ 36681 h 361950"/>
                <a:gd name="connsiteX161" fmla="*/ 1385537 w 2392363"/>
                <a:gd name="connsiteY161" fmla="*/ 36681 h 361950"/>
                <a:gd name="connsiteX162" fmla="*/ 1428860 w 2392363"/>
                <a:gd name="connsiteY162" fmla="*/ 221515 h 361950"/>
                <a:gd name="connsiteX163" fmla="*/ 1429812 w 2392363"/>
                <a:gd name="connsiteY163" fmla="*/ 221515 h 361950"/>
                <a:gd name="connsiteX164" fmla="*/ 1487417 w 2392363"/>
                <a:gd name="connsiteY164" fmla="*/ 0 h 361950"/>
                <a:gd name="connsiteX165" fmla="*/ 1540260 w 2392363"/>
                <a:gd name="connsiteY165" fmla="*/ 0 h 361950"/>
                <a:gd name="connsiteX166" fmla="*/ 1597389 w 2392363"/>
                <a:gd name="connsiteY166" fmla="*/ 221515 h 361950"/>
                <a:gd name="connsiteX167" fmla="*/ 1598103 w 2392363"/>
                <a:gd name="connsiteY167" fmla="*/ 221515 h 361950"/>
                <a:gd name="connsiteX168" fmla="*/ 1637141 w 2392363"/>
                <a:gd name="connsiteY168" fmla="*/ 65502 h 361950"/>
                <a:gd name="connsiteX169" fmla="*/ 1622145 w 2392363"/>
                <a:gd name="connsiteY169" fmla="*/ 36681 h 361950"/>
                <a:gd name="connsiteX170" fmla="*/ 1605720 w 2392363"/>
                <a:gd name="connsiteY170" fmla="*/ 36681 h 361950"/>
                <a:gd name="connsiteX171" fmla="*/ 1605720 w 2392363"/>
                <a:gd name="connsiteY171" fmla="*/ 0 h 361950"/>
                <a:gd name="connsiteX172" fmla="*/ 1719263 w 2392363"/>
                <a:gd name="connsiteY172" fmla="*/ 0 h 361950"/>
                <a:gd name="connsiteX173" fmla="*/ 1719263 w 2392363"/>
                <a:gd name="connsiteY173" fmla="*/ 36681 h 361950"/>
                <a:gd name="connsiteX174" fmla="*/ 1713074 w 2392363"/>
                <a:gd name="connsiteY174" fmla="*/ 36681 h 361950"/>
                <a:gd name="connsiteX175" fmla="*/ 1696174 w 2392363"/>
                <a:gd name="connsiteY175" fmla="*/ 49781 h 361950"/>
                <a:gd name="connsiteX176" fmla="*/ 1629286 w 2392363"/>
                <a:gd name="connsiteY176" fmla="*/ 298450 h 361950"/>
                <a:gd name="connsiteX177" fmla="*/ 1554305 w 2392363"/>
                <a:gd name="connsiteY177" fmla="*/ 298450 h 361950"/>
                <a:gd name="connsiteX178" fmla="*/ 1506459 w 2392363"/>
                <a:gd name="connsiteY178" fmla="*/ 113140 h 361950"/>
                <a:gd name="connsiteX179" fmla="*/ 1505507 w 2392363"/>
                <a:gd name="connsiteY179" fmla="*/ 113140 h 361950"/>
                <a:gd name="connsiteX180" fmla="*/ 1457186 w 2392363"/>
                <a:gd name="connsiteY180" fmla="*/ 298450 h 361950"/>
                <a:gd name="connsiteX181" fmla="*/ 1382443 w 2392363"/>
                <a:gd name="connsiteY181" fmla="*/ 298450 h 361950"/>
                <a:gd name="connsiteX182" fmla="*/ 1318649 w 2392363"/>
                <a:gd name="connsiteY182" fmla="*/ 48114 h 361950"/>
                <a:gd name="connsiteX183" fmla="*/ 1303891 w 2392363"/>
                <a:gd name="connsiteY183" fmla="*/ 36681 h 361950"/>
                <a:gd name="connsiteX184" fmla="*/ 1296988 w 2392363"/>
                <a:gd name="connsiteY184" fmla="*/ 36681 h 361950"/>
                <a:gd name="connsiteX185" fmla="*/ 1296988 w 2392363"/>
                <a:gd name="connsiteY18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2392363" h="361950">
                  <a:moveTo>
                    <a:pt x="1822414" y="125413"/>
                  </a:moveTo>
                  <a:cubicBezTo>
                    <a:pt x="1820482" y="131842"/>
                    <a:pt x="1819275" y="138986"/>
                    <a:pt x="1819275" y="145892"/>
                  </a:cubicBezTo>
                  <a:cubicBezTo>
                    <a:pt x="1819275" y="177086"/>
                    <a:pt x="1840037" y="203042"/>
                    <a:pt x="1868525" y="211138"/>
                  </a:cubicBezTo>
                  <a:cubicBezTo>
                    <a:pt x="1870456" y="204471"/>
                    <a:pt x="1871663" y="197565"/>
                    <a:pt x="1871663" y="190421"/>
                  </a:cubicBezTo>
                  <a:cubicBezTo>
                    <a:pt x="1871663" y="159227"/>
                    <a:pt x="1850901" y="133271"/>
                    <a:pt x="1822414" y="125413"/>
                  </a:cubicBezTo>
                  <a:close/>
                  <a:moveTo>
                    <a:pt x="2296160" y="123825"/>
                  </a:moveTo>
                  <a:cubicBezTo>
                    <a:pt x="2270681" y="123825"/>
                    <a:pt x="2244725" y="135991"/>
                    <a:pt x="2244725" y="189427"/>
                  </a:cubicBezTo>
                  <a:cubicBezTo>
                    <a:pt x="2244725" y="238568"/>
                    <a:pt x="2259013" y="257175"/>
                    <a:pt x="2288778" y="257175"/>
                  </a:cubicBezTo>
                  <a:cubicBezTo>
                    <a:pt x="2307114" y="257175"/>
                    <a:pt x="2319497" y="251211"/>
                    <a:pt x="2335213" y="238568"/>
                  </a:cubicBezTo>
                  <a:cubicBezTo>
                    <a:pt x="2335213" y="134560"/>
                    <a:pt x="2335213" y="134560"/>
                    <a:pt x="2335213" y="134560"/>
                  </a:cubicBezTo>
                  <a:cubicBezTo>
                    <a:pt x="2325450" y="127403"/>
                    <a:pt x="2313067" y="123825"/>
                    <a:pt x="2296160" y="123825"/>
                  </a:cubicBezTo>
                  <a:close/>
                  <a:moveTo>
                    <a:pt x="341137" y="120650"/>
                  </a:moveTo>
                  <a:cubicBezTo>
                    <a:pt x="311787" y="120650"/>
                    <a:pt x="285750" y="142759"/>
                    <a:pt x="285750" y="195535"/>
                  </a:cubicBezTo>
                  <a:cubicBezTo>
                    <a:pt x="285750" y="253065"/>
                    <a:pt x="310603" y="263525"/>
                    <a:pt x="335930" y="263525"/>
                  </a:cubicBezTo>
                  <a:cubicBezTo>
                    <a:pt x="352972" y="263525"/>
                    <a:pt x="366700" y="259484"/>
                    <a:pt x="377825" y="252590"/>
                  </a:cubicBezTo>
                  <a:cubicBezTo>
                    <a:pt x="377825" y="128020"/>
                    <a:pt x="377825" y="128020"/>
                    <a:pt x="377825" y="128020"/>
                  </a:cubicBezTo>
                  <a:cubicBezTo>
                    <a:pt x="367174" y="124454"/>
                    <a:pt x="353682" y="120650"/>
                    <a:pt x="341137" y="120650"/>
                  </a:cubicBezTo>
                  <a:close/>
                  <a:moveTo>
                    <a:pt x="804172" y="117475"/>
                  </a:moveTo>
                  <a:cubicBezTo>
                    <a:pt x="782884" y="117475"/>
                    <a:pt x="765144" y="127600"/>
                    <a:pt x="760413" y="166688"/>
                  </a:cubicBezTo>
                  <a:cubicBezTo>
                    <a:pt x="842963" y="166688"/>
                    <a:pt x="842963" y="166688"/>
                    <a:pt x="842963" y="166688"/>
                  </a:cubicBezTo>
                  <a:cubicBezTo>
                    <a:pt x="841544" y="129484"/>
                    <a:pt x="828061" y="117475"/>
                    <a:pt x="804172" y="117475"/>
                  </a:cubicBezTo>
                  <a:close/>
                  <a:moveTo>
                    <a:pt x="108957" y="117475"/>
                  </a:moveTo>
                  <a:cubicBezTo>
                    <a:pt x="87494" y="117475"/>
                    <a:pt x="69805" y="127552"/>
                    <a:pt x="65088" y="166688"/>
                  </a:cubicBezTo>
                  <a:cubicBezTo>
                    <a:pt x="147638" y="166688"/>
                    <a:pt x="147638" y="166688"/>
                    <a:pt x="147638" y="166688"/>
                  </a:cubicBezTo>
                  <a:cubicBezTo>
                    <a:pt x="146459" y="129427"/>
                    <a:pt x="133015" y="117475"/>
                    <a:pt x="108957" y="117475"/>
                  </a:cubicBezTo>
                  <a:close/>
                  <a:moveTo>
                    <a:pt x="2055053" y="80963"/>
                  </a:moveTo>
                  <a:cubicBezTo>
                    <a:pt x="2059776" y="80963"/>
                    <a:pt x="2064263" y="81675"/>
                    <a:pt x="2068513" y="83100"/>
                  </a:cubicBezTo>
                  <a:cubicBezTo>
                    <a:pt x="2068513" y="83100"/>
                    <a:pt x="2068513" y="83100"/>
                    <a:pt x="2068513" y="129633"/>
                  </a:cubicBezTo>
                  <a:cubicBezTo>
                    <a:pt x="2068513" y="129633"/>
                    <a:pt x="2068513" y="129633"/>
                    <a:pt x="2058123" y="129633"/>
                  </a:cubicBezTo>
                  <a:cubicBezTo>
                    <a:pt x="2027898" y="129633"/>
                    <a:pt x="2006410" y="136044"/>
                    <a:pt x="1994603" y="141979"/>
                  </a:cubicBezTo>
                  <a:cubicBezTo>
                    <a:pt x="1994603" y="141979"/>
                    <a:pt x="1994603" y="141979"/>
                    <a:pt x="1994603" y="293688"/>
                  </a:cubicBezTo>
                  <a:cubicBezTo>
                    <a:pt x="1994603" y="293688"/>
                    <a:pt x="1994603" y="293688"/>
                    <a:pt x="1936750" y="293688"/>
                  </a:cubicBezTo>
                  <a:cubicBezTo>
                    <a:pt x="1936750" y="293688"/>
                    <a:pt x="1936750" y="293688"/>
                    <a:pt x="1936750" y="85949"/>
                  </a:cubicBezTo>
                  <a:cubicBezTo>
                    <a:pt x="1936750" y="85949"/>
                    <a:pt x="1936750" y="85949"/>
                    <a:pt x="1975004" y="85949"/>
                  </a:cubicBezTo>
                  <a:cubicBezTo>
                    <a:pt x="1985394" y="85949"/>
                    <a:pt x="1991769" y="86424"/>
                    <a:pt x="1993895" y="107554"/>
                  </a:cubicBezTo>
                  <a:cubicBezTo>
                    <a:pt x="2007827" y="93309"/>
                    <a:pt x="2027898" y="80963"/>
                    <a:pt x="2055053" y="80963"/>
                  </a:cubicBezTo>
                  <a:close/>
                  <a:moveTo>
                    <a:pt x="1805107" y="79375"/>
                  </a:moveTo>
                  <a:cubicBezTo>
                    <a:pt x="1820807" y="79375"/>
                    <a:pt x="1835793" y="82490"/>
                    <a:pt x="1849352" y="88240"/>
                  </a:cubicBezTo>
                  <a:cubicBezTo>
                    <a:pt x="1890505" y="104772"/>
                    <a:pt x="1919288" y="144065"/>
                    <a:pt x="1919288" y="189826"/>
                  </a:cubicBezTo>
                  <a:cubicBezTo>
                    <a:pt x="1919288" y="250922"/>
                    <a:pt x="1867193" y="300038"/>
                    <a:pt x="1805107" y="300038"/>
                  </a:cubicBezTo>
                  <a:cubicBezTo>
                    <a:pt x="1742783" y="300038"/>
                    <a:pt x="1690688" y="250922"/>
                    <a:pt x="1690688" y="189826"/>
                  </a:cubicBezTo>
                  <a:cubicBezTo>
                    <a:pt x="1690688" y="141429"/>
                    <a:pt x="1723515" y="99261"/>
                    <a:pt x="1769663" y="84886"/>
                  </a:cubicBezTo>
                  <a:cubicBezTo>
                    <a:pt x="1760148" y="98542"/>
                    <a:pt x="1753726" y="129929"/>
                    <a:pt x="1753726" y="147179"/>
                  </a:cubicBezTo>
                  <a:cubicBezTo>
                    <a:pt x="1744686" y="158680"/>
                    <a:pt x="1738977" y="173534"/>
                    <a:pt x="1738977" y="189826"/>
                  </a:cubicBezTo>
                  <a:cubicBezTo>
                    <a:pt x="1738977" y="227203"/>
                    <a:pt x="1768712" y="257870"/>
                    <a:pt x="1805107" y="257870"/>
                  </a:cubicBezTo>
                  <a:cubicBezTo>
                    <a:pt x="1818190" y="257870"/>
                    <a:pt x="1830560" y="253797"/>
                    <a:pt x="1840789" y="246609"/>
                  </a:cubicBezTo>
                  <a:cubicBezTo>
                    <a:pt x="1799874" y="230078"/>
                    <a:pt x="1771091" y="190785"/>
                    <a:pt x="1771091" y="145023"/>
                  </a:cubicBezTo>
                  <a:cubicBezTo>
                    <a:pt x="1771091" y="120824"/>
                    <a:pt x="1779178" y="98303"/>
                    <a:pt x="1792975" y="80094"/>
                  </a:cubicBezTo>
                  <a:cubicBezTo>
                    <a:pt x="1797019" y="79615"/>
                    <a:pt x="1801063" y="79375"/>
                    <a:pt x="1805107" y="79375"/>
                  </a:cubicBezTo>
                  <a:close/>
                  <a:moveTo>
                    <a:pt x="1231905" y="79375"/>
                  </a:moveTo>
                  <a:cubicBezTo>
                    <a:pt x="1266702" y="79375"/>
                    <a:pt x="1290536" y="82951"/>
                    <a:pt x="1308411" y="88672"/>
                  </a:cubicBezTo>
                  <a:cubicBezTo>
                    <a:pt x="1308411" y="88672"/>
                    <a:pt x="1308411" y="88672"/>
                    <a:pt x="1308411" y="136110"/>
                  </a:cubicBezTo>
                  <a:cubicBezTo>
                    <a:pt x="1308411" y="136110"/>
                    <a:pt x="1308411" y="136110"/>
                    <a:pt x="1273852" y="136110"/>
                  </a:cubicBezTo>
                  <a:cubicBezTo>
                    <a:pt x="1266702" y="123476"/>
                    <a:pt x="1253117" y="115133"/>
                    <a:pt x="1229760" y="115133"/>
                  </a:cubicBezTo>
                  <a:cubicBezTo>
                    <a:pt x="1206641" y="115133"/>
                    <a:pt x="1194009" y="124191"/>
                    <a:pt x="1194009" y="137779"/>
                  </a:cubicBezTo>
                  <a:cubicBezTo>
                    <a:pt x="1194009" y="150652"/>
                    <a:pt x="1202113" y="158519"/>
                    <a:pt x="1240008" y="163763"/>
                  </a:cubicBezTo>
                  <a:cubicBezTo>
                    <a:pt x="1293873" y="171630"/>
                    <a:pt x="1316038" y="185694"/>
                    <a:pt x="1316038" y="229080"/>
                  </a:cubicBezTo>
                  <a:cubicBezTo>
                    <a:pt x="1316038" y="271036"/>
                    <a:pt x="1286723" y="298450"/>
                    <a:pt x="1219035" y="298450"/>
                  </a:cubicBezTo>
                  <a:cubicBezTo>
                    <a:pt x="1178517" y="298450"/>
                    <a:pt x="1156590" y="292729"/>
                    <a:pt x="1138238" y="287008"/>
                  </a:cubicBezTo>
                  <a:cubicBezTo>
                    <a:pt x="1138238" y="287008"/>
                    <a:pt x="1138238" y="287008"/>
                    <a:pt x="1138238" y="238854"/>
                  </a:cubicBezTo>
                  <a:cubicBezTo>
                    <a:pt x="1138238" y="238854"/>
                    <a:pt x="1138238" y="238854"/>
                    <a:pt x="1173989" y="238854"/>
                  </a:cubicBezTo>
                  <a:cubicBezTo>
                    <a:pt x="1178994" y="253872"/>
                    <a:pt x="1199014" y="263408"/>
                    <a:pt x="1218558" y="263408"/>
                  </a:cubicBezTo>
                  <a:cubicBezTo>
                    <a:pt x="1242392" y="263408"/>
                    <a:pt x="1256930" y="253634"/>
                    <a:pt x="1256930" y="238139"/>
                  </a:cubicBezTo>
                  <a:cubicBezTo>
                    <a:pt x="1256930" y="222167"/>
                    <a:pt x="1247159" y="215492"/>
                    <a:pt x="1211408" y="210725"/>
                  </a:cubicBezTo>
                  <a:cubicBezTo>
                    <a:pt x="1163264" y="204288"/>
                    <a:pt x="1140860" y="188317"/>
                    <a:pt x="1140860" y="146123"/>
                  </a:cubicBezTo>
                  <a:cubicBezTo>
                    <a:pt x="1140860" y="103690"/>
                    <a:pt x="1174704" y="79375"/>
                    <a:pt x="1231905" y="79375"/>
                  </a:cubicBezTo>
                  <a:close/>
                  <a:moveTo>
                    <a:pt x="1059541" y="79375"/>
                  </a:moveTo>
                  <a:cubicBezTo>
                    <a:pt x="1091859" y="79375"/>
                    <a:pt x="1119188" y="89160"/>
                    <a:pt x="1119188" y="137130"/>
                  </a:cubicBezTo>
                  <a:cubicBezTo>
                    <a:pt x="1119188" y="137130"/>
                    <a:pt x="1119188" y="137130"/>
                    <a:pt x="1119188" y="293688"/>
                  </a:cubicBezTo>
                  <a:cubicBezTo>
                    <a:pt x="1119188" y="293688"/>
                    <a:pt x="1119188" y="293688"/>
                    <a:pt x="1061442" y="293688"/>
                  </a:cubicBezTo>
                  <a:cubicBezTo>
                    <a:pt x="1061442" y="293688"/>
                    <a:pt x="1061442" y="293688"/>
                    <a:pt x="1061442" y="152881"/>
                  </a:cubicBezTo>
                  <a:cubicBezTo>
                    <a:pt x="1061442" y="131879"/>
                    <a:pt x="1052887" y="125674"/>
                    <a:pt x="1033876" y="125674"/>
                  </a:cubicBezTo>
                  <a:cubicBezTo>
                    <a:pt x="1014865" y="125674"/>
                    <a:pt x="997755" y="130447"/>
                    <a:pt x="983734" y="135221"/>
                  </a:cubicBezTo>
                  <a:cubicBezTo>
                    <a:pt x="983734" y="135221"/>
                    <a:pt x="983734" y="135221"/>
                    <a:pt x="983734" y="293688"/>
                  </a:cubicBezTo>
                  <a:cubicBezTo>
                    <a:pt x="983734" y="293688"/>
                    <a:pt x="983734" y="293688"/>
                    <a:pt x="925513" y="293688"/>
                  </a:cubicBezTo>
                  <a:cubicBezTo>
                    <a:pt x="925513" y="293688"/>
                    <a:pt x="925513" y="293688"/>
                    <a:pt x="925513" y="84625"/>
                  </a:cubicBezTo>
                  <a:cubicBezTo>
                    <a:pt x="925513" y="84625"/>
                    <a:pt x="925513" y="84625"/>
                    <a:pt x="964010" y="84625"/>
                  </a:cubicBezTo>
                  <a:cubicBezTo>
                    <a:pt x="974466" y="84625"/>
                    <a:pt x="980407" y="85580"/>
                    <a:pt x="982784" y="103957"/>
                  </a:cubicBezTo>
                  <a:cubicBezTo>
                    <a:pt x="1003458" y="89399"/>
                    <a:pt x="1030074" y="79375"/>
                    <a:pt x="1059541" y="79375"/>
                  </a:cubicBezTo>
                  <a:close/>
                  <a:moveTo>
                    <a:pt x="804699" y="79375"/>
                  </a:moveTo>
                  <a:cubicBezTo>
                    <a:pt x="870052" y="79375"/>
                    <a:pt x="904875" y="113839"/>
                    <a:pt x="904875" y="184441"/>
                  </a:cubicBezTo>
                  <a:cubicBezTo>
                    <a:pt x="904875" y="191621"/>
                    <a:pt x="903921" y="200716"/>
                    <a:pt x="903921" y="202630"/>
                  </a:cubicBezTo>
                  <a:cubicBezTo>
                    <a:pt x="903921" y="202630"/>
                    <a:pt x="903921" y="202630"/>
                    <a:pt x="759859" y="202630"/>
                  </a:cubicBezTo>
                  <a:cubicBezTo>
                    <a:pt x="762721" y="245471"/>
                    <a:pt x="783949" y="257437"/>
                    <a:pt x="818295" y="257437"/>
                  </a:cubicBezTo>
                  <a:cubicBezTo>
                    <a:pt x="843338" y="257437"/>
                    <a:pt x="862897" y="249779"/>
                    <a:pt x="877207" y="239248"/>
                  </a:cubicBezTo>
                  <a:cubicBezTo>
                    <a:pt x="877207" y="239248"/>
                    <a:pt x="877207" y="239248"/>
                    <a:pt x="896289" y="239248"/>
                  </a:cubicBezTo>
                  <a:cubicBezTo>
                    <a:pt x="896289" y="239248"/>
                    <a:pt x="896289" y="239248"/>
                    <a:pt x="896289" y="278498"/>
                  </a:cubicBezTo>
                  <a:cubicBezTo>
                    <a:pt x="878400" y="288311"/>
                    <a:pt x="853595" y="299320"/>
                    <a:pt x="808992" y="299320"/>
                  </a:cubicBezTo>
                  <a:cubicBezTo>
                    <a:pt x="777509" y="299320"/>
                    <a:pt x="752226" y="291661"/>
                    <a:pt x="733622" y="277302"/>
                  </a:cubicBezTo>
                  <a:cubicBezTo>
                    <a:pt x="713348" y="290226"/>
                    <a:pt x="685919" y="299320"/>
                    <a:pt x="659206" y="299320"/>
                  </a:cubicBezTo>
                  <a:cubicBezTo>
                    <a:pt x="636070" y="299320"/>
                    <a:pt x="617227" y="293097"/>
                    <a:pt x="608402" y="272036"/>
                  </a:cubicBezTo>
                  <a:cubicBezTo>
                    <a:pt x="598385" y="278498"/>
                    <a:pt x="595284" y="280652"/>
                    <a:pt x="595284" y="280652"/>
                  </a:cubicBezTo>
                  <a:cubicBezTo>
                    <a:pt x="575726" y="292140"/>
                    <a:pt x="552352" y="300038"/>
                    <a:pt x="526592" y="300038"/>
                  </a:cubicBezTo>
                  <a:cubicBezTo>
                    <a:pt x="494154" y="300038"/>
                    <a:pt x="466725" y="290226"/>
                    <a:pt x="466725" y="242120"/>
                  </a:cubicBezTo>
                  <a:cubicBezTo>
                    <a:pt x="466725" y="242120"/>
                    <a:pt x="466725" y="242120"/>
                    <a:pt x="466725" y="84640"/>
                  </a:cubicBezTo>
                  <a:cubicBezTo>
                    <a:pt x="466725" y="84640"/>
                    <a:pt x="466725" y="84640"/>
                    <a:pt x="524684" y="84640"/>
                  </a:cubicBezTo>
                  <a:cubicBezTo>
                    <a:pt x="524684" y="84640"/>
                    <a:pt x="524684" y="84640"/>
                    <a:pt x="524684" y="201912"/>
                  </a:cubicBezTo>
                  <a:cubicBezTo>
                    <a:pt x="524684" y="201912"/>
                    <a:pt x="524684" y="201912"/>
                    <a:pt x="524684" y="226324"/>
                  </a:cubicBezTo>
                  <a:cubicBezTo>
                    <a:pt x="524684" y="247385"/>
                    <a:pt x="533032" y="253608"/>
                    <a:pt x="552113" y="253608"/>
                  </a:cubicBezTo>
                  <a:cubicBezTo>
                    <a:pt x="571433" y="253608"/>
                    <a:pt x="588606" y="248821"/>
                    <a:pt x="602678" y="243795"/>
                  </a:cubicBezTo>
                  <a:cubicBezTo>
                    <a:pt x="602678" y="243795"/>
                    <a:pt x="602678" y="243795"/>
                    <a:pt x="602678" y="84640"/>
                  </a:cubicBezTo>
                  <a:cubicBezTo>
                    <a:pt x="602678" y="84640"/>
                    <a:pt x="602678" y="84640"/>
                    <a:pt x="661114" y="84640"/>
                  </a:cubicBezTo>
                  <a:cubicBezTo>
                    <a:pt x="661114" y="84640"/>
                    <a:pt x="661114" y="84640"/>
                    <a:pt x="661114" y="226085"/>
                  </a:cubicBezTo>
                  <a:cubicBezTo>
                    <a:pt x="661114" y="226085"/>
                    <a:pt x="661114" y="226085"/>
                    <a:pt x="661114" y="239966"/>
                  </a:cubicBezTo>
                  <a:cubicBezTo>
                    <a:pt x="663022" y="255044"/>
                    <a:pt x="672086" y="259830"/>
                    <a:pt x="688781" y="259830"/>
                  </a:cubicBezTo>
                  <a:cubicBezTo>
                    <a:pt x="697368" y="259830"/>
                    <a:pt x="705716" y="257916"/>
                    <a:pt x="713348" y="255762"/>
                  </a:cubicBezTo>
                  <a:cubicBezTo>
                    <a:pt x="702138" y="238291"/>
                    <a:pt x="696175" y="216272"/>
                    <a:pt x="696175" y="190425"/>
                  </a:cubicBezTo>
                  <a:cubicBezTo>
                    <a:pt x="696175" y="121497"/>
                    <a:pt x="742924" y="79375"/>
                    <a:pt x="804699" y="79375"/>
                  </a:cubicBezTo>
                  <a:close/>
                  <a:moveTo>
                    <a:pt x="316755" y="79375"/>
                  </a:moveTo>
                  <a:cubicBezTo>
                    <a:pt x="346749" y="79375"/>
                    <a:pt x="366031" y="89586"/>
                    <a:pt x="380790" y="105970"/>
                  </a:cubicBezTo>
                  <a:cubicBezTo>
                    <a:pt x="386027" y="87686"/>
                    <a:pt x="396263" y="85549"/>
                    <a:pt x="402452" y="85549"/>
                  </a:cubicBezTo>
                  <a:cubicBezTo>
                    <a:pt x="402452" y="85549"/>
                    <a:pt x="402452" y="85549"/>
                    <a:pt x="439826" y="85549"/>
                  </a:cubicBezTo>
                  <a:cubicBezTo>
                    <a:pt x="439826" y="85549"/>
                    <a:pt x="439826" y="85549"/>
                    <a:pt x="439826" y="320157"/>
                  </a:cubicBezTo>
                  <a:cubicBezTo>
                    <a:pt x="439826" y="324907"/>
                    <a:pt x="445539" y="330131"/>
                    <a:pt x="450538" y="330131"/>
                  </a:cubicBezTo>
                  <a:cubicBezTo>
                    <a:pt x="450538" y="330131"/>
                    <a:pt x="450538" y="330131"/>
                    <a:pt x="466725" y="330131"/>
                  </a:cubicBezTo>
                  <a:cubicBezTo>
                    <a:pt x="466725" y="330131"/>
                    <a:pt x="466725" y="330131"/>
                    <a:pt x="466725" y="361950"/>
                  </a:cubicBezTo>
                  <a:cubicBezTo>
                    <a:pt x="466725" y="361950"/>
                    <a:pt x="466725" y="361950"/>
                    <a:pt x="349368" y="361950"/>
                  </a:cubicBezTo>
                  <a:cubicBezTo>
                    <a:pt x="349368" y="361950"/>
                    <a:pt x="349368" y="361950"/>
                    <a:pt x="349368" y="330131"/>
                  </a:cubicBezTo>
                  <a:cubicBezTo>
                    <a:pt x="349368" y="330131"/>
                    <a:pt x="349368" y="330131"/>
                    <a:pt x="377933" y="330131"/>
                  </a:cubicBezTo>
                  <a:cubicBezTo>
                    <a:pt x="377933" y="330131"/>
                    <a:pt x="377933" y="330131"/>
                    <a:pt x="377933" y="277415"/>
                  </a:cubicBezTo>
                  <a:cubicBezTo>
                    <a:pt x="363412" y="289525"/>
                    <a:pt x="342940" y="298549"/>
                    <a:pt x="315089" y="298549"/>
                  </a:cubicBezTo>
                  <a:cubicBezTo>
                    <a:pt x="270336" y="298549"/>
                    <a:pt x="222250" y="276703"/>
                    <a:pt x="222250" y="196679"/>
                  </a:cubicBezTo>
                  <a:cubicBezTo>
                    <a:pt x="222250" y="117606"/>
                    <a:pt x="273430" y="79375"/>
                    <a:pt x="316755" y="79375"/>
                  </a:cubicBezTo>
                  <a:close/>
                  <a:moveTo>
                    <a:pt x="109071" y="79375"/>
                  </a:moveTo>
                  <a:cubicBezTo>
                    <a:pt x="174705" y="79375"/>
                    <a:pt x="209550" y="114204"/>
                    <a:pt x="209550" y="184816"/>
                  </a:cubicBezTo>
                  <a:cubicBezTo>
                    <a:pt x="209550" y="192211"/>
                    <a:pt x="208834" y="201038"/>
                    <a:pt x="208834" y="203185"/>
                  </a:cubicBezTo>
                  <a:cubicBezTo>
                    <a:pt x="208834" y="203185"/>
                    <a:pt x="208834" y="203185"/>
                    <a:pt x="63963" y="203185"/>
                  </a:cubicBezTo>
                  <a:cubicBezTo>
                    <a:pt x="66827" y="246125"/>
                    <a:pt x="88307" y="257814"/>
                    <a:pt x="122675" y="257814"/>
                  </a:cubicBezTo>
                  <a:cubicBezTo>
                    <a:pt x="147974" y="257814"/>
                    <a:pt x="167545" y="250180"/>
                    <a:pt x="181865" y="239922"/>
                  </a:cubicBezTo>
                  <a:cubicBezTo>
                    <a:pt x="181865" y="239922"/>
                    <a:pt x="181865" y="239922"/>
                    <a:pt x="201197" y="239922"/>
                  </a:cubicBezTo>
                  <a:cubicBezTo>
                    <a:pt x="201197" y="239922"/>
                    <a:pt x="201197" y="239922"/>
                    <a:pt x="201197" y="279045"/>
                  </a:cubicBezTo>
                  <a:cubicBezTo>
                    <a:pt x="183297" y="288826"/>
                    <a:pt x="157998" y="300038"/>
                    <a:pt x="113367" y="300038"/>
                  </a:cubicBezTo>
                  <a:cubicBezTo>
                    <a:pt x="40096" y="300038"/>
                    <a:pt x="0" y="258291"/>
                    <a:pt x="0" y="191019"/>
                  </a:cubicBezTo>
                  <a:cubicBezTo>
                    <a:pt x="0" y="121838"/>
                    <a:pt x="47018" y="79375"/>
                    <a:pt x="109071" y="79375"/>
                  </a:cubicBezTo>
                  <a:close/>
                  <a:moveTo>
                    <a:pt x="2087563" y="14288"/>
                  </a:moveTo>
                  <a:cubicBezTo>
                    <a:pt x="2087563" y="14288"/>
                    <a:pt x="2087563" y="14288"/>
                    <a:pt x="2121165" y="14288"/>
                  </a:cubicBezTo>
                  <a:cubicBezTo>
                    <a:pt x="2141898" y="14288"/>
                    <a:pt x="2145234" y="19314"/>
                    <a:pt x="2145234" y="47793"/>
                  </a:cubicBezTo>
                  <a:cubicBezTo>
                    <a:pt x="2145234" y="47793"/>
                    <a:pt x="2145234" y="47793"/>
                    <a:pt x="2145234" y="177984"/>
                  </a:cubicBezTo>
                  <a:cubicBezTo>
                    <a:pt x="2145234" y="177984"/>
                    <a:pt x="2145234" y="177984"/>
                    <a:pt x="2145473" y="177984"/>
                  </a:cubicBezTo>
                  <a:cubicBezTo>
                    <a:pt x="2145473" y="177984"/>
                    <a:pt x="2145473" y="177984"/>
                    <a:pt x="2145473" y="232789"/>
                  </a:cubicBezTo>
                  <a:cubicBezTo>
                    <a:pt x="2145473" y="254088"/>
                    <a:pt x="2154529" y="260311"/>
                    <a:pt x="2173832" y="260311"/>
                  </a:cubicBezTo>
                  <a:cubicBezTo>
                    <a:pt x="2181219" y="260311"/>
                    <a:pt x="2188369" y="258875"/>
                    <a:pt x="2195041" y="256960"/>
                  </a:cubicBezTo>
                  <a:cubicBezTo>
                    <a:pt x="2185986" y="240447"/>
                    <a:pt x="2180743" y="219147"/>
                    <a:pt x="2180743" y="193061"/>
                  </a:cubicBezTo>
                  <a:cubicBezTo>
                    <a:pt x="2180743" y="108820"/>
                    <a:pt x="2228167" y="79862"/>
                    <a:pt x="2275829" y="79862"/>
                  </a:cubicBezTo>
                  <a:cubicBezTo>
                    <a:pt x="2304426" y="79862"/>
                    <a:pt x="2320631" y="85367"/>
                    <a:pt x="2334215" y="96854"/>
                  </a:cubicBezTo>
                  <a:cubicBezTo>
                    <a:pt x="2334215" y="96854"/>
                    <a:pt x="2334215" y="96854"/>
                    <a:pt x="2334215" y="14288"/>
                  </a:cubicBezTo>
                  <a:cubicBezTo>
                    <a:pt x="2334215" y="14288"/>
                    <a:pt x="2334215" y="14288"/>
                    <a:pt x="2368055" y="14288"/>
                  </a:cubicBezTo>
                  <a:cubicBezTo>
                    <a:pt x="2388788" y="14288"/>
                    <a:pt x="2392363" y="19792"/>
                    <a:pt x="2392363" y="47793"/>
                  </a:cubicBezTo>
                  <a:cubicBezTo>
                    <a:pt x="2392363" y="47793"/>
                    <a:pt x="2392363" y="47793"/>
                    <a:pt x="2392363" y="294294"/>
                  </a:cubicBezTo>
                  <a:cubicBezTo>
                    <a:pt x="2392363" y="294294"/>
                    <a:pt x="2392363" y="294294"/>
                    <a:pt x="2353280" y="294294"/>
                  </a:cubicBezTo>
                  <a:cubicBezTo>
                    <a:pt x="2343509" y="294294"/>
                    <a:pt x="2338028" y="292619"/>
                    <a:pt x="2335407" y="272516"/>
                  </a:cubicBezTo>
                  <a:cubicBezTo>
                    <a:pt x="2321108" y="288311"/>
                    <a:pt x="2299422" y="300038"/>
                    <a:pt x="2270109" y="300038"/>
                  </a:cubicBezTo>
                  <a:cubicBezTo>
                    <a:pt x="2248661" y="300038"/>
                    <a:pt x="2229358" y="293576"/>
                    <a:pt x="2214345" y="280653"/>
                  </a:cubicBezTo>
                  <a:cubicBezTo>
                    <a:pt x="2194327" y="291901"/>
                    <a:pt x="2168827" y="300038"/>
                    <a:pt x="2144043" y="300038"/>
                  </a:cubicBezTo>
                  <a:cubicBezTo>
                    <a:pt x="2111633" y="300038"/>
                    <a:pt x="2087563" y="288311"/>
                    <a:pt x="2087563" y="239968"/>
                  </a:cubicBezTo>
                  <a:cubicBezTo>
                    <a:pt x="2087563" y="239968"/>
                    <a:pt x="2087563" y="239968"/>
                    <a:pt x="2087563" y="233267"/>
                  </a:cubicBezTo>
                  <a:cubicBezTo>
                    <a:pt x="2087563" y="233267"/>
                    <a:pt x="2087563" y="233267"/>
                    <a:pt x="2087563" y="177984"/>
                  </a:cubicBezTo>
                  <a:cubicBezTo>
                    <a:pt x="2087563" y="177984"/>
                    <a:pt x="2087563" y="177984"/>
                    <a:pt x="2087563" y="14288"/>
                  </a:cubicBezTo>
                  <a:close/>
                  <a:moveTo>
                    <a:pt x="1296988" y="0"/>
                  </a:moveTo>
                  <a:cubicBezTo>
                    <a:pt x="1296988" y="0"/>
                    <a:pt x="1296988" y="0"/>
                    <a:pt x="1422195" y="0"/>
                  </a:cubicBezTo>
                  <a:cubicBezTo>
                    <a:pt x="1422195" y="0"/>
                    <a:pt x="1422195" y="0"/>
                    <a:pt x="1422195" y="36681"/>
                  </a:cubicBezTo>
                  <a:cubicBezTo>
                    <a:pt x="1422195" y="36681"/>
                    <a:pt x="1422195" y="36681"/>
                    <a:pt x="1385537" y="36681"/>
                  </a:cubicBezTo>
                  <a:cubicBezTo>
                    <a:pt x="1385537" y="36681"/>
                    <a:pt x="1385537" y="36681"/>
                    <a:pt x="1428860" y="221515"/>
                  </a:cubicBezTo>
                  <a:cubicBezTo>
                    <a:pt x="1428860" y="221515"/>
                    <a:pt x="1428860" y="221515"/>
                    <a:pt x="1429812" y="221515"/>
                  </a:cubicBezTo>
                  <a:cubicBezTo>
                    <a:pt x="1429812" y="221515"/>
                    <a:pt x="1429812" y="221515"/>
                    <a:pt x="1487417" y="0"/>
                  </a:cubicBezTo>
                  <a:cubicBezTo>
                    <a:pt x="1487417" y="0"/>
                    <a:pt x="1487417" y="0"/>
                    <a:pt x="1540260" y="0"/>
                  </a:cubicBezTo>
                  <a:cubicBezTo>
                    <a:pt x="1540260" y="0"/>
                    <a:pt x="1540260" y="0"/>
                    <a:pt x="1597389" y="221515"/>
                  </a:cubicBezTo>
                  <a:cubicBezTo>
                    <a:pt x="1597389" y="221515"/>
                    <a:pt x="1597389" y="221515"/>
                    <a:pt x="1598103" y="221515"/>
                  </a:cubicBezTo>
                  <a:cubicBezTo>
                    <a:pt x="1598103" y="221515"/>
                    <a:pt x="1598103" y="221515"/>
                    <a:pt x="1637141" y="65502"/>
                  </a:cubicBezTo>
                  <a:cubicBezTo>
                    <a:pt x="1643806" y="46923"/>
                    <a:pt x="1639283" y="36681"/>
                    <a:pt x="1622145" y="36681"/>
                  </a:cubicBezTo>
                  <a:cubicBezTo>
                    <a:pt x="1622145" y="36681"/>
                    <a:pt x="1622145" y="36681"/>
                    <a:pt x="1605720" y="36681"/>
                  </a:cubicBezTo>
                  <a:cubicBezTo>
                    <a:pt x="1605720" y="36681"/>
                    <a:pt x="1605720" y="36681"/>
                    <a:pt x="1605720" y="0"/>
                  </a:cubicBezTo>
                  <a:cubicBezTo>
                    <a:pt x="1605720" y="0"/>
                    <a:pt x="1605720" y="0"/>
                    <a:pt x="1719263" y="0"/>
                  </a:cubicBezTo>
                  <a:cubicBezTo>
                    <a:pt x="1719263" y="0"/>
                    <a:pt x="1719263" y="0"/>
                    <a:pt x="1719263" y="36681"/>
                  </a:cubicBezTo>
                  <a:cubicBezTo>
                    <a:pt x="1719263" y="36681"/>
                    <a:pt x="1719263" y="36681"/>
                    <a:pt x="1713074" y="36681"/>
                  </a:cubicBezTo>
                  <a:cubicBezTo>
                    <a:pt x="1705457" y="36681"/>
                    <a:pt x="1698792" y="42159"/>
                    <a:pt x="1696174" y="49781"/>
                  </a:cubicBezTo>
                  <a:cubicBezTo>
                    <a:pt x="1696174" y="49781"/>
                    <a:pt x="1696174" y="49781"/>
                    <a:pt x="1629286" y="298450"/>
                  </a:cubicBezTo>
                  <a:cubicBezTo>
                    <a:pt x="1629286" y="298450"/>
                    <a:pt x="1629286" y="298450"/>
                    <a:pt x="1554305" y="298450"/>
                  </a:cubicBezTo>
                  <a:cubicBezTo>
                    <a:pt x="1554305" y="298450"/>
                    <a:pt x="1554305" y="298450"/>
                    <a:pt x="1506459" y="113140"/>
                  </a:cubicBezTo>
                  <a:cubicBezTo>
                    <a:pt x="1506459" y="113140"/>
                    <a:pt x="1506459" y="113140"/>
                    <a:pt x="1505507" y="113140"/>
                  </a:cubicBezTo>
                  <a:cubicBezTo>
                    <a:pt x="1505507" y="113140"/>
                    <a:pt x="1505507" y="113140"/>
                    <a:pt x="1457186" y="298450"/>
                  </a:cubicBezTo>
                  <a:cubicBezTo>
                    <a:pt x="1457186" y="298450"/>
                    <a:pt x="1457186" y="298450"/>
                    <a:pt x="1382443" y="298450"/>
                  </a:cubicBezTo>
                  <a:cubicBezTo>
                    <a:pt x="1382443" y="298450"/>
                    <a:pt x="1382443" y="298450"/>
                    <a:pt x="1318649" y="48114"/>
                  </a:cubicBezTo>
                  <a:cubicBezTo>
                    <a:pt x="1316031" y="41683"/>
                    <a:pt x="1310556" y="36681"/>
                    <a:pt x="1303891" y="36681"/>
                  </a:cubicBezTo>
                  <a:cubicBezTo>
                    <a:pt x="1303891" y="36681"/>
                    <a:pt x="1303891" y="36681"/>
                    <a:pt x="1296988" y="36681"/>
                  </a:cubicBezTo>
                  <a:cubicBezTo>
                    <a:pt x="1296988" y="36681"/>
                    <a:pt x="1296988" y="36681"/>
                    <a:pt x="1296988" y="0"/>
                  </a:cubicBezTo>
                  <a:close/>
                </a:path>
              </a:pathLst>
            </a:custGeom>
            <a:solidFill>
              <a:srgbClr val="4A4F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grpSp>
      <p:grpSp>
        <p:nvGrpSpPr>
          <p:cNvPr id="22" name="LS_Santeos  (JU-Free)" hidden="1">
            <a:extLst>
              <a:ext uri="{FF2B5EF4-FFF2-40B4-BE49-F238E27FC236}">
                <a16:creationId xmlns:a16="http://schemas.microsoft.com/office/drawing/2014/main" id="{6678B3CA-0C0C-4C30-A415-4C955B6A070A}"/>
              </a:ext>
            </a:extLst>
          </p:cNvPr>
          <p:cNvGrpSpPr/>
          <p:nvPr/>
        </p:nvGrpSpPr>
        <p:grpSpPr>
          <a:xfrm>
            <a:off x="5621040" y="8887679"/>
            <a:ext cx="722880" cy="194400"/>
            <a:chOff x="1008063" y="2203451"/>
            <a:chExt cx="1458913" cy="407988"/>
          </a:xfrm>
        </p:grpSpPr>
        <p:sp>
          <p:nvSpPr>
            <p:cNvPr id="23" name="Vrije vorm: vorm 44" hidden="1">
              <a:extLst>
                <a:ext uri="{FF2B5EF4-FFF2-40B4-BE49-F238E27FC236}">
                  <a16:creationId xmlns:a16="http://schemas.microsoft.com/office/drawing/2014/main" id="{388FB62B-B89E-4AA1-98BF-FCE42B3ED074}"/>
                </a:ext>
              </a:extLst>
            </p:cNvPr>
            <p:cNvSpPr>
              <a:spLocks/>
            </p:cNvSpPr>
            <p:nvPr userDrawn="1"/>
          </p:nvSpPr>
          <p:spPr bwMode="auto">
            <a:xfrm>
              <a:off x="1727201" y="2538414"/>
              <a:ext cx="731838" cy="73025"/>
            </a:xfrm>
            <a:custGeom>
              <a:avLst/>
              <a:gdLst>
                <a:gd name="connsiteX0" fmla="*/ 609600 w 731838"/>
                <a:gd name="connsiteY0" fmla="*/ 46037 h 73025"/>
                <a:gd name="connsiteX1" fmla="*/ 596566 w 731838"/>
                <a:gd name="connsiteY1" fmla="*/ 49045 h 73025"/>
                <a:gd name="connsiteX2" fmla="*/ 585787 w 731838"/>
                <a:gd name="connsiteY2" fmla="*/ 57317 h 73025"/>
                <a:gd name="connsiteX3" fmla="*/ 595814 w 731838"/>
                <a:gd name="connsiteY3" fmla="*/ 65087 h 73025"/>
                <a:gd name="connsiteX4" fmla="*/ 609600 w 731838"/>
                <a:gd name="connsiteY4" fmla="*/ 53056 h 73025"/>
                <a:gd name="connsiteX5" fmla="*/ 609600 w 731838"/>
                <a:gd name="connsiteY5" fmla="*/ 46037 h 73025"/>
                <a:gd name="connsiteX6" fmla="*/ 31750 w 731838"/>
                <a:gd name="connsiteY6" fmla="*/ 46037 h 73025"/>
                <a:gd name="connsiteX7" fmla="*/ 19712 w 731838"/>
                <a:gd name="connsiteY7" fmla="*/ 49045 h 73025"/>
                <a:gd name="connsiteX8" fmla="*/ 9525 w 731838"/>
                <a:gd name="connsiteY8" fmla="*/ 57317 h 73025"/>
                <a:gd name="connsiteX9" fmla="*/ 19017 w 731838"/>
                <a:gd name="connsiteY9" fmla="*/ 65087 h 73025"/>
                <a:gd name="connsiteX10" fmla="*/ 31750 w 731838"/>
                <a:gd name="connsiteY10" fmla="*/ 53056 h 73025"/>
                <a:gd name="connsiteX11" fmla="*/ 31750 w 731838"/>
                <a:gd name="connsiteY11" fmla="*/ 46037 h 73025"/>
                <a:gd name="connsiteX12" fmla="*/ 708939 w 731838"/>
                <a:gd name="connsiteY12" fmla="*/ 28575 h 73025"/>
                <a:gd name="connsiteX13" fmla="*/ 695325 w 731838"/>
                <a:gd name="connsiteY13" fmla="*/ 45805 h 73025"/>
                <a:gd name="connsiteX14" fmla="*/ 708939 w 731838"/>
                <a:gd name="connsiteY14" fmla="*/ 63500 h 73025"/>
                <a:gd name="connsiteX15" fmla="*/ 722313 w 731838"/>
                <a:gd name="connsiteY15" fmla="*/ 45805 h 73025"/>
                <a:gd name="connsiteX16" fmla="*/ 708939 w 731838"/>
                <a:gd name="connsiteY16" fmla="*/ 28575 h 73025"/>
                <a:gd name="connsiteX17" fmla="*/ 508794 w 731838"/>
                <a:gd name="connsiteY17" fmla="*/ 28575 h 73025"/>
                <a:gd name="connsiteX18" fmla="*/ 495300 w 731838"/>
                <a:gd name="connsiteY18" fmla="*/ 45805 h 73025"/>
                <a:gd name="connsiteX19" fmla="*/ 508794 w 731838"/>
                <a:gd name="connsiteY19" fmla="*/ 63500 h 73025"/>
                <a:gd name="connsiteX20" fmla="*/ 522288 w 731838"/>
                <a:gd name="connsiteY20" fmla="*/ 45805 h 73025"/>
                <a:gd name="connsiteX21" fmla="*/ 508794 w 731838"/>
                <a:gd name="connsiteY21" fmla="*/ 28575 h 73025"/>
                <a:gd name="connsiteX22" fmla="*/ 445659 w 731838"/>
                <a:gd name="connsiteY22" fmla="*/ 28575 h 73025"/>
                <a:gd name="connsiteX23" fmla="*/ 431800 w 731838"/>
                <a:gd name="connsiteY23" fmla="*/ 41275 h 73025"/>
                <a:gd name="connsiteX24" fmla="*/ 458788 w 731838"/>
                <a:gd name="connsiteY24" fmla="*/ 41275 h 73025"/>
                <a:gd name="connsiteX25" fmla="*/ 445659 w 731838"/>
                <a:gd name="connsiteY25" fmla="*/ 28575 h 73025"/>
                <a:gd name="connsiteX26" fmla="*/ 285075 w 731838"/>
                <a:gd name="connsiteY26" fmla="*/ 28575 h 73025"/>
                <a:gd name="connsiteX27" fmla="*/ 271462 w 731838"/>
                <a:gd name="connsiteY27" fmla="*/ 45805 h 73025"/>
                <a:gd name="connsiteX28" fmla="*/ 285075 w 731838"/>
                <a:gd name="connsiteY28" fmla="*/ 63500 h 73025"/>
                <a:gd name="connsiteX29" fmla="*/ 298450 w 731838"/>
                <a:gd name="connsiteY29" fmla="*/ 45805 h 73025"/>
                <a:gd name="connsiteX30" fmla="*/ 285075 w 731838"/>
                <a:gd name="connsiteY30" fmla="*/ 28575 h 73025"/>
                <a:gd name="connsiteX31" fmla="*/ 169068 w 731838"/>
                <a:gd name="connsiteY31" fmla="*/ 28574 h 73025"/>
                <a:gd name="connsiteX32" fmla="*/ 155574 w 731838"/>
                <a:gd name="connsiteY32" fmla="*/ 46037 h 73025"/>
                <a:gd name="connsiteX33" fmla="*/ 169068 w 731838"/>
                <a:gd name="connsiteY33" fmla="*/ 63500 h 73025"/>
                <a:gd name="connsiteX34" fmla="*/ 182562 w 731838"/>
                <a:gd name="connsiteY34" fmla="*/ 46037 h 73025"/>
                <a:gd name="connsiteX35" fmla="*/ 169068 w 731838"/>
                <a:gd name="connsiteY35" fmla="*/ 28574 h 73025"/>
                <a:gd name="connsiteX36" fmla="*/ 344487 w 731838"/>
                <a:gd name="connsiteY36" fmla="*/ 20637 h 73025"/>
                <a:gd name="connsiteX37" fmla="*/ 355600 w 731838"/>
                <a:gd name="connsiteY37" fmla="*/ 20637 h 73025"/>
                <a:gd name="connsiteX38" fmla="*/ 355600 w 731838"/>
                <a:gd name="connsiteY38" fmla="*/ 71437 h 73025"/>
                <a:gd name="connsiteX39" fmla="*/ 344487 w 731838"/>
                <a:gd name="connsiteY39" fmla="*/ 71437 h 73025"/>
                <a:gd name="connsiteX40" fmla="*/ 657208 w 731838"/>
                <a:gd name="connsiteY40" fmla="*/ 19050 h 73025"/>
                <a:gd name="connsiteX41" fmla="*/ 674688 w 731838"/>
                <a:gd name="connsiteY41" fmla="*/ 38605 h 73025"/>
                <a:gd name="connsiteX42" fmla="*/ 674688 w 731838"/>
                <a:gd name="connsiteY42" fmla="*/ 71438 h 73025"/>
                <a:gd name="connsiteX43" fmla="*/ 664631 w 731838"/>
                <a:gd name="connsiteY43" fmla="*/ 71438 h 73025"/>
                <a:gd name="connsiteX44" fmla="*/ 664631 w 731838"/>
                <a:gd name="connsiteY44" fmla="*/ 39812 h 73025"/>
                <a:gd name="connsiteX45" fmla="*/ 653855 w 731838"/>
                <a:gd name="connsiteY45" fmla="*/ 27741 h 73025"/>
                <a:gd name="connsiteX46" fmla="*/ 641882 w 731838"/>
                <a:gd name="connsiteY46" fmla="*/ 40778 h 73025"/>
                <a:gd name="connsiteX47" fmla="*/ 641882 w 731838"/>
                <a:gd name="connsiteY47" fmla="*/ 71438 h 73025"/>
                <a:gd name="connsiteX48" fmla="*/ 631825 w 731838"/>
                <a:gd name="connsiteY48" fmla="*/ 71438 h 73025"/>
                <a:gd name="connsiteX49" fmla="*/ 631825 w 731838"/>
                <a:gd name="connsiteY49" fmla="*/ 19774 h 73025"/>
                <a:gd name="connsiteX50" fmla="*/ 641403 w 731838"/>
                <a:gd name="connsiteY50" fmla="*/ 19774 h 73025"/>
                <a:gd name="connsiteX51" fmla="*/ 641403 w 731838"/>
                <a:gd name="connsiteY51" fmla="*/ 28224 h 73025"/>
                <a:gd name="connsiteX52" fmla="*/ 642122 w 731838"/>
                <a:gd name="connsiteY52" fmla="*/ 28224 h 73025"/>
                <a:gd name="connsiteX53" fmla="*/ 657208 w 731838"/>
                <a:gd name="connsiteY53" fmla="*/ 19050 h 73025"/>
                <a:gd name="connsiteX54" fmla="*/ 599138 w 731838"/>
                <a:gd name="connsiteY54" fmla="*/ 19050 h 73025"/>
                <a:gd name="connsiteX55" fmla="*/ 619125 w 731838"/>
                <a:gd name="connsiteY55" fmla="*/ 37285 h 73025"/>
                <a:gd name="connsiteX56" fmla="*/ 619125 w 731838"/>
                <a:gd name="connsiteY56" fmla="*/ 71809 h 73025"/>
                <a:gd name="connsiteX57" fmla="*/ 609252 w 731838"/>
                <a:gd name="connsiteY57" fmla="*/ 71809 h 73025"/>
                <a:gd name="connsiteX58" fmla="*/ 609252 w 731838"/>
                <a:gd name="connsiteY58" fmla="*/ 64759 h 73025"/>
                <a:gd name="connsiteX59" fmla="*/ 608771 w 731838"/>
                <a:gd name="connsiteY59" fmla="*/ 64759 h 73025"/>
                <a:gd name="connsiteX60" fmla="*/ 593600 w 731838"/>
                <a:gd name="connsiteY60" fmla="*/ 73025 h 73025"/>
                <a:gd name="connsiteX61" fmla="*/ 576262 w 731838"/>
                <a:gd name="connsiteY61" fmla="*/ 57222 h 73025"/>
                <a:gd name="connsiteX62" fmla="*/ 596008 w 731838"/>
                <a:gd name="connsiteY62" fmla="*/ 41661 h 73025"/>
                <a:gd name="connsiteX63" fmla="*/ 609011 w 731838"/>
                <a:gd name="connsiteY63" fmla="*/ 36799 h 73025"/>
                <a:gd name="connsiteX64" fmla="*/ 609011 w 731838"/>
                <a:gd name="connsiteY64" fmla="*/ 36556 h 73025"/>
                <a:gd name="connsiteX65" fmla="*/ 599138 w 731838"/>
                <a:gd name="connsiteY65" fmla="*/ 27317 h 73025"/>
                <a:gd name="connsiteX66" fmla="*/ 587098 w 731838"/>
                <a:gd name="connsiteY66" fmla="*/ 34610 h 73025"/>
                <a:gd name="connsiteX67" fmla="*/ 577707 w 731838"/>
                <a:gd name="connsiteY67" fmla="*/ 32422 h 73025"/>
                <a:gd name="connsiteX68" fmla="*/ 599138 w 731838"/>
                <a:gd name="connsiteY68" fmla="*/ 19050 h 73025"/>
                <a:gd name="connsiteX69" fmla="*/ 565889 w 731838"/>
                <a:gd name="connsiteY69" fmla="*/ 19050 h 73025"/>
                <a:gd name="connsiteX70" fmla="*/ 569913 w 731838"/>
                <a:gd name="connsiteY70" fmla="*/ 19292 h 73025"/>
                <a:gd name="connsiteX71" fmla="*/ 569913 w 731838"/>
                <a:gd name="connsiteY71" fmla="*/ 28948 h 73025"/>
                <a:gd name="connsiteX72" fmla="*/ 564942 w 731838"/>
                <a:gd name="connsiteY72" fmla="*/ 28224 h 73025"/>
                <a:gd name="connsiteX73" fmla="*/ 552868 w 731838"/>
                <a:gd name="connsiteY73" fmla="*/ 39812 h 73025"/>
                <a:gd name="connsiteX74" fmla="*/ 552868 w 731838"/>
                <a:gd name="connsiteY74" fmla="*/ 71438 h 73025"/>
                <a:gd name="connsiteX75" fmla="*/ 542925 w 731838"/>
                <a:gd name="connsiteY75" fmla="*/ 71438 h 73025"/>
                <a:gd name="connsiteX76" fmla="*/ 542925 w 731838"/>
                <a:gd name="connsiteY76" fmla="*/ 19774 h 73025"/>
                <a:gd name="connsiteX77" fmla="*/ 552395 w 731838"/>
                <a:gd name="connsiteY77" fmla="*/ 19774 h 73025"/>
                <a:gd name="connsiteX78" fmla="*/ 552395 w 731838"/>
                <a:gd name="connsiteY78" fmla="*/ 27983 h 73025"/>
                <a:gd name="connsiteX79" fmla="*/ 553105 w 731838"/>
                <a:gd name="connsiteY79" fmla="*/ 27983 h 73025"/>
                <a:gd name="connsiteX80" fmla="*/ 565889 w 731838"/>
                <a:gd name="connsiteY80" fmla="*/ 19050 h 73025"/>
                <a:gd name="connsiteX81" fmla="*/ 445769 w 731838"/>
                <a:gd name="connsiteY81" fmla="*/ 19050 h 73025"/>
                <a:gd name="connsiteX82" fmla="*/ 468313 w 731838"/>
                <a:gd name="connsiteY82" fmla="*/ 45427 h 73025"/>
                <a:gd name="connsiteX83" fmla="*/ 468313 w 731838"/>
                <a:gd name="connsiteY83" fmla="*/ 49091 h 73025"/>
                <a:gd name="connsiteX84" fmla="*/ 432242 w 731838"/>
                <a:gd name="connsiteY84" fmla="*/ 49091 h 73025"/>
                <a:gd name="connsiteX85" fmla="*/ 446481 w 731838"/>
                <a:gd name="connsiteY85" fmla="*/ 64721 h 73025"/>
                <a:gd name="connsiteX86" fmla="*/ 458346 w 731838"/>
                <a:gd name="connsiteY86" fmla="*/ 57150 h 73025"/>
                <a:gd name="connsiteX87" fmla="*/ 467601 w 731838"/>
                <a:gd name="connsiteY87" fmla="*/ 58860 h 73025"/>
                <a:gd name="connsiteX88" fmla="*/ 446481 w 731838"/>
                <a:gd name="connsiteY88" fmla="*/ 73025 h 73025"/>
                <a:gd name="connsiteX89" fmla="*/ 422275 w 731838"/>
                <a:gd name="connsiteY89" fmla="*/ 46160 h 73025"/>
                <a:gd name="connsiteX90" fmla="*/ 445769 w 731838"/>
                <a:gd name="connsiteY90" fmla="*/ 19050 h 73025"/>
                <a:gd name="connsiteX91" fmla="*/ 393682 w 731838"/>
                <a:gd name="connsiteY91" fmla="*/ 19050 h 73025"/>
                <a:gd name="connsiteX92" fmla="*/ 411163 w 731838"/>
                <a:gd name="connsiteY92" fmla="*/ 38605 h 73025"/>
                <a:gd name="connsiteX93" fmla="*/ 411163 w 731838"/>
                <a:gd name="connsiteY93" fmla="*/ 71438 h 73025"/>
                <a:gd name="connsiteX94" fmla="*/ 401106 w 731838"/>
                <a:gd name="connsiteY94" fmla="*/ 71438 h 73025"/>
                <a:gd name="connsiteX95" fmla="*/ 401106 w 731838"/>
                <a:gd name="connsiteY95" fmla="*/ 39812 h 73025"/>
                <a:gd name="connsiteX96" fmla="*/ 390330 w 731838"/>
                <a:gd name="connsiteY96" fmla="*/ 27741 h 73025"/>
                <a:gd name="connsiteX97" fmla="*/ 378357 w 731838"/>
                <a:gd name="connsiteY97" fmla="*/ 40778 h 73025"/>
                <a:gd name="connsiteX98" fmla="*/ 378357 w 731838"/>
                <a:gd name="connsiteY98" fmla="*/ 71438 h 73025"/>
                <a:gd name="connsiteX99" fmla="*/ 368300 w 731838"/>
                <a:gd name="connsiteY99" fmla="*/ 71438 h 73025"/>
                <a:gd name="connsiteX100" fmla="*/ 368300 w 731838"/>
                <a:gd name="connsiteY100" fmla="*/ 19774 h 73025"/>
                <a:gd name="connsiteX101" fmla="*/ 377878 w 731838"/>
                <a:gd name="connsiteY101" fmla="*/ 19774 h 73025"/>
                <a:gd name="connsiteX102" fmla="*/ 377878 w 731838"/>
                <a:gd name="connsiteY102" fmla="*/ 28224 h 73025"/>
                <a:gd name="connsiteX103" fmla="*/ 378597 w 731838"/>
                <a:gd name="connsiteY103" fmla="*/ 28224 h 73025"/>
                <a:gd name="connsiteX104" fmla="*/ 393682 w 731838"/>
                <a:gd name="connsiteY104" fmla="*/ 19050 h 73025"/>
                <a:gd name="connsiteX105" fmla="*/ 227551 w 731838"/>
                <a:gd name="connsiteY105" fmla="*/ 19050 h 73025"/>
                <a:gd name="connsiteX106" fmla="*/ 231775 w 731838"/>
                <a:gd name="connsiteY106" fmla="*/ 19292 h 73025"/>
                <a:gd name="connsiteX107" fmla="*/ 231775 w 731838"/>
                <a:gd name="connsiteY107" fmla="*/ 28948 h 73025"/>
                <a:gd name="connsiteX108" fmla="*/ 226612 w 731838"/>
                <a:gd name="connsiteY108" fmla="*/ 28224 h 73025"/>
                <a:gd name="connsiteX109" fmla="*/ 214643 w 731838"/>
                <a:gd name="connsiteY109" fmla="*/ 39812 h 73025"/>
                <a:gd name="connsiteX110" fmla="*/ 214643 w 731838"/>
                <a:gd name="connsiteY110" fmla="*/ 71438 h 73025"/>
                <a:gd name="connsiteX111" fmla="*/ 204787 w 731838"/>
                <a:gd name="connsiteY111" fmla="*/ 71438 h 73025"/>
                <a:gd name="connsiteX112" fmla="*/ 204787 w 731838"/>
                <a:gd name="connsiteY112" fmla="*/ 19774 h 73025"/>
                <a:gd name="connsiteX113" fmla="*/ 214174 w 731838"/>
                <a:gd name="connsiteY113" fmla="*/ 19774 h 73025"/>
                <a:gd name="connsiteX114" fmla="*/ 214174 w 731838"/>
                <a:gd name="connsiteY114" fmla="*/ 27983 h 73025"/>
                <a:gd name="connsiteX115" fmla="*/ 214878 w 731838"/>
                <a:gd name="connsiteY115" fmla="*/ 27983 h 73025"/>
                <a:gd name="connsiteX116" fmla="*/ 227551 w 731838"/>
                <a:gd name="connsiteY116" fmla="*/ 19050 h 73025"/>
                <a:gd name="connsiteX117" fmla="*/ 22876 w 731838"/>
                <a:gd name="connsiteY117" fmla="*/ 19050 h 73025"/>
                <a:gd name="connsiteX118" fmla="*/ 42863 w 731838"/>
                <a:gd name="connsiteY118" fmla="*/ 37285 h 73025"/>
                <a:gd name="connsiteX119" fmla="*/ 42863 w 731838"/>
                <a:gd name="connsiteY119" fmla="*/ 71809 h 73025"/>
                <a:gd name="connsiteX120" fmla="*/ 32990 w 731838"/>
                <a:gd name="connsiteY120" fmla="*/ 71809 h 73025"/>
                <a:gd name="connsiteX121" fmla="*/ 32990 w 731838"/>
                <a:gd name="connsiteY121" fmla="*/ 64759 h 73025"/>
                <a:gd name="connsiteX122" fmla="*/ 32749 w 731838"/>
                <a:gd name="connsiteY122" fmla="*/ 64759 h 73025"/>
                <a:gd name="connsiteX123" fmla="*/ 17579 w 731838"/>
                <a:gd name="connsiteY123" fmla="*/ 73025 h 73025"/>
                <a:gd name="connsiteX124" fmla="*/ 0 w 731838"/>
                <a:gd name="connsiteY124" fmla="*/ 57222 h 73025"/>
                <a:gd name="connsiteX125" fmla="*/ 19746 w 731838"/>
                <a:gd name="connsiteY125" fmla="*/ 41661 h 73025"/>
                <a:gd name="connsiteX126" fmla="*/ 32749 w 731838"/>
                <a:gd name="connsiteY126" fmla="*/ 36799 h 73025"/>
                <a:gd name="connsiteX127" fmla="*/ 32749 w 731838"/>
                <a:gd name="connsiteY127" fmla="*/ 36556 h 73025"/>
                <a:gd name="connsiteX128" fmla="*/ 23117 w 731838"/>
                <a:gd name="connsiteY128" fmla="*/ 27317 h 73025"/>
                <a:gd name="connsiteX129" fmla="*/ 11077 w 731838"/>
                <a:gd name="connsiteY129" fmla="*/ 34610 h 73025"/>
                <a:gd name="connsiteX130" fmla="*/ 1686 w 731838"/>
                <a:gd name="connsiteY130" fmla="*/ 32422 h 73025"/>
                <a:gd name="connsiteX131" fmla="*/ 22876 w 731838"/>
                <a:gd name="connsiteY131" fmla="*/ 19050 h 73025"/>
                <a:gd name="connsiteX132" fmla="*/ 169862 w 731838"/>
                <a:gd name="connsiteY132" fmla="*/ 19049 h 73025"/>
                <a:gd name="connsiteX133" fmla="*/ 193675 w 731838"/>
                <a:gd name="connsiteY133" fmla="*/ 46037 h 73025"/>
                <a:gd name="connsiteX134" fmla="*/ 169862 w 731838"/>
                <a:gd name="connsiteY134" fmla="*/ 73025 h 73025"/>
                <a:gd name="connsiteX135" fmla="*/ 146049 w 731838"/>
                <a:gd name="connsiteY135" fmla="*/ 46037 h 73025"/>
                <a:gd name="connsiteX136" fmla="*/ 169862 w 731838"/>
                <a:gd name="connsiteY136" fmla="*/ 19049 h 73025"/>
                <a:gd name="connsiteX137" fmla="*/ 722158 w 731838"/>
                <a:gd name="connsiteY137" fmla="*/ 3175 h 73025"/>
                <a:gd name="connsiteX138" fmla="*/ 731838 w 731838"/>
                <a:gd name="connsiteY138" fmla="*/ 3175 h 73025"/>
                <a:gd name="connsiteX139" fmla="*/ 731838 w 731838"/>
                <a:gd name="connsiteY139" fmla="*/ 72058 h 73025"/>
                <a:gd name="connsiteX140" fmla="*/ 722394 w 731838"/>
                <a:gd name="connsiteY140" fmla="*/ 72058 h 73025"/>
                <a:gd name="connsiteX141" fmla="*/ 722394 w 731838"/>
                <a:gd name="connsiteY141" fmla="*/ 64082 h 73025"/>
                <a:gd name="connsiteX142" fmla="*/ 721450 w 731838"/>
                <a:gd name="connsiteY142" fmla="*/ 64082 h 73025"/>
                <a:gd name="connsiteX143" fmla="*/ 707048 w 731838"/>
                <a:gd name="connsiteY143" fmla="*/ 73025 h 73025"/>
                <a:gd name="connsiteX144" fmla="*/ 685800 w 731838"/>
                <a:gd name="connsiteY144" fmla="*/ 46197 h 73025"/>
                <a:gd name="connsiteX145" fmla="*/ 707048 w 731838"/>
                <a:gd name="connsiteY145" fmla="*/ 19610 h 73025"/>
                <a:gd name="connsiteX146" fmla="*/ 721450 w 731838"/>
                <a:gd name="connsiteY146" fmla="*/ 28795 h 73025"/>
                <a:gd name="connsiteX147" fmla="*/ 722158 w 731838"/>
                <a:gd name="connsiteY147" fmla="*/ 28795 h 73025"/>
                <a:gd name="connsiteX148" fmla="*/ 485775 w 731838"/>
                <a:gd name="connsiteY148" fmla="*/ 3175 h 73025"/>
                <a:gd name="connsiteX149" fmla="*/ 495691 w 731838"/>
                <a:gd name="connsiteY149" fmla="*/ 3175 h 73025"/>
                <a:gd name="connsiteX150" fmla="*/ 495691 w 731838"/>
                <a:gd name="connsiteY150" fmla="*/ 28795 h 73025"/>
                <a:gd name="connsiteX151" fmla="*/ 496163 w 731838"/>
                <a:gd name="connsiteY151" fmla="*/ 28795 h 73025"/>
                <a:gd name="connsiteX152" fmla="*/ 510565 w 731838"/>
                <a:gd name="connsiteY152" fmla="*/ 19610 h 73025"/>
                <a:gd name="connsiteX153" fmla="*/ 531813 w 731838"/>
                <a:gd name="connsiteY153" fmla="*/ 46197 h 73025"/>
                <a:gd name="connsiteX154" fmla="*/ 510801 w 731838"/>
                <a:gd name="connsiteY154" fmla="*/ 73025 h 73025"/>
                <a:gd name="connsiteX155" fmla="*/ 496163 w 731838"/>
                <a:gd name="connsiteY155" fmla="*/ 64082 h 73025"/>
                <a:gd name="connsiteX156" fmla="*/ 495455 w 731838"/>
                <a:gd name="connsiteY156" fmla="*/ 64082 h 73025"/>
                <a:gd name="connsiteX157" fmla="*/ 495455 w 731838"/>
                <a:gd name="connsiteY157" fmla="*/ 72058 h 73025"/>
                <a:gd name="connsiteX158" fmla="*/ 485775 w 731838"/>
                <a:gd name="connsiteY158" fmla="*/ 72058 h 73025"/>
                <a:gd name="connsiteX159" fmla="*/ 485775 w 731838"/>
                <a:gd name="connsiteY159" fmla="*/ 3175 h 73025"/>
                <a:gd name="connsiteX160" fmla="*/ 322262 w 731838"/>
                <a:gd name="connsiteY160" fmla="*/ 3175 h 73025"/>
                <a:gd name="connsiteX161" fmla="*/ 331787 w 731838"/>
                <a:gd name="connsiteY161" fmla="*/ 3175 h 73025"/>
                <a:gd name="connsiteX162" fmla="*/ 331787 w 731838"/>
                <a:gd name="connsiteY162" fmla="*/ 71438 h 73025"/>
                <a:gd name="connsiteX163" fmla="*/ 322262 w 731838"/>
                <a:gd name="connsiteY163" fmla="*/ 71438 h 73025"/>
                <a:gd name="connsiteX164" fmla="*/ 297770 w 731838"/>
                <a:gd name="connsiteY164" fmla="*/ 3175 h 73025"/>
                <a:gd name="connsiteX165" fmla="*/ 307975 w 731838"/>
                <a:gd name="connsiteY165" fmla="*/ 3175 h 73025"/>
                <a:gd name="connsiteX166" fmla="*/ 307975 w 731838"/>
                <a:gd name="connsiteY166" fmla="*/ 72058 h 73025"/>
                <a:gd name="connsiteX167" fmla="*/ 298013 w 731838"/>
                <a:gd name="connsiteY167" fmla="*/ 72058 h 73025"/>
                <a:gd name="connsiteX168" fmla="*/ 298013 w 731838"/>
                <a:gd name="connsiteY168" fmla="*/ 64082 h 73025"/>
                <a:gd name="connsiteX169" fmla="*/ 297041 w 731838"/>
                <a:gd name="connsiteY169" fmla="*/ 64082 h 73025"/>
                <a:gd name="connsiteX170" fmla="*/ 282219 w 731838"/>
                <a:gd name="connsiteY170" fmla="*/ 73025 h 73025"/>
                <a:gd name="connsiteX171" fmla="*/ 260350 w 731838"/>
                <a:gd name="connsiteY171" fmla="*/ 46197 h 73025"/>
                <a:gd name="connsiteX172" fmla="*/ 282219 w 731838"/>
                <a:gd name="connsiteY172" fmla="*/ 19610 h 73025"/>
                <a:gd name="connsiteX173" fmla="*/ 297041 w 731838"/>
                <a:gd name="connsiteY173" fmla="*/ 28795 h 73025"/>
                <a:gd name="connsiteX174" fmla="*/ 297770 w 731838"/>
                <a:gd name="connsiteY174" fmla="*/ 28795 h 73025"/>
                <a:gd name="connsiteX175" fmla="*/ 239712 w 731838"/>
                <a:gd name="connsiteY175" fmla="*/ 3175 h 73025"/>
                <a:gd name="connsiteX176" fmla="*/ 250825 w 731838"/>
                <a:gd name="connsiteY176" fmla="*/ 3175 h 73025"/>
                <a:gd name="connsiteX177" fmla="*/ 250825 w 731838"/>
                <a:gd name="connsiteY177" fmla="*/ 71438 h 73025"/>
                <a:gd name="connsiteX178" fmla="*/ 239712 w 731838"/>
                <a:gd name="connsiteY178" fmla="*/ 71438 h 73025"/>
                <a:gd name="connsiteX179" fmla="*/ 57150 w 731838"/>
                <a:gd name="connsiteY179" fmla="*/ 3175 h 73025"/>
                <a:gd name="connsiteX180" fmla="*/ 68263 w 731838"/>
                <a:gd name="connsiteY180" fmla="*/ 3175 h 73025"/>
                <a:gd name="connsiteX181" fmla="*/ 80963 w 731838"/>
                <a:gd name="connsiteY181" fmla="*/ 55563 h 73025"/>
                <a:gd name="connsiteX182" fmla="*/ 95250 w 731838"/>
                <a:gd name="connsiteY182" fmla="*/ 3175 h 73025"/>
                <a:gd name="connsiteX183" fmla="*/ 106363 w 731838"/>
                <a:gd name="connsiteY183" fmla="*/ 3175 h 73025"/>
                <a:gd name="connsiteX184" fmla="*/ 119063 w 731838"/>
                <a:gd name="connsiteY184" fmla="*/ 55563 h 73025"/>
                <a:gd name="connsiteX185" fmla="*/ 120650 w 731838"/>
                <a:gd name="connsiteY185" fmla="*/ 55563 h 73025"/>
                <a:gd name="connsiteX186" fmla="*/ 133350 w 731838"/>
                <a:gd name="connsiteY186" fmla="*/ 3175 h 73025"/>
                <a:gd name="connsiteX187" fmla="*/ 144463 w 731838"/>
                <a:gd name="connsiteY187" fmla="*/ 3175 h 73025"/>
                <a:gd name="connsiteX188" fmla="*/ 125413 w 731838"/>
                <a:gd name="connsiteY188" fmla="*/ 71438 h 73025"/>
                <a:gd name="connsiteX189" fmla="*/ 114300 w 731838"/>
                <a:gd name="connsiteY189" fmla="*/ 71438 h 73025"/>
                <a:gd name="connsiteX190" fmla="*/ 100013 w 731838"/>
                <a:gd name="connsiteY190" fmla="*/ 20638 h 73025"/>
                <a:gd name="connsiteX191" fmla="*/ 85725 w 731838"/>
                <a:gd name="connsiteY191" fmla="*/ 71438 h 73025"/>
                <a:gd name="connsiteX192" fmla="*/ 76200 w 731838"/>
                <a:gd name="connsiteY192" fmla="*/ 71438 h 73025"/>
                <a:gd name="connsiteX193" fmla="*/ 349250 w 731838"/>
                <a:gd name="connsiteY193" fmla="*/ 0 h 73025"/>
                <a:gd name="connsiteX194" fmla="*/ 355600 w 731838"/>
                <a:gd name="connsiteY194" fmla="*/ 6350 h 73025"/>
                <a:gd name="connsiteX195" fmla="*/ 349250 w 731838"/>
                <a:gd name="connsiteY195" fmla="*/ 12700 h 73025"/>
                <a:gd name="connsiteX196" fmla="*/ 342900 w 731838"/>
                <a:gd name="connsiteY196" fmla="*/ 6350 h 73025"/>
                <a:gd name="connsiteX197" fmla="*/ 349250 w 731838"/>
                <a:gd name="connsiteY197" fmla="*/ 0 h 7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731838" h="73025">
                  <a:moveTo>
                    <a:pt x="609600" y="46037"/>
                  </a:moveTo>
                  <a:cubicBezTo>
                    <a:pt x="608096" y="47541"/>
                    <a:pt x="600075" y="48544"/>
                    <a:pt x="596566" y="49045"/>
                  </a:cubicBezTo>
                  <a:cubicBezTo>
                    <a:pt x="590550" y="49797"/>
                    <a:pt x="585787" y="51802"/>
                    <a:pt x="585787" y="57317"/>
                  </a:cubicBezTo>
                  <a:cubicBezTo>
                    <a:pt x="585787" y="62581"/>
                    <a:pt x="590048" y="65087"/>
                    <a:pt x="595814" y="65087"/>
                  </a:cubicBezTo>
                  <a:cubicBezTo>
                    <a:pt x="604587" y="65087"/>
                    <a:pt x="609600" y="59322"/>
                    <a:pt x="609600" y="53056"/>
                  </a:cubicBezTo>
                  <a:cubicBezTo>
                    <a:pt x="609600" y="46037"/>
                    <a:pt x="609600" y="46037"/>
                    <a:pt x="609600" y="46037"/>
                  </a:cubicBezTo>
                  <a:close/>
                  <a:moveTo>
                    <a:pt x="31750" y="46037"/>
                  </a:moveTo>
                  <a:cubicBezTo>
                    <a:pt x="30361" y="47541"/>
                    <a:pt x="22953" y="48544"/>
                    <a:pt x="19712" y="49045"/>
                  </a:cubicBezTo>
                  <a:cubicBezTo>
                    <a:pt x="14155" y="49797"/>
                    <a:pt x="9525" y="51802"/>
                    <a:pt x="9525" y="57317"/>
                  </a:cubicBezTo>
                  <a:cubicBezTo>
                    <a:pt x="9525" y="62581"/>
                    <a:pt x="13461" y="65087"/>
                    <a:pt x="19017" y="65087"/>
                  </a:cubicBezTo>
                  <a:cubicBezTo>
                    <a:pt x="26888" y="65087"/>
                    <a:pt x="31750" y="59322"/>
                    <a:pt x="31750" y="53056"/>
                  </a:cubicBezTo>
                  <a:cubicBezTo>
                    <a:pt x="31750" y="46037"/>
                    <a:pt x="31750" y="46037"/>
                    <a:pt x="31750" y="46037"/>
                  </a:cubicBezTo>
                  <a:close/>
                  <a:moveTo>
                    <a:pt x="708939" y="28575"/>
                  </a:moveTo>
                  <a:cubicBezTo>
                    <a:pt x="699863" y="28575"/>
                    <a:pt x="695325" y="36026"/>
                    <a:pt x="695325" y="45805"/>
                  </a:cubicBezTo>
                  <a:cubicBezTo>
                    <a:pt x="695325" y="55817"/>
                    <a:pt x="700102" y="63500"/>
                    <a:pt x="708939" y="63500"/>
                  </a:cubicBezTo>
                  <a:cubicBezTo>
                    <a:pt x="717536" y="63500"/>
                    <a:pt x="722313" y="56282"/>
                    <a:pt x="722313" y="45805"/>
                  </a:cubicBezTo>
                  <a:cubicBezTo>
                    <a:pt x="722313" y="35327"/>
                    <a:pt x="717536" y="28575"/>
                    <a:pt x="708939" y="28575"/>
                  </a:cubicBezTo>
                  <a:close/>
                  <a:moveTo>
                    <a:pt x="508794" y="28575"/>
                  </a:moveTo>
                  <a:cubicBezTo>
                    <a:pt x="499878" y="28575"/>
                    <a:pt x="495300" y="35327"/>
                    <a:pt x="495300" y="45805"/>
                  </a:cubicBezTo>
                  <a:cubicBezTo>
                    <a:pt x="495300" y="56282"/>
                    <a:pt x="500119" y="63500"/>
                    <a:pt x="508794" y="63500"/>
                  </a:cubicBezTo>
                  <a:cubicBezTo>
                    <a:pt x="517710" y="63500"/>
                    <a:pt x="522288" y="55817"/>
                    <a:pt x="522288" y="45805"/>
                  </a:cubicBezTo>
                  <a:cubicBezTo>
                    <a:pt x="522288" y="36026"/>
                    <a:pt x="517710" y="28575"/>
                    <a:pt x="508794" y="28575"/>
                  </a:cubicBezTo>
                  <a:close/>
                  <a:moveTo>
                    <a:pt x="445659" y="28575"/>
                  </a:moveTo>
                  <a:cubicBezTo>
                    <a:pt x="437392" y="28575"/>
                    <a:pt x="432043" y="34472"/>
                    <a:pt x="431800" y="41275"/>
                  </a:cubicBezTo>
                  <a:cubicBezTo>
                    <a:pt x="458788" y="41275"/>
                    <a:pt x="458788" y="41275"/>
                    <a:pt x="458788" y="41275"/>
                  </a:cubicBezTo>
                  <a:cubicBezTo>
                    <a:pt x="458788" y="34018"/>
                    <a:pt x="453439" y="28575"/>
                    <a:pt x="445659" y="28575"/>
                  </a:cubicBezTo>
                  <a:close/>
                  <a:moveTo>
                    <a:pt x="285075" y="28575"/>
                  </a:moveTo>
                  <a:cubicBezTo>
                    <a:pt x="276000" y="28575"/>
                    <a:pt x="271462" y="36026"/>
                    <a:pt x="271462" y="45805"/>
                  </a:cubicBezTo>
                  <a:cubicBezTo>
                    <a:pt x="271462" y="55817"/>
                    <a:pt x="276239" y="63500"/>
                    <a:pt x="285075" y="63500"/>
                  </a:cubicBezTo>
                  <a:cubicBezTo>
                    <a:pt x="293673" y="63500"/>
                    <a:pt x="298450" y="56282"/>
                    <a:pt x="298450" y="45805"/>
                  </a:cubicBezTo>
                  <a:cubicBezTo>
                    <a:pt x="298450" y="35327"/>
                    <a:pt x="293673" y="28575"/>
                    <a:pt x="285075" y="28575"/>
                  </a:cubicBezTo>
                  <a:close/>
                  <a:moveTo>
                    <a:pt x="169068" y="28574"/>
                  </a:moveTo>
                  <a:cubicBezTo>
                    <a:pt x="161615" y="28574"/>
                    <a:pt x="155574" y="36392"/>
                    <a:pt x="155574" y="46037"/>
                  </a:cubicBezTo>
                  <a:cubicBezTo>
                    <a:pt x="155574" y="55682"/>
                    <a:pt x="161615" y="63500"/>
                    <a:pt x="169068" y="63500"/>
                  </a:cubicBezTo>
                  <a:cubicBezTo>
                    <a:pt x="176521" y="63500"/>
                    <a:pt x="182562" y="55682"/>
                    <a:pt x="182562" y="46037"/>
                  </a:cubicBezTo>
                  <a:cubicBezTo>
                    <a:pt x="182562" y="36392"/>
                    <a:pt x="176521" y="28574"/>
                    <a:pt x="169068" y="28574"/>
                  </a:cubicBezTo>
                  <a:close/>
                  <a:moveTo>
                    <a:pt x="344487" y="20637"/>
                  </a:moveTo>
                  <a:lnTo>
                    <a:pt x="355600" y="20637"/>
                  </a:lnTo>
                  <a:lnTo>
                    <a:pt x="355600" y="71437"/>
                  </a:lnTo>
                  <a:lnTo>
                    <a:pt x="344487" y="71437"/>
                  </a:lnTo>
                  <a:close/>
                  <a:moveTo>
                    <a:pt x="657208" y="19050"/>
                  </a:moveTo>
                  <a:cubicBezTo>
                    <a:pt x="667744" y="19050"/>
                    <a:pt x="674688" y="25810"/>
                    <a:pt x="674688" y="38605"/>
                  </a:cubicBezTo>
                  <a:cubicBezTo>
                    <a:pt x="674688" y="38605"/>
                    <a:pt x="674688" y="38605"/>
                    <a:pt x="674688" y="71438"/>
                  </a:cubicBezTo>
                  <a:cubicBezTo>
                    <a:pt x="674688" y="71438"/>
                    <a:pt x="674688" y="71438"/>
                    <a:pt x="664631" y="71438"/>
                  </a:cubicBezTo>
                  <a:cubicBezTo>
                    <a:pt x="664631" y="71438"/>
                    <a:pt x="664631" y="71438"/>
                    <a:pt x="664631" y="39812"/>
                  </a:cubicBezTo>
                  <a:cubicBezTo>
                    <a:pt x="664631" y="32328"/>
                    <a:pt x="660560" y="27741"/>
                    <a:pt x="653855" y="27741"/>
                  </a:cubicBezTo>
                  <a:cubicBezTo>
                    <a:pt x="646911" y="27741"/>
                    <a:pt x="641882" y="32570"/>
                    <a:pt x="641882" y="40778"/>
                  </a:cubicBezTo>
                  <a:cubicBezTo>
                    <a:pt x="641882" y="40778"/>
                    <a:pt x="641882" y="40778"/>
                    <a:pt x="641882" y="71438"/>
                  </a:cubicBezTo>
                  <a:cubicBezTo>
                    <a:pt x="641882" y="71438"/>
                    <a:pt x="641882" y="71438"/>
                    <a:pt x="631825" y="71438"/>
                  </a:cubicBezTo>
                  <a:cubicBezTo>
                    <a:pt x="631825" y="71438"/>
                    <a:pt x="631825" y="71438"/>
                    <a:pt x="631825" y="19774"/>
                  </a:cubicBezTo>
                  <a:cubicBezTo>
                    <a:pt x="631825" y="19774"/>
                    <a:pt x="631825" y="19774"/>
                    <a:pt x="641403" y="19774"/>
                  </a:cubicBezTo>
                  <a:cubicBezTo>
                    <a:pt x="641403" y="19774"/>
                    <a:pt x="641403" y="19774"/>
                    <a:pt x="641403" y="28224"/>
                  </a:cubicBezTo>
                  <a:cubicBezTo>
                    <a:pt x="641403" y="28224"/>
                    <a:pt x="641403" y="28224"/>
                    <a:pt x="642122" y="28224"/>
                  </a:cubicBezTo>
                  <a:cubicBezTo>
                    <a:pt x="644516" y="22671"/>
                    <a:pt x="649545" y="19050"/>
                    <a:pt x="657208" y="19050"/>
                  </a:cubicBezTo>
                  <a:close/>
                  <a:moveTo>
                    <a:pt x="599138" y="19050"/>
                  </a:moveTo>
                  <a:cubicBezTo>
                    <a:pt x="607326" y="19050"/>
                    <a:pt x="619125" y="22211"/>
                    <a:pt x="619125" y="37285"/>
                  </a:cubicBezTo>
                  <a:cubicBezTo>
                    <a:pt x="619125" y="37285"/>
                    <a:pt x="619125" y="37285"/>
                    <a:pt x="619125" y="71809"/>
                  </a:cubicBezTo>
                  <a:cubicBezTo>
                    <a:pt x="619125" y="71809"/>
                    <a:pt x="619125" y="71809"/>
                    <a:pt x="609252" y="71809"/>
                  </a:cubicBezTo>
                  <a:cubicBezTo>
                    <a:pt x="609252" y="71809"/>
                    <a:pt x="609252" y="71809"/>
                    <a:pt x="609252" y="64759"/>
                  </a:cubicBezTo>
                  <a:cubicBezTo>
                    <a:pt x="609252" y="64759"/>
                    <a:pt x="609252" y="64759"/>
                    <a:pt x="608771" y="64759"/>
                  </a:cubicBezTo>
                  <a:cubicBezTo>
                    <a:pt x="606844" y="68649"/>
                    <a:pt x="602028" y="73025"/>
                    <a:pt x="593600" y="73025"/>
                  </a:cubicBezTo>
                  <a:cubicBezTo>
                    <a:pt x="583727" y="73025"/>
                    <a:pt x="576262" y="67433"/>
                    <a:pt x="576262" y="57222"/>
                  </a:cubicBezTo>
                  <a:cubicBezTo>
                    <a:pt x="576262" y="45308"/>
                    <a:pt x="586135" y="42634"/>
                    <a:pt x="596008" y="41661"/>
                  </a:cubicBezTo>
                  <a:cubicBezTo>
                    <a:pt x="605159" y="40446"/>
                    <a:pt x="609011" y="40446"/>
                    <a:pt x="609011" y="36799"/>
                  </a:cubicBezTo>
                  <a:cubicBezTo>
                    <a:pt x="609011" y="36799"/>
                    <a:pt x="609011" y="36799"/>
                    <a:pt x="609011" y="36556"/>
                  </a:cubicBezTo>
                  <a:cubicBezTo>
                    <a:pt x="609011" y="30720"/>
                    <a:pt x="605640" y="27317"/>
                    <a:pt x="599138" y="27317"/>
                  </a:cubicBezTo>
                  <a:cubicBezTo>
                    <a:pt x="592396" y="27317"/>
                    <a:pt x="588784" y="30964"/>
                    <a:pt x="587098" y="34610"/>
                  </a:cubicBezTo>
                  <a:cubicBezTo>
                    <a:pt x="587098" y="34610"/>
                    <a:pt x="587098" y="34610"/>
                    <a:pt x="577707" y="32422"/>
                  </a:cubicBezTo>
                  <a:cubicBezTo>
                    <a:pt x="581078" y="22940"/>
                    <a:pt x="589747" y="19050"/>
                    <a:pt x="599138" y="19050"/>
                  </a:cubicBezTo>
                  <a:close/>
                  <a:moveTo>
                    <a:pt x="565889" y="19050"/>
                  </a:moveTo>
                  <a:cubicBezTo>
                    <a:pt x="567072" y="19050"/>
                    <a:pt x="568966" y="19050"/>
                    <a:pt x="569913" y="19292"/>
                  </a:cubicBezTo>
                  <a:cubicBezTo>
                    <a:pt x="569913" y="19292"/>
                    <a:pt x="569913" y="19292"/>
                    <a:pt x="569913" y="28948"/>
                  </a:cubicBezTo>
                  <a:cubicBezTo>
                    <a:pt x="569203" y="28707"/>
                    <a:pt x="566836" y="28224"/>
                    <a:pt x="564942" y="28224"/>
                  </a:cubicBezTo>
                  <a:cubicBezTo>
                    <a:pt x="557840" y="28224"/>
                    <a:pt x="552868" y="33052"/>
                    <a:pt x="552868" y="39812"/>
                  </a:cubicBezTo>
                  <a:cubicBezTo>
                    <a:pt x="552868" y="39812"/>
                    <a:pt x="552868" y="39812"/>
                    <a:pt x="552868" y="71438"/>
                  </a:cubicBezTo>
                  <a:cubicBezTo>
                    <a:pt x="552868" y="71438"/>
                    <a:pt x="552868" y="71438"/>
                    <a:pt x="542925" y="71438"/>
                  </a:cubicBezTo>
                  <a:cubicBezTo>
                    <a:pt x="542925" y="71438"/>
                    <a:pt x="542925" y="71438"/>
                    <a:pt x="542925" y="19774"/>
                  </a:cubicBezTo>
                  <a:cubicBezTo>
                    <a:pt x="542925" y="19774"/>
                    <a:pt x="542925" y="19774"/>
                    <a:pt x="552395" y="19774"/>
                  </a:cubicBezTo>
                  <a:cubicBezTo>
                    <a:pt x="552395" y="19774"/>
                    <a:pt x="552395" y="19774"/>
                    <a:pt x="552395" y="27983"/>
                  </a:cubicBezTo>
                  <a:cubicBezTo>
                    <a:pt x="552395" y="27983"/>
                    <a:pt x="552395" y="27983"/>
                    <a:pt x="553105" y="27983"/>
                  </a:cubicBezTo>
                  <a:cubicBezTo>
                    <a:pt x="554762" y="22430"/>
                    <a:pt x="559970" y="19050"/>
                    <a:pt x="565889" y="19050"/>
                  </a:cubicBezTo>
                  <a:close/>
                  <a:moveTo>
                    <a:pt x="445769" y="19050"/>
                  </a:moveTo>
                  <a:cubicBezTo>
                    <a:pt x="457160" y="19050"/>
                    <a:pt x="468313" y="26621"/>
                    <a:pt x="468313" y="45427"/>
                  </a:cubicBezTo>
                  <a:cubicBezTo>
                    <a:pt x="468313" y="45427"/>
                    <a:pt x="468313" y="45427"/>
                    <a:pt x="468313" y="49091"/>
                  </a:cubicBezTo>
                  <a:cubicBezTo>
                    <a:pt x="468313" y="49091"/>
                    <a:pt x="468313" y="49091"/>
                    <a:pt x="432242" y="49091"/>
                  </a:cubicBezTo>
                  <a:cubicBezTo>
                    <a:pt x="432479" y="59104"/>
                    <a:pt x="438175" y="64721"/>
                    <a:pt x="446481" y="64721"/>
                  </a:cubicBezTo>
                  <a:cubicBezTo>
                    <a:pt x="452176" y="64721"/>
                    <a:pt x="456448" y="62279"/>
                    <a:pt x="458346" y="57150"/>
                  </a:cubicBezTo>
                  <a:cubicBezTo>
                    <a:pt x="458346" y="57150"/>
                    <a:pt x="458346" y="57150"/>
                    <a:pt x="467601" y="58860"/>
                  </a:cubicBezTo>
                  <a:cubicBezTo>
                    <a:pt x="465228" y="67408"/>
                    <a:pt x="457397" y="73025"/>
                    <a:pt x="446481" y="73025"/>
                  </a:cubicBezTo>
                  <a:cubicBezTo>
                    <a:pt x="431530" y="73025"/>
                    <a:pt x="422275" y="62523"/>
                    <a:pt x="422275" y="46160"/>
                  </a:cubicBezTo>
                  <a:cubicBezTo>
                    <a:pt x="422275" y="30285"/>
                    <a:pt x="431530" y="19050"/>
                    <a:pt x="445769" y="19050"/>
                  </a:cubicBezTo>
                  <a:close/>
                  <a:moveTo>
                    <a:pt x="393682" y="19050"/>
                  </a:moveTo>
                  <a:cubicBezTo>
                    <a:pt x="404219" y="19050"/>
                    <a:pt x="411163" y="25810"/>
                    <a:pt x="411163" y="38605"/>
                  </a:cubicBezTo>
                  <a:cubicBezTo>
                    <a:pt x="411163" y="38605"/>
                    <a:pt x="411163" y="38605"/>
                    <a:pt x="411163" y="71438"/>
                  </a:cubicBezTo>
                  <a:cubicBezTo>
                    <a:pt x="411163" y="71438"/>
                    <a:pt x="411163" y="71438"/>
                    <a:pt x="401106" y="71438"/>
                  </a:cubicBezTo>
                  <a:cubicBezTo>
                    <a:pt x="401106" y="71438"/>
                    <a:pt x="401106" y="71438"/>
                    <a:pt x="401106" y="39812"/>
                  </a:cubicBezTo>
                  <a:cubicBezTo>
                    <a:pt x="401106" y="32328"/>
                    <a:pt x="397035" y="27741"/>
                    <a:pt x="390330" y="27741"/>
                  </a:cubicBezTo>
                  <a:cubicBezTo>
                    <a:pt x="383386" y="27741"/>
                    <a:pt x="378357" y="32570"/>
                    <a:pt x="378357" y="40778"/>
                  </a:cubicBezTo>
                  <a:cubicBezTo>
                    <a:pt x="378357" y="40778"/>
                    <a:pt x="378357" y="40778"/>
                    <a:pt x="378357" y="71438"/>
                  </a:cubicBezTo>
                  <a:cubicBezTo>
                    <a:pt x="378357" y="71438"/>
                    <a:pt x="378357" y="71438"/>
                    <a:pt x="368300" y="71438"/>
                  </a:cubicBezTo>
                  <a:cubicBezTo>
                    <a:pt x="368300" y="71438"/>
                    <a:pt x="368300" y="71438"/>
                    <a:pt x="368300" y="19774"/>
                  </a:cubicBezTo>
                  <a:cubicBezTo>
                    <a:pt x="368300" y="19774"/>
                    <a:pt x="368300" y="19774"/>
                    <a:pt x="377878" y="19774"/>
                  </a:cubicBezTo>
                  <a:cubicBezTo>
                    <a:pt x="377878" y="19774"/>
                    <a:pt x="377878" y="19774"/>
                    <a:pt x="377878" y="28224"/>
                  </a:cubicBezTo>
                  <a:cubicBezTo>
                    <a:pt x="377878" y="28224"/>
                    <a:pt x="377878" y="28224"/>
                    <a:pt x="378597" y="28224"/>
                  </a:cubicBezTo>
                  <a:cubicBezTo>
                    <a:pt x="380991" y="22671"/>
                    <a:pt x="386020" y="19050"/>
                    <a:pt x="393682" y="19050"/>
                  </a:cubicBezTo>
                  <a:close/>
                  <a:moveTo>
                    <a:pt x="227551" y="19050"/>
                  </a:moveTo>
                  <a:cubicBezTo>
                    <a:pt x="228724" y="19050"/>
                    <a:pt x="230602" y="19050"/>
                    <a:pt x="231775" y="19292"/>
                  </a:cubicBezTo>
                  <a:cubicBezTo>
                    <a:pt x="231775" y="19292"/>
                    <a:pt x="231775" y="19292"/>
                    <a:pt x="231775" y="28948"/>
                  </a:cubicBezTo>
                  <a:cubicBezTo>
                    <a:pt x="230836" y="28707"/>
                    <a:pt x="228489" y="28224"/>
                    <a:pt x="226612" y="28224"/>
                  </a:cubicBezTo>
                  <a:cubicBezTo>
                    <a:pt x="219572" y="28224"/>
                    <a:pt x="214643" y="33052"/>
                    <a:pt x="214643" y="39812"/>
                  </a:cubicBezTo>
                  <a:cubicBezTo>
                    <a:pt x="214643" y="39812"/>
                    <a:pt x="214643" y="39812"/>
                    <a:pt x="214643" y="71438"/>
                  </a:cubicBezTo>
                  <a:cubicBezTo>
                    <a:pt x="214643" y="71438"/>
                    <a:pt x="214643" y="71438"/>
                    <a:pt x="204787" y="71438"/>
                  </a:cubicBezTo>
                  <a:cubicBezTo>
                    <a:pt x="204787" y="71438"/>
                    <a:pt x="204787" y="71438"/>
                    <a:pt x="204787" y="19774"/>
                  </a:cubicBezTo>
                  <a:cubicBezTo>
                    <a:pt x="204787" y="19774"/>
                    <a:pt x="204787" y="19774"/>
                    <a:pt x="214174" y="19774"/>
                  </a:cubicBezTo>
                  <a:cubicBezTo>
                    <a:pt x="214174" y="19774"/>
                    <a:pt x="214174" y="19774"/>
                    <a:pt x="214174" y="27983"/>
                  </a:cubicBezTo>
                  <a:cubicBezTo>
                    <a:pt x="214174" y="27983"/>
                    <a:pt x="214174" y="27983"/>
                    <a:pt x="214878" y="27983"/>
                  </a:cubicBezTo>
                  <a:cubicBezTo>
                    <a:pt x="216521" y="22430"/>
                    <a:pt x="221684" y="19050"/>
                    <a:pt x="227551" y="19050"/>
                  </a:cubicBezTo>
                  <a:close/>
                  <a:moveTo>
                    <a:pt x="22876" y="19050"/>
                  </a:moveTo>
                  <a:cubicBezTo>
                    <a:pt x="31064" y="19050"/>
                    <a:pt x="42863" y="22211"/>
                    <a:pt x="42863" y="37285"/>
                  </a:cubicBezTo>
                  <a:cubicBezTo>
                    <a:pt x="42863" y="37285"/>
                    <a:pt x="42863" y="37285"/>
                    <a:pt x="42863" y="71809"/>
                  </a:cubicBezTo>
                  <a:cubicBezTo>
                    <a:pt x="42863" y="71809"/>
                    <a:pt x="42863" y="71809"/>
                    <a:pt x="32990" y="71809"/>
                  </a:cubicBezTo>
                  <a:cubicBezTo>
                    <a:pt x="32990" y="71809"/>
                    <a:pt x="32990" y="71809"/>
                    <a:pt x="32990" y="64759"/>
                  </a:cubicBezTo>
                  <a:cubicBezTo>
                    <a:pt x="32990" y="64759"/>
                    <a:pt x="32990" y="64759"/>
                    <a:pt x="32749" y="64759"/>
                  </a:cubicBezTo>
                  <a:cubicBezTo>
                    <a:pt x="30823" y="68649"/>
                    <a:pt x="26007" y="73025"/>
                    <a:pt x="17579" y="73025"/>
                  </a:cubicBezTo>
                  <a:cubicBezTo>
                    <a:pt x="7706" y="73025"/>
                    <a:pt x="0" y="67433"/>
                    <a:pt x="0" y="57222"/>
                  </a:cubicBezTo>
                  <a:cubicBezTo>
                    <a:pt x="0" y="45308"/>
                    <a:pt x="10114" y="42634"/>
                    <a:pt x="19746" y="41661"/>
                  </a:cubicBezTo>
                  <a:cubicBezTo>
                    <a:pt x="29137" y="40446"/>
                    <a:pt x="32749" y="40446"/>
                    <a:pt x="32749" y="36799"/>
                  </a:cubicBezTo>
                  <a:cubicBezTo>
                    <a:pt x="32749" y="36799"/>
                    <a:pt x="32749" y="36799"/>
                    <a:pt x="32749" y="36556"/>
                  </a:cubicBezTo>
                  <a:cubicBezTo>
                    <a:pt x="32749" y="30720"/>
                    <a:pt x="29619" y="27317"/>
                    <a:pt x="23117" y="27317"/>
                  </a:cubicBezTo>
                  <a:cubicBezTo>
                    <a:pt x="16375" y="27317"/>
                    <a:pt x="12522" y="30964"/>
                    <a:pt x="11077" y="34610"/>
                  </a:cubicBezTo>
                  <a:cubicBezTo>
                    <a:pt x="11077" y="34610"/>
                    <a:pt x="11077" y="34610"/>
                    <a:pt x="1686" y="32422"/>
                  </a:cubicBezTo>
                  <a:cubicBezTo>
                    <a:pt x="5057" y="22940"/>
                    <a:pt x="13485" y="19050"/>
                    <a:pt x="22876" y="19050"/>
                  </a:cubicBezTo>
                  <a:close/>
                  <a:moveTo>
                    <a:pt x="169862" y="19049"/>
                  </a:moveTo>
                  <a:cubicBezTo>
                    <a:pt x="183014" y="19049"/>
                    <a:pt x="193675" y="31132"/>
                    <a:pt x="193675" y="46037"/>
                  </a:cubicBezTo>
                  <a:cubicBezTo>
                    <a:pt x="193675" y="60942"/>
                    <a:pt x="183014" y="73025"/>
                    <a:pt x="169862" y="73025"/>
                  </a:cubicBezTo>
                  <a:cubicBezTo>
                    <a:pt x="156710" y="73025"/>
                    <a:pt x="146049" y="60942"/>
                    <a:pt x="146049" y="46037"/>
                  </a:cubicBezTo>
                  <a:cubicBezTo>
                    <a:pt x="146049" y="31132"/>
                    <a:pt x="156710" y="19049"/>
                    <a:pt x="169862" y="19049"/>
                  </a:cubicBezTo>
                  <a:close/>
                  <a:moveTo>
                    <a:pt x="722158" y="3175"/>
                  </a:moveTo>
                  <a:cubicBezTo>
                    <a:pt x="722158" y="3175"/>
                    <a:pt x="722158" y="3175"/>
                    <a:pt x="731838" y="3175"/>
                  </a:cubicBezTo>
                  <a:cubicBezTo>
                    <a:pt x="731838" y="3175"/>
                    <a:pt x="731838" y="3175"/>
                    <a:pt x="731838" y="72058"/>
                  </a:cubicBezTo>
                  <a:cubicBezTo>
                    <a:pt x="731838" y="72058"/>
                    <a:pt x="731838" y="72058"/>
                    <a:pt x="722394" y="72058"/>
                  </a:cubicBezTo>
                  <a:cubicBezTo>
                    <a:pt x="722394" y="72058"/>
                    <a:pt x="722394" y="72058"/>
                    <a:pt x="722394" y="64082"/>
                  </a:cubicBezTo>
                  <a:cubicBezTo>
                    <a:pt x="722394" y="64082"/>
                    <a:pt x="722394" y="64082"/>
                    <a:pt x="721450" y="64082"/>
                  </a:cubicBezTo>
                  <a:cubicBezTo>
                    <a:pt x="719797" y="67224"/>
                    <a:pt x="716256" y="73025"/>
                    <a:pt x="707048" y="73025"/>
                  </a:cubicBezTo>
                  <a:cubicBezTo>
                    <a:pt x="694772" y="73025"/>
                    <a:pt x="685800" y="63116"/>
                    <a:pt x="685800" y="46197"/>
                  </a:cubicBezTo>
                  <a:cubicBezTo>
                    <a:pt x="685800" y="29520"/>
                    <a:pt x="694772" y="19610"/>
                    <a:pt x="707048" y="19610"/>
                  </a:cubicBezTo>
                  <a:cubicBezTo>
                    <a:pt x="716492" y="19610"/>
                    <a:pt x="719797" y="25653"/>
                    <a:pt x="721450" y="28795"/>
                  </a:cubicBezTo>
                  <a:cubicBezTo>
                    <a:pt x="721450" y="28795"/>
                    <a:pt x="721450" y="28795"/>
                    <a:pt x="722158" y="28795"/>
                  </a:cubicBezTo>
                  <a:close/>
                  <a:moveTo>
                    <a:pt x="485775" y="3175"/>
                  </a:moveTo>
                  <a:cubicBezTo>
                    <a:pt x="485775" y="3175"/>
                    <a:pt x="485775" y="3175"/>
                    <a:pt x="495691" y="3175"/>
                  </a:cubicBezTo>
                  <a:cubicBezTo>
                    <a:pt x="495691" y="3175"/>
                    <a:pt x="495691" y="3175"/>
                    <a:pt x="495691" y="28795"/>
                  </a:cubicBezTo>
                  <a:cubicBezTo>
                    <a:pt x="495691" y="28795"/>
                    <a:pt x="495691" y="28795"/>
                    <a:pt x="496163" y="28795"/>
                  </a:cubicBezTo>
                  <a:cubicBezTo>
                    <a:pt x="497816" y="25653"/>
                    <a:pt x="501357" y="19610"/>
                    <a:pt x="510565" y="19610"/>
                  </a:cubicBezTo>
                  <a:cubicBezTo>
                    <a:pt x="522842" y="19610"/>
                    <a:pt x="531813" y="29520"/>
                    <a:pt x="531813" y="46197"/>
                  </a:cubicBezTo>
                  <a:cubicBezTo>
                    <a:pt x="531813" y="63116"/>
                    <a:pt x="523078" y="73025"/>
                    <a:pt x="510801" y="73025"/>
                  </a:cubicBezTo>
                  <a:cubicBezTo>
                    <a:pt x="501593" y="73025"/>
                    <a:pt x="498052" y="67224"/>
                    <a:pt x="496163" y="64082"/>
                  </a:cubicBezTo>
                  <a:cubicBezTo>
                    <a:pt x="496163" y="64082"/>
                    <a:pt x="496163" y="64082"/>
                    <a:pt x="495455" y="64082"/>
                  </a:cubicBezTo>
                  <a:cubicBezTo>
                    <a:pt x="495455" y="64082"/>
                    <a:pt x="495455" y="64082"/>
                    <a:pt x="495455" y="72058"/>
                  </a:cubicBezTo>
                  <a:cubicBezTo>
                    <a:pt x="495455" y="72058"/>
                    <a:pt x="495455" y="72058"/>
                    <a:pt x="485775" y="72058"/>
                  </a:cubicBezTo>
                  <a:cubicBezTo>
                    <a:pt x="485775" y="72058"/>
                    <a:pt x="485775" y="72058"/>
                    <a:pt x="485775" y="3175"/>
                  </a:cubicBezTo>
                  <a:close/>
                  <a:moveTo>
                    <a:pt x="322262" y="3175"/>
                  </a:moveTo>
                  <a:lnTo>
                    <a:pt x="331787" y="3175"/>
                  </a:lnTo>
                  <a:lnTo>
                    <a:pt x="331787" y="71438"/>
                  </a:lnTo>
                  <a:lnTo>
                    <a:pt x="322262" y="71438"/>
                  </a:lnTo>
                  <a:close/>
                  <a:moveTo>
                    <a:pt x="297770" y="3175"/>
                  </a:moveTo>
                  <a:cubicBezTo>
                    <a:pt x="297770" y="3175"/>
                    <a:pt x="297770" y="3175"/>
                    <a:pt x="307975" y="3175"/>
                  </a:cubicBezTo>
                  <a:cubicBezTo>
                    <a:pt x="307975" y="3175"/>
                    <a:pt x="307975" y="3175"/>
                    <a:pt x="307975" y="72058"/>
                  </a:cubicBezTo>
                  <a:cubicBezTo>
                    <a:pt x="307975" y="72058"/>
                    <a:pt x="307975" y="72058"/>
                    <a:pt x="298013" y="72058"/>
                  </a:cubicBezTo>
                  <a:cubicBezTo>
                    <a:pt x="298013" y="72058"/>
                    <a:pt x="298013" y="72058"/>
                    <a:pt x="298013" y="64082"/>
                  </a:cubicBezTo>
                  <a:cubicBezTo>
                    <a:pt x="298013" y="64082"/>
                    <a:pt x="298013" y="64082"/>
                    <a:pt x="297041" y="64082"/>
                  </a:cubicBezTo>
                  <a:cubicBezTo>
                    <a:pt x="295340" y="67224"/>
                    <a:pt x="291695" y="73025"/>
                    <a:pt x="282219" y="73025"/>
                  </a:cubicBezTo>
                  <a:cubicBezTo>
                    <a:pt x="269583" y="73025"/>
                    <a:pt x="260350" y="63116"/>
                    <a:pt x="260350" y="46197"/>
                  </a:cubicBezTo>
                  <a:cubicBezTo>
                    <a:pt x="260350" y="29520"/>
                    <a:pt x="269583" y="19610"/>
                    <a:pt x="282219" y="19610"/>
                  </a:cubicBezTo>
                  <a:cubicBezTo>
                    <a:pt x="291938" y="19610"/>
                    <a:pt x="295340" y="25653"/>
                    <a:pt x="297041" y="28795"/>
                  </a:cubicBezTo>
                  <a:cubicBezTo>
                    <a:pt x="297041" y="28795"/>
                    <a:pt x="297041" y="28795"/>
                    <a:pt x="297770" y="28795"/>
                  </a:cubicBezTo>
                  <a:close/>
                  <a:moveTo>
                    <a:pt x="239712" y="3175"/>
                  </a:moveTo>
                  <a:lnTo>
                    <a:pt x="250825" y="3175"/>
                  </a:lnTo>
                  <a:lnTo>
                    <a:pt x="250825" y="71438"/>
                  </a:lnTo>
                  <a:lnTo>
                    <a:pt x="239712" y="71438"/>
                  </a:lnTo>
                  <a:close/>
                  <a:moveTo>
                    <a:pt x="57150" y="3175"/>
                  </a:moveTo>
                  <a:lnTo>
                    <a:pt x="68263" y="3175"/>
                  </a:lnTo>
                  <a:lnTo>
                    <a:pt x="80963" y="55563"/>
                  </a:lnTo>
                  <a:lnTo>
                    <a:pt x="95250" y="3175"/>
                  </a:lnTo>
                  <a:lnTo>
                    <a:pt x="106363" y="3175"/>
                  </a:lnTo>
                  <a:lnTo>
                    <a:pt x="119063" y="55563"/>
                  </a:lnTo>
                  <a:lnTo>
                    <a:pt x="120650" y="55563"/>
                  </a:lnTo>
                  <a:lnTo>
                    <a:pt x="133350" y="3175"/>
                  </a:lnTo>
                  <a:lnTo>
                    <a:pt x="144463" y="3175"/>
                  </a:lnTo>
                  <a:lnTo>
                    <a:pt x="125413" y="71438"/>
                  </a:lnTo>
                  <a:lnTo>
                    <a:pt x="114300" y="71438"/>
                  </a:lnTo>
                  <a:lnTo>
                    <a:pt x="100013" y="20638"/>
                  </a:lnTo>
                  <a:lnTo>
                    <a:pt x="85725" y="71438"/>
                  </a:lnTo>
                  <a:lnTo>
                    <a:pt x="76200" y="71438"/>
                  </a:lnTo>
                  <a:close/>
                  <a:moveTo>
                    <a:pt x="349250" y="0"/>
                  </a:moveTo>
                  <a:cubicBezTo>
                    <a:pt x="352757" y="0"/>
                    <a:pt x="355600" y="2843"/>
                    <a:pt x="355600" y="6350"/>
                  </a:cubicBezTo>
                  <a:cubicBezTo>
                    <a:pt x="355600" y="9857"/>
                    <a:pt x="352757" y="12700"/>
                    <a:pt x="349250" y="12700"/>
                  </a:cubicBezTo>
                  <a:cubicBezTo>
                    <a:pt x="345743" y="12700"/>
                    <a:pt x="342900" y="9857"/>
                    <a:pt x="342900" y="6350"/>
                  </a:cubicBezTo>
                  <a:cubicBezTo>
                    <a:pt x="342900" y="2843"/>
                    <a:pt x="345743" y="0"/>
                    <a:pt x="349250" y="0"/>
                  </a:cubicBezTo>
                  <a:close/>
                </a:path>
              </a:pathLst>
            </a:custGeom>
            <a:solidFill>
              <a:srgbClr val="41B4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24" name="Vrije vorm: vorm 45" hidden="1">
              <a:extLst>
                <a:ext uri="{FF2B5EF4-FFF2-40B4-BE49-F238E27FC236}">
                  <a16:creationId xmlns:a16="http://schemas.microsoft.com/office/drawing/2014/main" id="{831E1668-B0F8-44BF-B0B4-02079BA1C05E}"/>
                </a:ext>
              </a:extLst>
            </p:cNvPr>
            <p:cNvSpPr>
              <a:spLocks/>
            </p:cNvSpPr>
            <p:nvPr userDrawn="1"/>
          </p:nvSpPr>
          <p:spPr bwMode="auto">
            <a:xfrm>
              <a:off x="1008063" y="2203451"/>
              <a:ext cx="1458913" cy="274638"/>
            </a:xfrm>
            <a:custGeom>
              <a:avLst/>
              <a:gdLst>
                <a:gd name="connsiteX0" fmla="*/ 302244 w 1458913"/>
                <a:gd name="connsiteY0" fmla="*/ 174625 h 274638"/>
                <a:gd name="connsiteX1" fmla="*/ 261938 w 1458913"/>
                <a:gd name="connsiteY1" fmla="*/ 206136 h 274638"/>
                <a:gd name="connsiteX2" fmla="*/ 295843 w 1458913"/>
                <a:gd name="connsiteY2" fmla="*/ 238125 h 274638"/>
                <a:gd name="connsiteX3" fmla="*/ 334963 w 1458913"/>
                <a:gd name="connsiteY3" fmla="*/ 222847 h 274638"/>
                <a:gd name="connsiteX4" fmla="*/ 334963 w 1458913"/>
                <a:gd name="connsiteY4" fmla="*/ 177012 h 274638"/>
                <a:gd name="connsiteX5" fmla="*/ 302244 w 1458913"/>
                <a:gd name="connsiteY5" fmla="*/ 174625 h 274638"/>
                <a:gd name="connsiteX6" fmla="*/ 1154907 w 1458913"/>
                <a:gd name="connsiteY6" fmla="*/ 92074 h 274638"/>
                <a:gd name="connsiteX7" fmla="*/ 1100138 w 1458913"/>
                <a:gd name="connsiteY7" fmla="*/ 165144 h 274638"/>
                <a:gd name="connsiteX8" fmla="*/ 1154907 w 1458913"/>
                <a:gd name="connsiteY8" fmla="*/ 236537 h 274638"/>
                <a:gd name="connsiteX9" fmla="*/ 1209676 w 1458913"/>
                <a:gd name="connsiteY9" fmla="*/ 165144 h 274638"/>
                <a:gd name="connsiteX10" fmla="*/ 1154907 w 1458913"/>
                <a:gd name="connsiteY10" fmla="*/ 92074 h 274638"/>
                <a:gd name="connsiteX11" fmla="*/ 927295 w 1458913"/>
                <a:gd name="connsiteY11" fmla="*/ 88900 h 274638"/>
                <a:gd name="connsiteX12" fmla="*/ 879475 w 1458913"/>
                <a:gd name="connsiteY12" fmla="*/ 141288 h 274638"/>
                <a:gd name="connsiteX13" fmla="*/ 966788 w 1458913"/>
                <a:gd name="connsiteY13" fmla="*/ 141288 h 274638"/>
                <a:gd name="connsiteX14" fmla="*/ 927295 w 1458913"/>
                <a:gd name="connsiteY14" fmla="*/ 88900 h 274638"/>
                <a:gd name="connsiteX15" fmla="*/ 1374654 w 1458913"/>
                <a:gd name="connsiteY15" fmla="*/ 53975 h 274638"/>
                <a:gd name="connsiteX16" fmla="*/ 1451297 w 1458913"/>
                <a:gd name="connsiteY16" fmla="*/ 63262 h 274638"/>
                <a:gd name="connsiteX17" fmla="*/ 1451297 w 1458913"/>
                <a:gd name="connsiteY17" fmla="*/ 110649 h 274638"/>
                <a:gd name="connsiteX18" fmla="*/ 1416784 w 1458913"/>
                <a:gd name="connsiteY18" fmla="*/ 110649 h 274638"/>
                <a:gd name="connsiteX19" fmla="*/ 1372512 w 1458913"/>
                <a:gd name="connsiteY19" fmla="*/ 89932 h 274638"/>
                <a:gd name="connsiteX20" fmla="*/ 1336810 w 1458913"/>
                <a:gd name="connsiteY20" fmla="*/ 112316 h 274638"/>
                <a:gd name="connsiteX21" fmla="*/ 1382747 w 1458913"/>
                <a:gd name="connsiteY21" fmla="*/ 138510 h 274638"/>
                <a:gd name="connsiteX22" fmla="*/ 1458913 w 1458913"/>
                <a:gd name="connsiteY22" fmla="*/ 203756 h 274638"/>
                <a:gd name="connsiteX23" fmla="*/ 1361801 w 1458913"/>
                <a:gd name="connsiteY23" fmla="*/ 273050 h 274638"/>
                <a:gd name="connsiteX24" fmla="*/ 1281113 w 1458913"/>
                <a:gd name="connsiteY24" fmla="*/ 261620 h 274638"/>
                <a:gd name="connsiteX25" fmla="*/ 1281113 w 1458913"/>
                <a:gd name="connsiteY25" fmla="*/ 213519 h 274638"/>
                <a:gd name="connsiteX26" fmla="*/ 1316816 w 1458913"/>
                <a:gd name="connsiteY26" fmla="*/ 213519 h 274638"/>
                <a:gd name="connsiteX27" fmla="*/ 1361563 w 1458913"/>
                <a:gd name="connsiteY27" fmla="*/ 238046 h 274638"/>
                <a:gd name="connsiteX28" fmla="*/ 1399884 w 1458913"/>
                <a:gd name="connsiteY28" fmla="*/ 212805 h 274638"/>
                <a:gd name="connsiteX29" fmla="*/ 1354185 w 1458913"/>
                <a:gd name="connsiteY29" fmla="*/ 185420 h 274638"/>
                <a:gd name="connsiteX30" fmla="*/ 1283731 w 1458913"/>
                <a:gd name="connsiteY30" fmla="*/ 120888 h 274638"/>
                <a:gd name="connsiteX31" fmla="*/ 1374654 w 1458913"/>
                <a:gd name="connsiteY31" fmla="*/ 53975 h 274638"/>
                <a:gd name="connsiteX32" fmla="*/ 93779 w 1458913"/>
                <a:gd name="connsiteY32" fmla="*/ 53975 h 274638"/>
                <a:gd name="connsiteX33" fmla="*/ 170183 w 1458913"/>
                <a:gd name="connsiteY33" fmla="*/ 63262 h 274638"/>
                <a:gd name="connsiteX34" fmla="*/ 170183 w 1458913"/>
                <a:gd name="connsiteY34" fmla="*/ 110649 h 274638"/>
                <a:gd name="connsiteX35" fmla="*/ 135909 w 1458913"/>
                <a:gd name="connsiteY35" fmla="*/ 110649 h 274638"/>
                <a:gd name="connsiteX36" fmla="*/ 91637 w 1458913"/>
                <a:gd name="connsiteY36" fmla="*/ 89932 h 274638"/>
                <a:gd name="connsiteX37" fmla="*/ 55696 w 1458913"/>
                <a:gd name="connsiteY37" fmla="*/ 112316 h 274638"/>
                <a:gd name="connsiteX38" fmla="*/ 101634 w 1458913"/>
                <a:gd name="connsiteY38" fmla="*/ 138510 h 274638"/>
                <a:gd name="connsiteX39" fmla="*/ 177800 w 1458913"/>
                <a:gd name="connsiteY39" fmla="*/ 203756 h 274638"/>
                <a:gd name="connsiteX40" fmla="*/ 80926 w 1458913"/>
                <a:gd name="connsiteY40" fmla="*/ 273050 h 274638"/>
                <a:gd name="connsiteX41" fmla="*/ 0 w 1458913"/>
                <a:gd name="connsiteY41" fmla="*/ 261620 h 274638"/>
                <a:gd name="connsiteX42" fmla="*/ 0 w 1458913"/>
                <a:gd name="connsiteY42" fmla="*/ 213519 h 274638"/>
                <a:gd name="connsiteX43" fmla="*/ 35703 w 1458913"/>
                <a:gd name="connsiteY43" fmla="*/ 213519 h 274638"/>
                <a:gd name="connsiteX44" fmla="*/ 80450 w 1458913"/>
                <a:gd name="connsiteY44" fmla="*/ 238046 h 274638"/>
                <a:gd name="connsiteX45" fmla="*/ 118771 w 1458913"/>
                <a:gd name="connsiteY45" fmla="*/ 212805 h 274638"/>
                <a:gd name="connsiteX46" fmla="*/ 73310 w 1458913"/>
                <a:gd name="connsiteY46" fmla="*/ 185420 h 274638"/>
                <a:gd name="connsiteX47" fmla="*/ 2618 w 1458913"/>
                <a:gd name="connsiteY47" fmla="*/ 120888 h 274638"/>
                <a:gd name="connsiteX48" fmla="*/ 93779 w 1458913"/>
                <a:gd name="connsiteY48" fmla="*/ 53975 h 274638"/>
                <a:gd name="connsiteX49" fmla="*/ 928382 w 1458913"/>
                <a:gd name="connsiteY49" fmla="*/ 52388 h 274638"/>
                <a:gd name="connsiteX50" fmla="*/ 1030288 w 1458913"/>
                <a:gd name="connsiteY50" fmla="*/ 157954 h 274638"/>
                <a:gd name="connsiteX51" fmla="*/ 1029333 w 1458913"/>
                <a:gd name="connsiteY51" fmla="*/ 174158 h 274638"/>
                <a:gd name="connsiteX52" fmla="*/ 879696 w 1458913"/>
                <a:gd name="connsiteY52" fmla="*/ 174158 h 274638"/>
                <a:gd name="connsiteX53" fmla="*/ 937690 w 1458913"/>
                <a:gd name="connsiteY53" fmla="*/ 236353 h 274638"/>
                <a:gd name="connsiteX54" fmla="*/ 986853 w 1458913"/>
                <a:gd name="connsiteY54" fmla="*/ 213000 h 274638"/>
                <a:gd name="connsiteX55" fmla="*/ 1022174 w 1458913"/>
                <a:gd name="connsiteY55" fmla="*/ 213000 h 274638"/>
                <a:gd name="connsiteX56" fmla="*/ 1022174 w 1458913"/>
                <a:gd name="connsiteY56" fmla="*/ 252319 h 274638"/>
                <a:gd name="connsiteX57" fmla="*/ 932678 w 1458913"/>
                <a:gd name="connsiteY57" fmla="*/ 273051 h 274638"/>
                <a:gd name="connsiteX58" fmla="*/ 815975 w 1458913"/>
                <a:gd name="connsiteY58" fmla="*/ 163911 h 274638"/>
                <a:gd name="connsiteX59" fmla="*/ 928382 w 1458913"/>
                <a:gd name="connsiteY59" fmla="*/ 52388 h 274638"/>
                <a:gd name="connsiteX60" fmla="*/ 597377 w 1458913"/>
                <a:gd name="connsiteY60" fmla="*/ 52388 h 274638"/>
                <a:gd name="connsiteX61" fmla="*/ 655241 w 1458913"/>
                <a:gd name="connsiteY61" fmla="*/ 106318 h 274638"/>
                <a:gd name="connsiteX62" fmla="*/ 655241 w 1458913"/>
                <a:gd name="connsiteY62" fmla="*/ 227121 h 274638"/>
                <a:gd name="connsiteX63" fmla="*/ 665957 w 1458913"/>
                <a:gd name="connsiteY63" fmla="*/ 237427 h 274638"/>
                <a:gd name="connsiteX64" fmla="*/ 677863 w 1458913"/>
                <a:gd name="connsiteY64" fmla="*/ 237427 h 274638"/>
                <a:gd name="connsiteX65" fmla="*/ 677863 w 1458913"/>
                <a:gd name="connsiteY65" fmla="*/ 271463 h 274638"/>
                <a:gd name="connsiteX66" fmla="*/ 567611 w 1458913"/>
                <a:gd name="connsiteY66" fmla="*/ 271463 h 274638"/>
                <a:gd name="connsiteX67" fmla="*/ 567611 w 1458913"/>
                <a:gd name="connsiteY67" fmla="*/ 237427 h 274638"/>
                <a:gd name="connsiteX68" fmla="*/ 593090 w 1458913"/>
                <a:gd name="connsiteY68" fmla="*/ 237427 h 274638"/>
                <a:gd name="connsiteX69" fmla="*/ 593090 w 1458913"/>
                <a:gd name="connsiteY69" fmla="*/ 126931 h 274638"/>
                <a:gd name="connsiteX70" fmla="*/ 563801 w 1458913"/>
                <a:gd name="connsiteY70" fmla="*/ 99367 h 274638"/>
                <a:gd name="connsiteX71" fmla="*/ 514747 w 1458913"/>
                <a:gd name="connsiteY71" fmla="*/ 107516 h 274638"/>
                <a:gd name="connsiteX72" fmla="*/ 514747 w 1458913"/>
                <a:gd name="connsiteY72" fmla="*/ 237427 h 274638"/>
                <a:gd name="connsiteX73" fmla="*/ 540703 w 1458913"/>
                <a:gd name="connsiteY73" fmla="*/ 237427 h 274638"/>
                <a:gd name="connsiteX74" fmla="*/ 540703 w 1458913"/>
                <a:gd name="connsiteY74" fmla="*/ 271463 h 274638"/>
                <a:gd name="connsiteX75" fmla="*/ 427117 w 1458913"/>
                <a:gd name="connsiteY75" fmla="*/ 271463 h 274638"/>
                <a:gd name="connsiteX76" fmla="*/ 427117 w 1458913"/>
                <a:gd name="connsiteY76" fmla="*/ 237427 h 274638"/>
                <a:gd name="connsiteX77" fmla="*/ 441881 w 1458913"/>
                <a:gd name="connsiteY77" fmla="*/ 237427 h 274638"/>
                <a:gd name="connsiteX78" fmla="*/ 452596 w 1458913"/>
                <a:gd name="connsiteY78" fmla="*/ 227121 h 274638"/>
                <a:gd name="connsiteX79" fmla="*/ 452596 w 1458913"/>
                <a:gd name="connsiteY79" fmla="*/ 102962 h 274638"/>
                <a:gd name="connsiteX80" fmla="*/ 441881 w 1458913"/>
                <a:gd name="connsiteY80" fmla="*/ 91937 h 274638"/>
                <a:gd name="connsiteX81" fmla="*/ 425450 w 1458913"/>
                <a:gd name="connsiteY81" fmla="*/ 91937 h 274638"/>
                <a:gd name="connsiteX82" fmla="*/ 425450 w 1458913"/>
                <a:gd name="connsiteY82" fmla="*/ 55744 h 274638"/>
                <a:gd name="connsiteX83" fmla="*/ 501650 w 1458913"/>
                <a:gd name="connsiteY83" fmla="*/ 55744 h 274638"/>
                <a:gd name="connsiteX84" fmla="*/ 514271 w 1458913"/>
                <a:gd name="connsiteY84" fmla="*/ 83787 h 274638"/>
                <a:gd name="connsiteX85" fmla="*/ 597377 w 1458913"/>
                <a:gd name="connsiteY85" fmla="*/ 52388 h 274638"/>
                <a:gd name="connsiteX86" fmla="*/ 309120 w 1458913"/>
                <a:gd name="connsiteY86" fmla="*/ 52388 h 274638"/>
                <a:gd name="connsiteX87" fmla="*/ 397992 w 1458913"/>
                <a:gd name="connsiteY87" fmla="*/ 119588 h 274638"/>
                <a:gd name="connsiteX88" fmla="*/ 397992 w 1458913"/>
                <a:gd name="connsiteY88" fmla="*/ 226107 h 274638"/>
                <a:gd name="connsiteX89" fmla="*/ 408743 w 1458913"/>
                <a:gd name="connsiteY89" fmla="*/ 236353 h 274638"/>
                <a:gd name="connsiteX90" fmla="*/ 420688 w 1458913"/>
                <a:gd name="connsiteY90" fmla="*/ 236353 h 274638"/>
                <a:gd name="connsiteX91" fmla="*/ 420688 w 1458913"/>
                <a:gd name="connsiteY91" fmla="*/ 264949 h 274638"/>
                <a:gd name="connsiteX92" fmla="*/ 382941 w 1458913"/>
                <a:gd name="connsiteY92" fmla="*/ 273051 h 274638"/>
                <a:gd name="connsiteX93" fmla="*/ 338266 w 1458913"/>
                <a:gd name="connsiteY93" fmla="*/ 246124 h 274638"/>
                <a:gd name="connsiteX94" fmla="*/ 273284 w 1458913"/>
                <a:gd name="connsiteY94" fmla="*/ 272575 h 274638"/>
                <a:gd name="connsiteX95" fmla="*/ 201613 w 1458913"/>
                <a:gd name="connsiteY95" fmla="*/ 207996 h 274638"/>
                <a:gd name="connsiteX96" fmla="*/ 290008 w 1458913"/>
                <a:gd name="connsiteY96" fmla="*/ 142703 h 274638"/>
                <a:gd name="connsiteX97" fmla="*/ 335638 w 1458913"/>
                <a:gd name="connsiteY97" fmla="*/ 147707 h 274638"/>
                <a:gd name="connsiteX98" fmla="*/ 335638 w 1458913"/>
                <a:gd name="connsiteY98" fmla="*/ 125307 h 274638"/>
                <a:gd name="connsiteX99" fmla="*/ 296697 w 1458913"/>
                <a:gd name="connsiteY99" fmla="*/ 93375 h 274638"/>
                <a:gd name="connsiteX100" fmla="*/ 245094 w 1458913"/>
                <a:gd name="connsiteY100" fmla="*/ 112439 h 274638"/>
                <a:gd name="connsiteX101" fmla="*/ 216425 w 1458913"/>
                <a:gd name="connsiteY101" fmla="*/ 112439 h 274638"/>
                <a:gd name="connsiteX102" fmla="*/ 216425 w 1458913"/>
                <a:gd name="connsiteY102" fmla="*/ 68831 h 274638"/>
                <a:gd name="connsiteX103" fmla="*/ 309120 w 1458913"/>
                <a:gd name="connsiteY103" fmla="*/ 52388 h 274638"/>
                <a:gd name="connsiteX104" fmla="*/ 1154113 w 1458913"/>
                <a:gd name="connsiteY104" fmla="*/ 52387 h 274638"/>
                <a:gd name="connsiteX105" fmla="*/ 1271588 w 1458913"/>
                <a:gd name="connsiteY105" fmla="*/ 162719 h 274638"/>
                <a:gd name="connsiteX106" fmla="*/ 1154113 w 1458913"/>
                <a:gd name="connsiteY106" fmla="*/ 273051 h 274638"/>
                <a:gd name="connsiteX107" fmla="*/ 1036638 w 1458913"/>
                <a:gd name="connsiteY107" fmla="*/ 162719 h 274638"/>
                <a:gd name="connsiteX108" fmla="*/ 1154113 w 1458913"/>
                <a:gd name="connsiteY108" fmla="*/ 52387 h 274638"/>
                <a:gd name="connsiteX109" fmla="*/ 701058 w 1458913"/>
                <a:gd name="connsiteY109" fmla="*/ 0 h 274638"/>
                <a:gd name="connsiteX110" fmla="*/ 763063 w 1458913"/>
                <a:gd name="connsiteY110" fmla="*/ 0 h 274638"/>
                <a:gd name="connsiteX111" fmla="*/ 763063 w 1458913"/>
                <a:gd name="connsiteY111" fmla="*/ 57117 h 274638"/>
                <a:gd name="connsiteX112" fmla="*/ 807963 w 1458913"/>
                <a:gd name="connsiteY112" fmla="*/ 57117 h 274638"/>
                <a:gd name="connsiteX113" fmla="*/ 807963 w 1458913"/>
                <a:gd name="connsiteY113" fmla="*/ 93053 h 274638"/>
                <a:gd name="connsiteX114" fmla="*/ 763063 w 1458913"/>
                <a:gd name="connsiteY114" fmla="*/ 93053 h 274638"/>
                <a:gd name="connsiteX115" fmla="*/ 763063 w 1458913"/>
                <a:gd name="connsiteY115" fmla="*/ 210619 h 274638"/>
                <a:gd name="connsiteX116" fmla="*/ 794422 w 1458913"/>
                <a:gd name="connsiteY116" fmla="*/ 237512 h 274638"/>
                <a:gd name="connsiteX117" fmla="*/ 809626 w 1458913"/>
                <a:gd name="connsiteY117" fmla="*/ 237512 h 274638"/>
                <a:gd name="connsiteX118" fmla="*/ 809626 w 1458913"/>
                <a:gd name="connsiteY118" fmla="*/ 269164 h 274638"/>
                <a:gd name="connsiteX119" fmla="*/ 769715 w 1458913"/>
                <a:gd name="connsiteY119" fmla="*/ 274638 h 274638"/>
                <a:gd name="connsiteX120" fmla="*/ 701058 w 1458913"/>
                <a:gd name="connsiteY120" fmla="*/ 217045 h 274638"/>
                <a:gd name="connsiteX121" fmla="*/ 701058 w 1458913"/>
                <a:gd name="connsiteY121" fmla="*/ 93053 h 274638"/>
                <a:gd name="connsiteX122" fmla="*/ 674688 w 1458913"/>
                <a:gd name="connsiteY122" fmla="*/ 93053 h 274638"/>
                <a:gd name="connsiteX123" fmla="*/ 674688 w 1458913"/>
                <a:gd name="connsiteY123" fmla="*/ 57117 h 274638"/>
                <a:gd name="connsiteX124" fmla="*/ 701058 w 1458913"/>
                <a:gd name="connsiteY124" fmla="*/ 57117 h 274638"/>
                <a:gd name="connsiteX125" fmla="*/ 701058 w 1458913"/>
                <a:gd name="connsiteY125" fmla="*/ 0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458913" h="274638">
                  <a:moveTo>
                    <a:pt x="302244" y="174625"/>
                  </a:moveTo>
                  <a:cubicBezTo>
                    <a:pt x="277349" y="174625"/>
                    <a:pt x="261938" y="184413"/>
                    <a:pt x="261938" y="206136"/>
                  </a:cubicBezTo>
                  <a:cubicBezTo>
                    <a:pt x="261938" y="227860"/>
                    <a:pt x="275215" y="238125"/>
                    <a:pt x="295843" y="238125"/>
                  </a:cubicBezTo>
                  <a:cubicBezTo>
                    <a:pt x="311728" y="238125"/>
                    <a:pt x="324294" y="232396"/>
                    <a:pt x="334963" y="222847"/>
                  </a:cubicBezTo>
                  <a:cubicBezTo>
                    <a:pt x="334963" y="177012"/>
                    <a:pt x="334963" y="177012"/>
                    <a:pt x="334963" y="177012"/>
                  </a:cubicBezTo>
                  <a:cubicBezTo>
                    <a:pt x="325242" y="175580"/>
                    <a:pt x="314099" y="174625"/>
                    <a:pt x="302244" y="174625"/>
                  </a:cubicBezTo>
                  <a:close/>
                  <a:moveTo>
                    <a:pt x="1154907" y="92074"/>
                  </a:moveTo>
                  <a:cubicBezTo>
                    <a:pt x="1123576" y="92074"/>
                    <a:pt x="1100138" y="116271"/>
                    <a:pt x="1100138" y="165144"/>
                  </a:cubicBezTo>
                  <a:cubicBezTo>
                    <a:pt x="1100138" y="213538"/>
                    <a:pt x="1123576" y="236537"/>
                    <a:pt x="1154907" y="236537"/>
                  </a:cubicBezTo>
                  <a:cubicBezTo>
                    <a:pt x="1185999" y="236537"/>
                    <a:pt x="1209676" y="213538"/>
                    <a:pt x="1209676" y="165144"/>
                  </a:cubicBezTo>
                  <a:cubicBezTo>
                    <a:pt x="1209676" y="116271"/>
                    <a:pt x="1185999" y="92074"/>
                    <a:pt x="1154907" y="92074"/>
                  </a:cubicBezTo>
                  <a:close/>
                  <a:moveTo>
                    <a:pt x="927295" y="88900"/>
                  </a:moveTo>
                  <a:cubicBezTo>
                    <a:pt x="901363" y="88900"/>
                    <a:pt x="884233" y="104617"/>
                    <a:pt x="879475" y="141288"/>
                  </a:cubicBezTo>
                  <a:cubicBezTo>
                    <a:pt x="966788" y="141288"/>
                    <a:pt x="966788" y="141288"/>
                    <a:pt x="966788" y="141288"/>
                  </a:cubicBezTo>
                  <a:cubicBezTo>
                    <a:pt x="964647" y="103664"/>
                    <a:pt x="952751" y="88900"/>
                    <a:pt x="927295" y="88900"/>
                  </a:cubicBezTo>
                  <a:close/>
                  <a:moveTo>
                    <a:pt x="1374654" y="53975"/>
                  </a:moveTo>
                  <a:cubicBezTo>
                    <a:pt x="1409643" y="53975"/>
                    <a:pt x="1433445" y="57547"/>
                    <a:pt x="1451297" y="63262"/>
                  </a:cubicBezTo>
                  <a:cubicBezTo>
                    <a:pt x="1451297" y="63262"/>
                    <a:pt x="1451297" y="63262"/>
                    <a:pt x="1451297" y="110649"/>
                  </a:cubicBezTo>
                  <a:cubicBezTo>
                    <a:pt x="1451297" y="110649"/>
                    <a:pt x="1451297" y="110649"/>
                    <a:pt x="1416784" y="110649"/>
                  </a:cubicBezTo>
                  <a:cubicBezTo>
                    <a:pt x="1409643" y="98028"/>
                    <a:pt x="1395838" y="89932"/>
                    <a:pt x="1372512" y="89932"/>
                  </a:cubicBezTo>
                  <a:cubicBezTo>
                    <a:pt x="1349663" y="89932"/>
                    <a:pt x="1336810" y="98743"/>
                    <a:pt x="1336810" y="112316"/>
                  </a:cubicBezTo>
                  <a:cubicBezTo>
                    <a:pt x="1336810" y="125413"/>
                    <a:pt x="1344902" y="133033"/>
                    <a:pt x="1382747" y="138510"/>
                  </a:cubicBezTo>
                  <a:cubicBezTo>
                    <a:pt x="1436777" y="146130"/>
                    <a:pt x="1458913" y="160417"/>
                    <a:pt x="1458913" y="203756"/>
                  </a:cubicBezTo>
                  <a:cubicBezTo>
                    <a:pt x="1458913" y="245666"/>
                    <a:pt x="1429637" y="273050"/>
                    <a:pt x="1361801" y="273050"/>
                  </a:cubicBezTo>
                  <a:cubicBezTo>
                    <a:pt x="1321576" y="273050"/>
                    <a:pt x="1299441" y="267335"/>
                    <a:pt x="1281113" y="261620"/>
                  </a:cubicBezTo>
                  <a:cubicBezTo>
                    <a:pt x="1281113" y="261620"/>
                    <a:pt x="1281113" y="261620"/>
                    <a:pt x="1281113" y="213519"/>
                  </a:cubicBezTo>
                  <a:cubicBezTo>
                    <a:pt x="1281113" y="213519"/>
                    <a:pt x="1281113" y="213519"/>
                    <a:pt x="1316816" y="213519"/>
                  </a:cubicBezTo>
                  <a:cubicBezTo>
                    <a:pt x="1321814" y="228521"/>
                    <a:pt x="1341808" y="238046"/>
                    <a:pt x="1361563" y="238046"/>
                  </a:cubicBezTo>
                  <a:cubicBezTo>
                    <a:pt x="1385365" y="238046"/>
                    <a:pt x="1399884" y="228283"/>
                    <a:pt x="1399884" y="212805"/>
                  </a:cubicBezTo>
                  <a:cubicBezTo>
                    <a:pt x="1399884" y="196850"/>
                    <a:pt x="1390126" y="190183"/>
                    <a:pt x="1354185" y="185420"/>
                  </a:cubicBezTo>
                  <a:cubicBezTo>
                    <a:pt x="1306105" y="178753"/>
                    <a:pt x="1283731" y="163036"/>
                    <a:pt x="1283731" y="120888"/>
                  </a:cubicBezTo>
                  <a:cubicBezTo>
                    <a:pt x="1283731" y="78502"/>
                    <a:pt x="1317768" y="53975"/>
                    <a:pt x="1374654" y="53975"/>
                  </a:cubicBezTo>
                  <a:close/>
                  <a:moveTo>
                    <a:pt x="93779" y="53975"/>
                  </a:moveTo>
                  <a:cubicBezTo>
                    <a:pt x="128530" y="53975"/>
                    <a:pt x="152332" y="57547"/>
                    <a:pt x="170183" y="63262"/>
                  </a:cubicBezTo>
                  <a:cubicBezTo>
                    <a:pt x="170183" y="63262"/>
                    <a:pt x="170183" y="63262"/>
                    <a:pt x="170183" y="110649"/>
                  </a:cubicBezTo>
                  <a:cubicBezTo>
                    <a:pt x="170183" y="110649"/>
                    <a:pt x="170183" y="110649"/>
                    <a:pt x="135909" y="110649"/>
                  </a:cubicBezTo>
                  <a:cubicBezTo>
                    <a:pt x="128530" y="98028"/>
                    <a:pt x="114963" y="89932"/>
                    <a:pt x="91637" y="89932"/>
                  </a:cubicBezTo>
                  <a:cubicBezTo>
                    <a:pt x="68549" y="89932"/>
                    <a:pt x="55696" y="98743"/>
                    <a:pt x="55696" y="112316"/>
                  </a:cubicBezTo>
                  <a:cubicBezTo>
                    <a:pt x="55696" y="125413"/>
                    <a:pt x="63789" y="133033"/>
                    <a:pt x="101634" y="138510"/>
                  </a:cubicBezTo>
                  <a:cubicBezTo>
                    <a:pt x="155664" y="146130"/>
                    <a:pt x="177800" y="160417"/>
                    <a:pt x="177800" y="203756"/>
                  </a:cubicBezTo>
                  <a:cubicBezTo>
                    <a:pt x="177800" y="245666"/>
                    <a:pt x="148524" y="273050"/>
                    <a:pt x="80926" y="273050"/>
                  </a:cubicBezTo>
                  <a:cubicBezTo>
                    <a:pt x="40463" y="273050"/>
                    <a:pt x="18327" y="267335"/>
                    <a:pt x="0" y="261620"/>
                  </a:cubicBezTo>
                  <a:cubicBezTo>
                    <a:pt x="0" y="261620"/>
                    <a:pt x="0" y="261620"/>
                    <a:pt x="0" y="213519"/>
                  </a:cubicBezTo>
                  <a:cubicBezTo>
                    <a:pt x="0" y="213519"/>
                    <a:pt x="0" y="213519"/>
                    <a:pt x="35703" y="213519"/>
                  </a:cubicBezTo>
                  <a:cubicBezTo>
                    <a:pt x="40939" y="228521"/>
                    <a:pt x="60933" y="238046"/>
                    <a:pt x="80450" y="238046"/>
                  </a:cubicBezTo>
                  <a:cubicBezTo>
                    <a:pt x="104252" y="238046"/>
                    <a:pt x="118771" y="228283"/>
                    <a:pt x="118771" y="212805"/>
                  </a:cubicBezTo>
                  <a:cubicBezTo>
                    <a:pt x="118771" y="196850"/>
                    <a:pt x="109013" y="190183"/>
                    <a:pt x="73310" y="185420"/>
                  </a:cubicBezTo>
                  <a:cubicBezTo>
                    <a:pt x="25230" y="178753"/>
                    <a:pt x="2618" y="163036"/>
                    <a:pt x="2618" y="120888"/>
                  </a:cubicBezTo>
                  <a:cubicBezTo>
                    <a:pt x="2618" y="78502"/>
                    <a:pt x="36655" y="53975"/>
                    <a:pt x="93779" y="53975"/>
                  </a:cubicBezTo>
                  <a:close/>
                  <a:moveTo>
                    <a:pt x="928382" y="52388"/>
                  </a:moveTo>
                  <a:cubicBezTo>
                    <a:pt x="995206" y="52388"/>
                    <a:pt x="1030288" y="85273"/>
                    <a:pt x="1030288" y="157954"/>
                  </a:cubicBezTo>
                  <a:cubicBezTo>
                    <a:pt x="1030288" y="165341"/>
                    <a:pt x="1029333" y="172252"/>
                    <a:pt x="1029333" y="174158"/>
                  </a:cubicBezTo>
                  <a:cubicBezTo>
                    <a:pt x="1029333" y="174158"/>
                    <a:pt x="1029333" y="174158"/>
                    <a:pt x="879696" y="174158"/>
                  </a:cubicBezTo>
                  <a:cubicBezTo>
                    <a:pt x="882321" y="216575"/>
                    <a:pt x="901891" y="236353"/>
                    <a:pt x="937690" y="236353"/>
                  </a:cubicBezTo>
                  <a:cubicBezTo>
                    <a:pt x="965374" y="236353"/>
                    <a:pt x="975159" y="226822"/>
                    <a:pt x="986853" y="213000"/>
                  </a:cubicBezTo>
                  <a:cubicBezTo>
                    <a:pt x="986853" y="213000"/>
                    <a:pt x="986853" y="213000"/>
                    <a:pt x="1022174" y="213000"/>
                  </a:cubicBezTo>
                  <a:cubicBezTo>
                    <a:pt x="1022174" y="213000"/>
                    <a:pt x="1022174" y="213000"/>
                    <a:pt x="1022174" y="252319"/>
                  </a:cubicBezTo>
                  <a:cubicBezTo>
                    <a:pt x="1003797" y="262804"/>
                    <a:pt x="979454" y="273051"/>
                    <a:pt x="932678" y="273051"/>
                  </a:cubicBezTo>
                  <a:cubicBezTo>
                    <a:pt x="854876" y="273051"/>
                    <a:pt x="815975" y="231349"/>
                    <a:pt x="815975" y="163911"/>
                  </a:cubicBezTo>
                  <a:cubicBezTo>
                    <a:pt x="815975" y="95043"/>
                    <a:pt x="860842" y="52388"/>
                    <a:pt x="928382" y="52388"/>
                  </a:cubicBezTo>
                  <a:close/>
                  <a:moveTo>
                    <a:pt x="597377" y="52388"/>
                  </a:moveTo>
                  <a:cubicBezTo>
                    <a:pt x="628571" y="52388"/>
                    <a:pt x="655241" y="64373"/>
                    <a:pt x="655241" y="106318"/>
                  </a:cubicBezTo>
                  <a:cubicBezTo>
                    <a:pt x="655241" y="106318"/>
                    <a:pt x="655241" y="106318"/>
                    <a:pt x="655241" y="227121"/>
                  </a:cubicBezTo>
                  <a:cubicBezTo>
                    <a:pt x="655241" y="231915"/>
                    <a:pt x="660956" y="237427"/>
                    <a:pt x="665957" y="237427"/>
                  </a:cubicBezTo>
                  <a:cubicBezTo>
                    <a:pt x="665957" y="237427"/>
                    <a:pt x="665957" y="237427"/>
                    <a:pt x="677863" y="237427"/>
                  </a:cubicBezTo>
                  <a:cubicBezTo>
                    <a:pt x="677863" y="237427"/>
                    <a:pt x="677863" y="237427"/>
                    <a:pt x="677863" y="271463"/>
                  </a:cubicBezTo>
                  <a:cubicBezTo>
                    <a:pt x="677863" y="271463"/>
                    <a:pt x="677863" y="271463"/>
                    <a:pt x="567611" y="271463"/>
                  </a:cubicBezTo>
                  <a:cubicBezTo>
                    <a:pt x="567611" y="271463"/>
                    <a:pt x="567611" y="271463"/>
                    <a:pt x="567611" y="237427"/>
                  </a:cubicBezTo>
                  <a:cubicBezTo>
                    <a:pt x="567611" y="237427"/>
                    <a:pt x="567611" y="237427"/>
                    <a:pt x="593090" y="237427"/>
                  </a:cubicBezTo>
                  <a:cubicBezTo>
                    <a:pt x="593090" y="237427"/>
                    <a:pt x="593090" y="237427"/>
                    <a:pt x="593090" y="126931"/>
                  </a:cubicBezTo>
                  <a:cubicBezTo>
                    <a:pt x="593090" y="105359"/>
                    <a:pt x="584518" y="99367"/>
                    <a:pt x="563801" y="99367"/>
                  </a:cubicBezTo>
                  <a:cubicBezTo>
                    <a:pt x="545941" y="99367"/>
                    <a:pt x="529273" y="102962"/>
                    <a:pt x="514747" y="107516"/>
                  </a:cubicBezTo>
                  <a:cubicBezTo>
                    <a:pt x="514747" y="107516"/>
                    <a:pt x="514747" y="107516"/>
                    <a:pt x="514747" y="237427"/>
                  </a:cubicBezTo>
                  <a:cubicBezTo>
                    <a:pt x="514747" y="237427"/>
                    <a:pt x="514747" y="237427"/>
                    <a:pt x="540703" y="237427"/>
                  </a:cubicBezTo>
                  <a:cubicBezTo>
                    <a:pt x="540703" y="237427"/>
                    <a:pt x="540703" y="237427"/>
                    <a:pt x="540703" y="271463"/>
                  </a:cubicBezTo>
                  <a:cubicBezTo>
                    <a:pt x="540703" y="271463"/>
                    <a:pt x="540703" y="271463"/>
                    <a:pt x="427117" y="271463"/>
                  </a:cubicBezTo>
                  <a:cubicBezTo>
                    <a:pt x="427117" y="271463"/>
                    <a:pt x="427117" y="271463"/>
                    <a:pt x="427117" y="237427"/>
                  </a:cubicBezTo>
                  <a:cubicBezTo>
                    <a:pt x="427117" y="237427"/>
                    <a:pt x="427117" y="237427"/>
                    <a:pt x="441881" y="237427"/>
                  </a:cubicBezTo>
                  <a:cubicBezTo>
                    <a:pt x="447119" y="237427"/>
                    <a:pt x="452596" y="231675"/>
                    <a:pt x="452596" y="227121"/>
                  </a:cubicBezTo>
                  <a:cubicBezTo>
                    <a:pt x="452596" y="227121"/>
                    <a:pt x="452596" y="227121"/>
                    <a:pt x="452596" y="102962"/>
                  </a:cubicBezTo>
                  <a:cubicBezTo>
                    <a:pt x="452596" y="98408"/>
                    <a:pt x="447119" y="91937"/>
                    <a:pt x="441881" y="91937"/>
                  </a:cubicBezTo>
                  <a:cubicBezTo>
                    <a:pt x="441881" y="91937"/>
                    <a:pt x="441881" y="91937"/>
                    <a:pt x="425450" y="91937"/>
                  </a:cubicBezTo>
                  <a:cubicBezTo>
                    <a:pt x="425450" y="91937"/>
                    <a:pt x="425450" y="91937"/>
                    <a:pt x="425450" y="55744"/>
                  </a:cubicBezTo>
                  <a:cubicBezTo>
                    <a:pt x="425450" y="55744"/>
                    <a:pt x="425450" y="55744"/>
                    <a:pt x="501650" y="55744"/>
                  </a:cubicBezTo>
                  <a:cubicBezTo>
                    <a:pt x="508794" y="55744"/>
                    <a:pt x="513080" y="61496"/>
                    <a:pt x="514271" y="83787"/>
                  </a:cubicBezTo>
                  <a:cubicBezTo>
                    <a:pt x="535226" y="64852"/>
                    <a:pt x="563801" y="52388"/>
                    <a:pt x="597377" y="52388"/>
                  </a:cubicBezTo>
                  <a:close/>
                  <a:moveTo>
                    <a:pt x="309120" y="52388"/>
                  </a:moveTo>
                  <a:cubicBezTo>
                    <a:pt x="367174" y="52388"/>
                    <a:pt x="397992" y="70499"/>
                    <a:pt x="397992" y="119588"/>
                  </a:cubicBezTo>
                  <a:cubicBezTo>
                    <a:pt x="397992" y="119588"/>
                    <a:pt x="397992" y="119588"/>
                    <a:pt x="397992" y="226107"/>
                  </a:cubicBezTo>
                  <a:cubicBezTo>
                    <a:pt x="397992" y="230873"/>
                    <a:pt x="403487" y="236353"/>
                    <a:pt x="408743" y="236353"/>
                  </a:cubicBezTo>
                  <a:cubicBezTo>
                    <a:pt x="408743" y="236353"/>
                    <a:pt x="408743" y="236353"/>
                    <a:pt x="420688" y="236353"/>
                  </a:cubicBezTo>
                  <a:cubicBezTo>
                    <a:pt x="420688" y="236353"/>
                    <a:pt x="420688" y="236353"/>
                    <a:pt x="420688" y="264949"/>
                  </a:cubicBezTo>
                  <a:cubicBezTo>
                    <a:pt x="412088" y="269715"/>
                    <a:pt x="399187" y="273051"/>
                    <a:pt x="382941" y="273051"/>
                  </a:cubicBezTo>
                  <a:cubicBezTo>
                    <a:pt x="356901" y="273051"/>
                    <a:pt x="343761" y="263281"/>
                    <a:pt x="338266" y="246124"/>
                  </a:cubicBezTo>
                  <a:cubicBezTo>
                    <a:pt x="321543" y="265664"/>
                    <a:pt x="300519" y="272575"/>
                    <a:pt x="273284" y="272575"/>
                  </a:cubicBezTo>
                  <a:cubicBezTo>
                    <a:pt x="231476" y="272575"/>
                    <a:pt x="201613" y="250651"/>
                    <a:pt x="201613" y="207996"/>
                  </a:cubicBezTo>
                  <a:cubicBezTo>
                    <a:pt x="201613" y="163196"/>
                    <a:pt x="238165" y="142703"/>
                    <a:pt x="290008" y="142703"/>
                  </a:cubicBezTo>
                  <a:cubicBezTo>
                    <a:pt x="308642" y="142703"/>
                    <a:pt x="321543" y="144371"/>
                    <a:pt x="335638" y="147707"/>
                  </a:cubicBezTo>
                  <a:cubicBezTo>
                    <a:pt x="335638" y="147707"/>
                    <a:pt x="335638" y="147707"/>
                    <a:pt x="335638" y="125307"/>
                  </a:cubicBezTo>
                  <a:cubicBezTo>
                    <a:pt x="335638" y="103622"/>
                    <a:pt x="323215" y="93375"/>
                    <a:pt x="296697" y="93375"/>
                  </a:cubicBezTo>
                  <a:cubicBezTo>
                    <a:pt x="269940" y="93375"/>
                    <a:pt x="256083" y="103145"/>
                    <a:pt x="245094" y="112439"/>
                  </a:cubicBezTo>
                  <a:cubicBezTo>
                    <a:pt x="245094" y="112439"/>
                    <a:pt x="245094" y="112439"/>
                    <a:pt x="216425" y="112439"/>
                  </a:cubicBezTo>
                  <a:cubicBezTo>
                    <a:pt x="216425" y="112439"/>
                    <a:pt x="216425" y="112439"/>
                    <a:pt x="216425" y="68831"/>
                  </a:cubicBezTo>
                  <a:cubicBezTo>
                    <a:pt x="237449" y="59775"/>
                    <a:pt x="265639" y="52388"/>
                    <a:pt x="309120" y="52388"/>
                  </a:cubicBezTo>
                  <a:close/>
                  <a:moveTo>
                    <a:pt x="1154113" y="52387"/>
                  </a:moveTo>
                  <a:cubicBezTo>
                    <a:pt x="1218993" y="52387"/>
                    <a:pt x="1271588" y="101784"/>
                    <a:pt x="1271588" y="162719"/>
                  </a:cubicBezTo>
                  <a:cubicBezTo>
                    <a:pt x="1271588" y="223654"/>
                    <a:pt x="1218993" y="273051"/>
                    <a:pt x="1154113" y="273051"/>
                  </a:cubicBezTo>
                  <a:cubicBezTo>
                    <a:pt x="1089233" y="273051"/>
                    <a:pt x="1036638" y="223654"/>
                    <a:pt x="1036638" y="162719"/>
                  </a:cubicBezTo>
                  <a:cubicBezTo>
                    <a:pt x="1036638" y="101784"/>
                    <a:pt x="1089233" y="52387"/>
                    <a:pt x="1154113" y="52387"/>
                  </a:cubicBezTo>
                  <a:close/>
                  <a:moveTo>
                    <a:pt x="701058" y="0"/>
                  </a:moveTo>
                  <a:cubicBezTo>
                    <a:pt x="701058" y="0"/>
                    <a:pt x="701058" y="0"/>
                    <a:pt x="763063" y="0"/>
                  </a:cubicBezTo>
                  <a:cubicBezTo>
                    <a:pt x="763063" y="0"/>
                    <a:pt x="763063" y="0"/>
                    <a:pt x="763063" y="57117"/>
                  </a:cubicBezTo>
                  <a:cubicBezTo>
                    <a:pt x="763063" y="57117"/>
                    <a:pt x="763063" y="57117"/>
                    <a:pt x="807963" y="57117"/>
                  </a:cubicBezTo>
                  <a:cubicBezTo>
                    <a:pt x="807963" y="57117"/>
                    <a:pt x="807963" y="57117"/>
                    <a:pt x="807963" y="93053"/>
                  </a:cubicBezTo>
                  <a:cubicBezTo>
                    <a:pt x="807963" y="93053"/>
                    <a:pt x="807963" y="93053"/>
                    <a:pt x="763063" y="93053"/>
                  </a:cubicBezTo>
                  <a:cubicBezTo>
                    <a:pt x="763063" y="93053"/>
                    <a:pt x="763063" y="93053"/>
                    <a:pt x="763063" y="210619"/>
                  </a:cubicBezTo>
                  <a:cubicBezTo>
                    <a:pt x="763063" y="233466"/>
                    <a:pt x="771378" y="237512"/>
                    <a:pt x="794422" y="237512"/>
                  </a:cubicBezTo>
                  <a:cubicBezTo>
                    <a:pt x="794422" y="237512"/>
                    <a:pt x="794422" y="237512"/>
                    <a:pt x="809626" y="237512"/>
                  </a:cubicBezTo>
                  <a:lnTo>
                    <a:pt x="809626" y="269164"/>
                  </a:lnTo>
                  <a:cubicBezTo>
                    <a:pt x="800361" y="272020"/>
                    <a:pt x="787295" y="274638"/>
                    <a:pt x="769715" y="274638"/>
                  </a:cubicBezTo>
                  <a:cubicBezTo>
                    <a:pt x="726953" y="274638"/>
                    <a:pt x="701058" y="261549"/>
                    <a:pt x="701058" y="217045"/>
                  </a:cubicBezTo>
                  <a:cubicBezTo>
                    <a:pt x="701058" y="217045"/>
                    <a:pt x="701058" y="217045"/>
                    <a:pt x="701058" y="93053"/>
                  </a:cubicBezTo>
                  <a:cubicBezTo>
                    <a:pt x="701058" y="93053"/>
                    <a:pt x="701058" y="93053"/>
                    <a:pt x="674688" y="93053"/>
                  </a:cubicBezTo>
                  <a:cubicBezTo>
                    <a:pt x="674688" y="93053"/>
                    <a:pt x="674688" y="93053"/>
                    <a:pt x="674688" y="57117"/>
                  </a:cubicBezTo>
                  <a:cubicBezTo>
                    <a:pt x="674688" y="57117"/>
                    <a:pt x="674688" y="57117"/>
                    <a:pt x="701058" y="57117"/>
                  </a:cubicBezTo>
                  <a:cubicBezTo>
                    <a:pt x="701058" y="57117"/>
                    <a:pt x="701058" y="57117"/>
                    <a:pt x="701058" y="0"/>
                  </a:cubicBezTo>
                  <a:close/>
                </a:path>
              </a:pathLst>
            </a:custGeom>
            <a:solidFill>
              <a:srgbClr val="4A4F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grpSp>
    </p:spTree>
    <p:extLst>
      <p:ext uri="{BB962C8B-B14F-4D97-AF65-F5344CB8AC3E}">
        <p14:creationId xmlns:p14="http://schemas.microsoft.com/office/powerpoint/2010/main" val="2795603229"/>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fld id="{697381A9-0C9E-4D3A-A28B-AC4E168A57BC}" type="slidenum">
              <a:rPr lang="en-GB" smtClean="0"/>
              <a:pPr/>
              <a:t>1</a:t>
            </a:fld>
            <a:endParaRPr lang="en-GB"/>
          </a:p>
        </p:txBody>
      </p:sp>
    </p:spTree>
    <p:extLst>
      <p:ext uri="{BB962C8B-B14F-4D97-AF65-F5344CB8AC3E}">
        <p14:creationId xmlns:p14="http://schemas.microsoft.com/office/powerpoint/2010/main" val="235640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fld id="{697381A9-0C9E-4D3A-A28B-AC4E168A57BC}" type="slidenum">
              <a:rPr lang="en-GB" smtClean="0"/>
              <a:pPr/>
              <a:t>84</a:t>
            </a:fld>
            <a:endParaRPr lang="en-GB"/>
          </a:p>
        </p:txBody>
      </p:sp>
    </p:spTree>
    <p:extLst>
      <p:ext uri="{BB962C8B-B14F-4D97-AF65-F5344CB8AC3E}">
        <p14:creationId xmlns:p14="http://schemas.microsoft.com/office/powerpoint/2010/main" val="60057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fld id="{697381A9-0C9E-4D3A-A28B-AC4E168A57BC}" type="slidenum">
              <a:rPr lang="en-GB" smtClean="0"/>
              <a:pPr/>
              <a:t>141</a:t>
            </a:fld>
            <a:endParaRPr lang="en-GB"/>
          </a:p>
        </p:txBody>
      </p:sp>
    </p:spTree>
    <p:extLst>
      <p:ext uri="{BB962C8B-B14F-4D97-AF65-F5344CB8AC3E}">
        <p14:creationId xmlns:p14="http://schemas.microsoft.com/office/powerpoint/2010/main" val="749383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511.xml"/><Relationship Id="rId2" Type="http://schemas.openxmlformats.org/officeDocument/2006/relationships/customXml" Target="../../customXml/item510.xml"/><Relationship Id="rId1" Type="http://schemas.openxmlformats.org/officeDocument/2006/relationships/customXml" Target="../../customXml/item509.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customXml" Target="../../customXml/item515.xml"/><Relationship Id="rId2" Type="http://schemas.openxmlformats.org/officeDocument/2006/relationships/customXml" Target="../../customXml/item514.xml"/><Relationship Id="rId1" Type="http://schemas.openxmlformats.org/officeDocument/2006/relationships/customXml" Target="../../customXml/item513.xml"/><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51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5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customXml" Target="../../customXml/item519.xml"/><Relationship Id="rId2" Type="http://schemas.openxmlformats.org/officeDocument/2006/relationships/customXml" Target="../../customXml/item518.xml"/><Relationship Id="rId1" Type="http://schemas.openxmlformats.org/officeDocument/2006/relationships/customXml" Target="../../customXml/item517.xml"/><Relationship Id="rId4"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Master Mint with circles)">
    <p:bg>
      <p:bgPr>
        <a:solidFill>
          <a:srgbClr val="46BEAA"/>
        </a:solidFill>
        <a:effectLst/>
      </p:bgPr>
    </p:bg>
    <p:spTree>
      <p:nvGrpSpPr>
        <p:cNvPr id="1" name=""/>
        <p:cNvGrpSpPr/>
        <p:nvPr/>
      </p:nvGrpSpPr>
      <p:grpSpPr>
        <a:xfrm>
          <a:off x="0" y="0"/>
          <a:ext cx="0" cy="0"/>
          <a:chOff x="0" y="0"/>
          <a:chExt cx="0" cy="0"/>
        </a:xfrm>
      </p:grpSpPr>
      <p:sp>
        <p:nvSpPr>
          <p:cNvPr id="5" name="Instruction 21"/>
          <p:cNvSpPr>
            <a:spLocks noGrp="1" noSelect="1"/>
          </p:cNvSpPr>
          <p:nvPr>
            <p:ph type="body" sz="quarter" idx="1004" hasCustomPrompt="1"/>
          </p:nvPr>
        </p:nvSpPr>
        <p:spPr>
          <a:xfrm>
            <a:off x="-1463675" y="742942"/>
            <a:ext cx="1368425" cy="1440000"/>
          </a:xfrm>
          <a:solidFill>
            <a:srgbClr val="FFFFFF"/>
          </a:solidFill>
          <a:ln w="19050">
            <a:solidFill>
              <a:schemeClr val="accent1"/>
            </a:solidFill>
          </a:ln>
        </p:spPr>
        <p:txBody>
          <a:bodyPr lIns="36000" tIns="36000" rIns="36000" bIns="36000"/>
          <a:lstStyle>
            <a:lvl1pPr marL="0" marR="0" indent="0" algn="l" defTabSz="685800"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600" indent="0">
              <a:lnSpc>
                <a:spcPct val="99000"/>
              </a:lnSpc>
              <a:buNone/>
              <a:defRPr sz="1000" b="0">
                <a:solidFill>
                  <a:schemeClr val="tx1"/>
                </a:solidFill>
              </a:defRPr>
            </a:lvl2pPr>
            <a:lvl3pPr marL="40320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600" indent="0">
              <a:lnSpc>
                <a:spcPct val="99000"/>
              </a:lnSpc>
              <a:buFont typeface="Arial" panose="020B0604020202020204" pitchFamily="34" charset="0"/>
              <a:buNone/>
              <a:defRPr sz="1000" b="0">
                <a:solidFill>
                  <a:schemeClr val="tx1"/>
                </a:solidFill>
              </a:defRPr>
            </a:lvl6pPr>
            <a:lvl7pPr marL="403200" indent="0">
              <a:lnSpc>
                <a:spcPct val="99000"/>
              </a:lnSpc>
              <a:buFont typeface="Arial" panose="020B0604020202020204" pitchFamily="34" charset="0"/>
              <a:buNone/>
              <a:defRPr sz="1000" b="0">
                <a:solidFill>
                  <a:schemeClr val="tx1"/>
                </a:solidFill>
              </a:defRPr>
            </a:lvl7pPr>
            <a:lvl8pPr marL="604800"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800"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p>
        </p:txBody>
      </p:sp>
      <p:sp>
        <p:nvSpPr>
          <p:cNvPr id="25" name="Titel 1">
            <a:extLst>
              <a:ext uri="{FF2B5EF4-FFF2-40B4-BE49-F238E27FC236}">
                <a16:creationId xmlns:a16="http://schemas.microsoft.com/office/drawing/2014/main" id="{B010630C-1211-489F-A3EA-76B21A919894}"/>
              </a:ext>
            </a:extLst>
          </p:cNvPr>
          <p:cNvSpPr>
            <a:spLocks noGrp="1" noSelect="1"/>
          </p:cNvSpPr>
          <p:nvPr userDrawn="1">
            <p:ph type="title" hasCustomPrompt="1"/>
          </p:nvPr>
        </p:nvSpPr>
        <p:spPr bwMode="gray">
          <a:xfrm>
            <a:off x="3951051" y="1392371"/>
            <a:ext cx="4212000" cy="1125676"/>
          </a:xfrm>
        </p:spPr>
        <p:txBody>
          <a:bodyPr lIns="0" tIns="0" rIns="0" anchor="b"/>
          <a:lstStyle>
            <a:lvl1pPr algn="l">
              <a:defRPr sz="2400">
                <a:solidFill>
                  <a:schemeClr val="bg1"/>
                </a:solidFill>
              </a:defRPr>
            </a:lvl1pPr>
          </a:lstStyle>
          <a:p>
            <a:pPr lvl="0"/>
            <a:r>
              <a:rPr lang="en-GB"/>
              <a:t>[Title]</a:t>
            </a:r>
          </a:p>
        </p:txBody>
      </p:sp>
      <p:sp>
        <p:nvSpPr>
          <p:cNvPr id="44" name="Subtitle">
            <a:extLst>
              <a:ext uri="{FF2B5EF4-FFF2-40B4-BE49-F238E27FC236}">
                <a16:creationId xmlns:a16="http://schemas.microsoft.com/office/drawing/2014/main" id="{35492EF0-4423-40F1-87C5-5A80D22A57A7}"/>
              </a:ext>
            </a:extLst>
          </p:cNvPr>
          <p:cNvSpPr>
            <a:spLocks noGrp="1" noSelect="1"/>
          </p:cNvSpPr>
          <p:nvPr userDrawn="1">
            <p:ph type="body" sz="quarter" idx="13" hasCustomPrompt="1"/>
          </p:nvPr>
        </p:nvSpPr>
        <p:spPr bwMode="gray">
          <a:xfrm>
            <a:off x="3951051" y="2518047"/>
            <a:ext cx="4212000" cy="1142578"/>
          </a:xfrm>
          <a:prstGeom prst="rect">
            <a:avLst/>
          </a:prstGeom>
        </p:spPr>
        <p:txBody>
          <a:bodyPr lIns="0" tIns="36000" rIns="0" bIns="0"/>
          <a:lstStyle>
            <a:lvl1pPr marL="0" indent="0" algn="l">
              <a:lnSpc>
                <a:spcPct val="100000"/>
              </a:lnSpc>
              <a:buNone/>
              <a:defRPr lang="en-GB" sz="1000" b="0" kern="1200" cap="none" baseline="0" dirty="0">
                <a:solidFill>
                  <a:schemeClr val="bg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15" name="***Tijdelijke aanduiding voor datum 14"/>
          <p:cNvSpPr>
            <a:spLocks noGrp="1" noSelect="1"/>
          </p:cNvSpPr>
          <p:nvPr userDrawn="1">
            <p:ph type="dt" sz="half" idx="14"/>
          </p:nvPr>
        </p:nvSpPr>
        <p:spPr/>
        <p:txBody>
          <a:bodyPr/>
          <a:lstStyle>
            <a:lvl1pPr>
              <a:defRPr>
                <a:solidFill>
                  <a:schemeClr val="bg1"/>
                </a:solidFill>
              </a:defRPr>
            </a:lvl1pPr>
          </a:lstStyle>
          <a:p>
            <a:fld id="{DC04DD05-4251-43BC-B82A-FBE6C877A68C}" type="datetime1">
              <a:rPr lang="en-GB" noProof="1" smtClean="0"/>
              <a:pPr/>
              <a:t>20/06/2024</a:t>
            </a:fld>
            <a:endParaRPr lang="en-GB" noProof="1"/>
          </a:p>
        </p:txBody>
      </p:sp>
      <p:sp>
        <p:nvSpPr>
          <p:cNvPr id="16" name="***Tijdelijke aanduiding voor voettekst 15"/>
          <p:cNvSpPr>
            <a:spLocks noGrp="1" noSelect="1"/>
          </p:cNvSpPr>
          <p:nvPr userDrawn="1">
            <p:ph type="ftr" sz="quarter" idx="15"/>
          </p:nvPr>
        </p:nvSpPr>
        <p:spPr/>
        <p:txBody>
          <a:bodyPr/>
          <a:lstStyle>
            <a:lvl1pPr>
              <a:defRPr>
                <a:solidFill>
                  <a:schemeClr val="bg1"/>
                </a:solidFill>
              </a:defRPr>
            </a:lvl1pPr>
          </a:lstStyle>
          <a:p>
            <a:r>
              <a:rPr lang="en-GB" noProof="1"/>
              <a:t>AI-ML-Big Data  | WL Labs | CTO | Internal | © Worldline</a:t>
            </a:r>
          </a:p>
        </p:txBody>
      </p:sp>
      <p:sp>
        <p:nvSpPr>
          <p:cNvPr id="17" name="***Tijdelijke aanduiding voor dianummer 16"/>
          <p:cNvSpPr>
            <a:spLocks noGrp="1" noSelect="1"/>
          </p:cNvSpPr>
          <p:nvPr userDrawn="1">
            <p:ph type="sldNum" sz="quarter" idx="16"/>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27" name="Logo 10 (PHJU)">
            <a:extLst>
              <a:ext uri="{FF2B5EF4-FFF2-40B4-BE49-F238E27FC236}">
                <a16:creationId xmlns:a16="http://schemas.microsoft.com/office/drawing/2014/main" id="{9AA0EC3C-4692-437E-A175-24F115D4FD36}"/>
              </a:ext>
            </a:extLst>
          </p:cNvPr>
          <p:cNvSpPr>
            <a:spLocks noGrp="1" noSelect="1"/>
          </p:cNvSpPr>
          <p:nvPr userDrawn="1">
            <p:ph type="body" idx="1000" hasCustomPrompt="1"/>
            <p:custDataLst>
              <p:custData r:id="rId1"/>
            </p:custDataLst>
          </p:nvPr>
        </p:nvSpPr>
        <p:spPr bwMode="invGray">
          <a:xfrm>
            <a:off x="6592888" y="4708525"/>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42" name="Slogan 11 (PHJU)">
            <a:extLst>
              <a:ext uri="{FF2B5EF4-FFF2-40B4-BE49-F238E27FC236}">
                <a16:creationId xmlns:a16="http://schemas.microsoft.com/office/drawing/2014/main" id="{4F221B8D-925C-41A6-AC1C-5AA0143B57D2}"/>
              </a:ext>
            </a:extLst>
          </p:cNvPr>
          <p:cNvSpPr>
            <a:spLocks noGrp="1" noSelect="1"/>
          </p:cNvSpPr>
          <p:nvPr userDrawn="1">
            <p:ph type="body" idx="1001" hasCustomPrompt="1"/>
            <p:custDataLst>
              <p:custData r:id="rId2"/>
            </p:custDataLst>
          </p:nvPr>
        </p:nvSpPr>
        <p:spPr bwMode="invGray">
          <a:xfrm>
            <a:off x="431800" y="4788000"/>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8" name="Freeform 5"/>
          <p:cNvSpPr>
            <a:spLocks noGrp="1" noSelect="1"/>
          </p:cNvSpPr>
          <p:nvPr userDrawn="1">
            <p:ph type="body" idx="1002" hasCustomPrompt="1"/>
            <p:custDataLst>
              <p:custData r:id="rId3"/>
            </p:custDataLst>
          </p:nvPr>
        </p:nvSpPr>
        <p:spPr bwMode="auto">
          <a:xfrm>
            <a:off x="2635250" y="1401763"/>
            <a:ext cx="1112838" cy="2217738"/>
          </a:xfrm>
          <a:custGeom>
            <a:avLst/>
            <a:gdLst>
              <a:gd name="T0" fmla="*/ 4657 w 4670"/>
              <a:gd name="T1" fmla="*/ 91 h 9314"/>
              <a:gd name="T2" fmla="*/ 4670 w 4670"/>
              <a:gd name="T3" fmla="*/ 9222 h 9314"/>
              <a:gd name="T4" fmla="*/ 0 w 4670"/>
              <a:gd name="T5" fmla="*/ 4657 h 9314"/>
              <a:gd name="T6" fmla="*/ 294 w 4670"/>
              <a:gd name="T7" fmla="*/ 4654 h 9314"/>
              <a:gd name="T8" fmla="*/ 4670 w 4670"/>
              <a:gd name="T9" fmla="*/ 8889 h 9314"/>
              <a:gd name="T10" fmla="*/ 4622 w 4670"/>
              <a:gd name="T11" fmla="*/ 418 h 9314"/>
              <a:gd name="T12" fmla="*/ 4622 w 4670"/>
              <a:gd name="T13" fmla="*/ 326 h 9314"/>
              <a:gd name="T14" fmla="*/ 4628 w 4670"/>
              <a:gd name="T15" fmla="*/ 8667 h 9314"/>
              <a:gd name="T16" fmla="*/ 4628 w 4670"/>
              <a:gd name="T17" fmla="*/ 8576 h 9314"/>
              <a:gd name="T18" fmla="*/ 4670 w 4670"/>
              <a:gd name="T19" fmla="*/ 770 h 9314"/>
              <a:gd name="T20" fmla="*/ 634 w 4670"/>
              <a:gd name="T21" fmla="*/ 4673 h 9314"/>
              <a:gd name="T22" fmla="*/ 4670 w 4670"/>
              <a:gd name="T23" fmla="*/ 8334 h 9314"/>
              <a:gd name="T24" fmla="*/ 1070 w 4670"/>
              <a:gd name="T25" fmla="*/ 4679 h 9314"/>
              <a:gd name="T26" fmla="*/ 4670 w 4670"/>
              <a:gd name="T27" fmla="*/ 1024 h 9314"/>
              <a:gd name="T28" fmla="*/ 1325 w 4670"/>
              <a:gd name="T29" fmla="*/ 4702 h 9314"/>
              <a:gd name="T30" fmla="*/ 4670 w 4670"/>
              <a:gd name="T31" fmla="*/ 7936 h 9314"/>
              <a:gd name="T32" fmla="*/ 4650 w 4670"/>
              <a:gd name="T33" fmla="*/ 1467 h 9314"/>
              <a:gd name="T34" fmla="*/ 4650 w 4670"/>
              <a:gd name="T35" fmla="*/ 1376 h 9314"/>
              <a:gd name="T36" fmla="*/ 4641 w 4670"/>
              <a:gd name="T37" fmla="*/ 7701 h 9314"/>
              <a:gd name="T38" fmla="*/ 4641 w 4670"/>
              <a:gd name="T39" fmla="*/ 7610 h 9314"/>
              <a:gd name="T40" fmla="*/ 4670 w 4670"/>
              <a:gd name="T41" fmla="*/ 1813 h 9314"/>
              <a:gd name="T42" fmla="*/ 1651 w 4670"/>
              <a:gd name="T43" fmla="*/ 4711 h 9314"/>
              <a:gd name="T44" fmla="*/ 4670 w 4670"/>
              <a:gd name="T45" fmla="*/ 7348 h 9314"/>
              <a:gd name="T46" fmla="*/ 2075 w 4670"/>
              <a:gd name="T47" fmla="*/ 4711 h 9314"/>
              <a:gd name="T48" fmla="*/ 4670 w 4670"/>
              <a:gd name="T49" fmla="*/ 2074 h 9314"/>
              <a:gd name="T50" fmla="*/ 2330 w 4670"/>
              <a:gd name="T51" fmla="*/ 4721 h 9314"/>
              <a:gd name="T52" fmla="*/ 4670 w 4670"/>
              <a:gd name="T53" fmla="*/ 6918 h 9314"/>
              <a:gd name="T54" fmla="*/ 4615 w 4670"/>
              <a:gd name="T55" fmla="*/ 2523 h 9314"/>
              <a:gd name="T56" fmla="*/ 4615 w 4670"/>
              <a:gd name="T57" fmla="*/ 2432 h 9314"/>
              <a:gd name="T58" fmla="*/ 4615 w 4670"/>
              <a:gd name="T59" fmla="*/ 6645 h 9314"/>
              <a:gd name="T60" fmla="*/ 4615 w 4670"/>
              <a:gd name="T61" fmla="*/ 6554 h 9314"/>
              <a:gd name="T62" fmla="*/ 4670 w 4670"/>
              <a:gd name="T63" fmla="*/ 2895 h 9314"/>
              <a:gd name="T64" fmla="*/ 2694 w 4670"/>
              <a:gd name="T65" fmla="*/ 4724 h 9314"/>
              <a:gd name="T66" fmla="*/ 4670 w 4670"/>
              <a:gd name="T67" fmla="*/ 6279 h 9314"/>
              <a:gd name="T68" fmla="*/ 3144 w 4670"/>
              <a:gd name="T69" fmla="*/ 4721 h 9314"/>
              <a:gd name="T70" fmla="*/ 4670 w 4670"/>
              <a:gd name="T71" fmla="*/ 3163 h 9314"/>
              <a:gd name="T72" fmla="*/ 3405 w 4670"/>
              <a:gd name="T73" fmla="*/ 4730 h 9314"/>
              <a:gd name="T74" fmla="*/ 4670 w 4670"/>
              <a:gd name="T75" fmla="*/ 5842 h 9314"/>
              <a:gd name="T76" fmla="*/ 4612 w 4670"/>
              <a:gd name="T77" fmla="*/ 3618 h 9314"/>
              <a:gd name="T78" fmla="*/ 4612 w 4670"/>
              <a:gd name="T79" fmla="*/ 3526 h 9314"/>
              <a:gd name="T80" fmla="*/ 4615 w 4670"/>
              <a:gd name="T81" fmla="*/ 5602 h 9314"/>
              <a:gd name="T82" fmla="*/ 4615 w 4670"/>
              <a:gd name="T83" fmla="*/ 5510 h 9314"/>
              <a:gd name="T84" fmla="*/ 4670 w 4670"/>
              <a:gd name="T85" fmla="*/ 3940 h 9314"/>
              <a:gd name="T86" fmla="*/ 3738 w 4670"/>
              <a:gd name="T87" fmla="*/ 4724 h 9314"/>
              <a:gd name="T88" fmla="*/ 4670 w 4670"/>
              <a:gd name="T89" fmla="*/ 5274 h 9314"/>
              <a:gd name="T90" fmla="*/ 4168 w 4670"/>
              <a:gd name="T91" fmla="*/ 4721 h 9314"/>
              <a:gd name="T92" fmla="*/ 4670 w 4670"/>
              <a:gd name="T93" fmla="*/ 4168 h 9314"/>
              <a:gd name="T94" fmla="*/ 4352 w 4670"/>
              <a:gd name="T95" fmla="*/ 4721 h 9314"/>
              <a:gd name="T96" fmla="*/ 4670 w 4670"/>
              <a:gd name="T97" fmla="*/ 4905 h 9314"/>
              <a:gd name="T98" fmla="*/ 4634 w 4670"/>
              <a:gd name="T99" fmla="*/ 4533 h 9314"/>
              <a:gd name="T100" fmla="*/ 4634 w 4670"/>
              <a:gd name="T101" fmla="*/ 4442 h 9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0" h="9314">
                <a:moveTo>
                  <a:pt x="4670" y="0"/>
                </a:moveTo>
                <a:cubicBezTo>
                  <a:pt x="4670" y="91"/>
                  <a:pt x="4670" y="91"/>
                  <a:pt x="4670" y="91"/>
                </a:cubicBezTo>
                <a:cubicBezTo>
                  <a:pt x="4657" y="91"/>
                  <a:pt x="4657" y="91"/>
                  <a:pt x="4657" y="91"/>
                </a:cubicBezTo>
                <a:cubicBezTo>
                  <a:pt x="2139" y="91"/>
                  <a:pt x="91" y="2139"/>
                  <a:pt x="91" y="4657"/>
                </a:cubicBezTo>
                <a:cubicBezTo>
                  <a:pt x="91" y="7174"/>
                  <a:pt x="2139" y="9222"/>
                  <a:pt x="4657" y="9222"/>
                </a:cubicBezTo>
                <a:cubicBezTo>
                  <a:pt x="4670" y="9222"/>
                  <a:pt x="4670" y="9222"/>
                  <a:pt x="4670" y="9222"/>
                </a:cubicBezTo>
                <a:cubicBezTo>
                  <a:pt x="4670" y="9314"/>
                  <a:pt x="4670" y="9314"/>
                  <a:pt x="4670" y="9314"/>
                </a:cubicBezTo>
                <a:cubicBezTo>
                  <a:pt x="4657" y="9314"/>
                  <a:pt x="4657" y="9314"/>
                  <a:pt x="4657" y="9314"/>
                </a:cubicBezTo>
                <a:cubicBezTo>
                  <a:pt x="2089" y="9314"/>
                  <a:pt x="0" y="7224"/>
                  <a:pt x="0" y="4657"/>
                </a:cubicBezTo>
                <a:cubicBezTo>
                  <a:pt x="0" y="2089"/>
                  <a:pt x="2089" y="0"/>
                  <a:pt x="4657" y="0"/>
                </a:cubicBezTo>
                <a:lnTo>
                  <a:pt x="4670" y="0"/>
                </a:lnTo>
                <a:close/>
                <a:moveTo>
                  <a:pt x="294" y="4654"/>
                </a:moveTo>
                <a:cubicBezTo>
                  <a:pt x="294" y="7040"/>
                  <a:pt x="2236" y="8981"/>
                  <a:pt x="4622" y="8981"/>
                </a:cubicBezTo>
                <a:cubicBezTo>
                  <a:pt x="4638" y="8981"/>
                  <a:pt x="4654" y="8981"/>
                  <a:pt x="4670" y="8980"/>
                </a:cubicBezTo>
                <a:cubicBezTo>
                  <a:pt x="4670" y="8889"/>
                  <a:pt x="4670" y="8889"/>
                  <a:pt x="4670" y="8889"/>
                </a:cubicBezTo>
                <a:cubicBezTo>
                  <a:pt x="4654" y="8890"/>
                  <a:pt x="4638" y="8890"/>
                  <a:pt x="4622" y="8890"/>
                </a:cubicBezTo>
                <a:cubicBezTo>
                  <a:pt x="2286" y="8890"/>
                  <a:pt x="386" y="6989"/>
                  <a:pt x="386" y="4654"/>
                </a:cubicBezTo>
                <a:cubicBezTo>
                  <a:pt x="386" y="2318"/>
                  <a:pt x="2286" y="418"/>
                  <a:pt x="4622" y="418"/>
                </a:cubicBezTo>
                <a:cubicBezTo>
                  <a:pt x="4638" y="418"/>
                  <a:pt x="4654" y="418"/>
                  <a:pt x="4670" y="418"/>
                </a:cubicBezTo>
                <a:cubicBezTo>
                  <a:pt x="4670" y="327"/>
                  <a:pt x="4670" y="327"/>
                  <a:pt x="4670" y="327"/>
                </a:cubicBezTo>
                <a:cubicBezTo>
                  <a:pt x="4654" y="326"/>
                  <a:pt x="4638" y="326"/>
                  <a:pt x="4622" y="326"/>
                </a:cubicBezTo>
                <a:cubicBezTo>
                  <a:pt x="2236" y="326"/>
                  <a:pt x="294" y="2268"/>
                  <a:pt x="294" y="4654"/>
                </a:cubicBezTo>
                <a:close/>
                <a:moveTo>
                  <a:pt x="634" y="4673"/>
                </a:moveTo>
                <a:cubicBezTo>
                  <a:pt x="634" y="6875"/>
                  <a:pt x="2426" y="8667"/>
                  <a:pt x="4628" y="8667"/>
                </a:cubicBezTo>
                <a:cubicBezTo>
                  <a:pt x="4642" y="8667"/>
                  <a:pt x="4656" y="8667"/>
                  <a:pt x="4670" y="8667"/>
                </a:cubicBezTo>
                <a:cubicBezTo>
                  <a:pt x="4670" y="8576"/>
                  <a:pt x="4670" y="8576"/>
                  <a:pt x="4670" y="8576"/>
                </a:cubicBezTo>
                <a:cubicBezTo>
                  <a:pt x="4656" y="8576"/>
                  <a:pt x="4642" y="8576"/>
                  <a:pt x="4628" y="8576"/>
                </a:cubicBezTo>
                <a:cubicBezTo>
                  <a:pt x="2476" y="8576"/>
                  <a:pt x="725" y="6825"/>
                  <a:pt x="725" y="4673"/>
                </a:cubicBezTo>
                <a:cubicBezTo>
                  <a:pt x="725" y="2520"/>
                  <a:pt x="2476" y="770"/>
                  <a:pt x="4628" y="770"/>
                </a:cubicBezTo>
                <a:cubicBezTo>
                  <a:pt x="4642" y="770"/>
                  <a:pt x="4656" y="770"/>
                  <a:pt x="4670" y="770"/>
                </a:cubicBezTo>
                <a:cubicBezTo>
                  <a:pt x="4670" y="679"/>
                  <a:pt x="4670" y="679"/>
                  <a:pt x="4670" y="679"/>
                </a:cubicBezTo>
                <a:cubicBezTo>
                  <a:pt x="4656" y="678"/>
                  <a:pt x="4642" y="678"/>
                  <a:pt x="4628" y="678"/>
                </a:cubicBezTo>
                <a:cubicBezTo>
                  <a:pt x="2426" y="678"/>
                  <a:pt x="634" y="2470"/>
                  <a:pt x="634" y="4673"/>
                </a:cubicBezTo>
                <a:close/>
                <a:moveTo>
                  <a:pt x="979" y="4679"/>
                </a:moveTo>
                <a:cubicBezTo>
                  <a:pt x="979" y="6695"/>
                  <a:pt x="2619" y="8334"/>
                  <a:pt x="4634" y="8334"/>
                </a:cubicBezTo>
                <a:cubicBezTo>
                  <a:pt x="4646" y="8334"/>
                  <a:pt x="4658" y="8334"/>
                  <a:pt x="4670" y="8334"/>
                </a:cubicBezTo>
                <a:cubicBezTo>
                  <a:pt x="4670" y="8243"/>
                  <a:pt x="4670" y="8243"/>
                  <a:pt x="4670" y="8243"/>
                </a:cubicBezTo>
                <a:cubicBezTo>
                  <a:pt x="4658" y="8243"/>
                  <a:pt x="4646" y="8243"/>
                  <a:pt x="4634" y="8243"/>
                </a:cubicBezTo>
                <a:cubicBezTo>
                  <a:pt x="2669" y="8243"/>
                  <a:pt x="1070" y="6644"/>
                  <a:pt x="1070" y="4679"/>
                </a:cubicBezTo>
                <a:cubicBezTo>
                  <a:pt x="1070" y="2714"/>
                  <a:pt x="2669" y="1115"/>
                  <a:pt x="4634" y="1115"/>
                </a:cubicBezTo>
                <a:cubicBezTo>
                  <a:pt x="4646" y="1115"/>
                  <a:pt x="4658" y="1115"/>
                  <a:pt x="4670" y="1116"/>
                </a:cubicBezTo>
                <a:cubicBezTo>
                  <a:pt x="4670" y="1024"/>
                  <a:pt x="4670" y="1024"/>
                  <a:pt x="4670" y="1024"/>
                </a:cubicBezTo>
                <a:cubicBezTo>
                  <a:pt x="4658" y="1024"/>
                  <a:pt x="4646" y="1024"/>
                  <a:pt x="4634" y="1024"/>
                </a:cubicBezTo>
                <a:cubicBezTo>
                  <a:pt x="2619" y="1024"/>
                  <a:pt x="979" y="2664"/>
                  <a:pt x="979" y="4679"/>
                </a:cubicBezTo>
                <a:close/>
                <a:moveTo>
                  <a:pt x="1325" y="4702"/>
                </a:moveTo>
                <a:cubicBezTo>
                  <a:pt x="1325" y="6535"/>
                  <a:pt x="2817" y="8027"/>
                  <a:pt x="4650" y="8027"/>
                </a:cubicBezTo>
                <a:cubicBezTo>
                  <a:pt x="4657" y="8027"/>
                  <a:pt x="4663" y="8027"/>
                  <a:pt x="4670" y="8027"/>
                </a:cubicBezTo>
                <a:cubicBezTo>
                  <a:pt x="4670" y="7936"/>
                  <a:pt x="4670" y="7936"/>
                  <a:pt x="4670" y="7936"/>
                </a:cubicBezTo>
                <a:cubicBezTo>
                  <a:pt x="4663" y="7936"/>
                  <a:pt x="4657" y="7936"/>
                  <a:pt x="4650" y="7936"/>
                </a:cubicBezTo>
                <a:cubicBezTo>
                  <a:pt x="2867" y="7936"/>
                  <a:pt x="1416" y="6485"/>
                  <a:pt x="1416" y="4702"/>
                </a:cubicBezTo>
                <a:cubicBezTo>
                  <a:pt x="1416" y="2918"/>
                  <a:pt x="2867" y="1467"/>
                  <a:pt x="4650" y="1467"/>
                </a:cubicBezTo>
                <a:cubicBezTo>
                  <a:pt x="4657" y="1467"/>
                  <a:pt x="4663" y="1467"/>
                  <a:pt x="4670" y="1468"/>
                </a:cubicBezTo>
                <a:cubicBezTo>
                  <a:pt x="4670" y="1376"/>
                  <a:pt x="4670" y="1376"/>
                  <a:pt x="4670" y="1376"/>
                </a:cubicBezTo>
                <a:cubicBezTo>
                  <a:pt x="4663" y="1376"/>
                  <a:pt x="4657" y="1376"/>
                  <a:pt x="4650" y="1376"/>
                </a:cubicBezTo>
                <a:cubicBezTo>
                  <a:pt x="2817" y="1376"/>
                  <a:pt x="1325" y="2868"/>
                  <a:pt x="1325" y="4702"/>
                </a:cubicBezTo>
                <a:close/>
                <a:moveTo>
                  <a:pt x="1651" y="4711"/>
                </a:moveTo>
                <a:cubicBezTo>
                  <a:pt x="1651" y="6360"/>
                  <a:pt x="2992" y="7701"/>
                  <a:pt x="4641" y="7701"/>
                </a:cubicBezTo>
                <a:cubicBezTo>
                  <a:pt x="4650" y="7701"/>
                  <a:pt x="4660" y="7701"/>
                  <a:pt x="4670" y="7700"/>
                </a:cubicBezTo>
                <a:cubicBezTo>
                  <a:pt x="4670" y="7609"/>
                  <a:pt x="4670" y="7609"/>
                  <a:pt x="4670" y="7609"/>
                </a:cubicBezTo>
                <a:cubicBezTo>
                  <a:pt x="4660" y="7610"/>
                  <a:pt x="4650" y="7610"/>
                  <a:pt x="4641" y="7610"/>
                </a:cubicBezTo>
                <a:cubicBezTo>
                  <a:pt x="3043" y="7610"/>
                  <a:pt x="1742" y="6309"/>
                  <a:pt x="1742" y="4711"/>
                </a:cubicBezTo>
                <a:cubicBezTo>
                  <a:pt x="1742" y="3113"/>
                  <a:pt x="3043" y="1813"/>
                  <a:pt x="4641" y="1813"/>
                </a:cubicBezTo>
                <a:cubicBezTo>
                  <a:pt x="4650" y="1813"/>
                  <a:pt x="4660" y="1813"/>
                  <a:pt x="4670" y="1813"/>
                </a:cubicBezTo>
                <a:cubicBezTo>
                  <a:pt x="4670" y="1722"/>
                  <a:pt x="4670" y="1722"/>
                  <a:pt x="4670" y="1722"/>
                </a:cubicBezTo>
                <a:cubicBezTo>
                  <a:pt x="4660" y="1722"/>
                  <a:pt x="4650" y="1722"/>
                  <a:pt x="4641" y="1722"/>
                </a:cubicBezTo>
                <a:cubicBezTo>
                  <a:pt x="2992" y="1722"/>
                  <a:pt x="1651" y="3063"/>
                  <a:pt x="1651" y="4711"/>
                </a:cubicBezTo>
                <a:close/>
                <a:moveTo>
                  <a:pt x="1984" y="4711"/>
                </a:moveTo>
                <a:cubicBezTo>
                  <a:pt x="1984" y="6166"/>
                  <a:pt x="3167" y="7349"/>
                  <a:pt x="4622" y="7349"/>
                </a:cubicBezTo>
                <a:cubicBezTo>
                  <a:pt x="4638" y="7349"/>
                  <a:pt x="4654" y="7349"/>
                  <a:pt x="4670" y="7348"/>
                </a:cubicBezTo>
                <a:cubicBezTo>
                  <a:pt x="4670" y="7257"/>
                  <a:pt x="4670" y="7257"/>
                  <a:pt x="4670" y="7257"/>
                </a:cubicBezTo>
                <a:cubicBezTo>
                  <a:pt x="4654" y="7258"/>
                  <a:pt x="4638" y="7258"/>
                  <a:pt x="4622" y="7258"/>
                </a:cubicBezTo>
                <a:cubicBezTo>
                  <a:pt x="3218" y="7258"/>
                  <a:pt x="2075" y="6115"/>
                  <a:pt x="2075" y="4711"/>
                </a:cubicBezTo>
                <a:cubicBezTo>
                  <a:pt x="2075" y="3307"/>
                  <a:pt x="3218" y="2165"/>
                  <a:pt x="4622" y="2165"/>
                </a:cubicBezTo>
                <a:cubicBezTo>
                  <a:pt x="4638" y="2165"/>
                  <a:pt x="4654" y="2165"/>
                  <a:pt x="4670" y="2165"/>
                </a:cubicBezTo>
                <a:cubicBezTo>
                  <a:pt x="4670" y="2074"/>
                  <a:pt x="4670" y="2074"/>
                  <a:pt x="4670" y="2074"/>
                </a:cubicBezTo>
                <a:cubicBezTo>
                  <a:pt x="4654" y="2074"/>
                  <a:pt x="4638" y="2074"/>
                  <a:pt x="4622" y="2074"/>
                </a:cubicBezTo>
                <a:cubicBezTo>
                  <a:pt x="3167" y="2074"/>
                  <a:pt x="1984" y="3257"/>
                  <a:pt x="1984" y="4711"/>
                </a:cubicBezTo>
                <a:close/>
                <a:moveTo>
                  <a:pt x="2330" y="4721"/>
                </a:moveTo>
                <a:cubicBezTo>
                  <a:pt x="2330" y="5983"/>
                  <a:pt x="3355" y="7010"/>
                  <a:pt x="4615" y="7010"/>
                </a:cubicBezTo>
                <a:cubicBezTo>
                  <a:pt x="4634" y="7010"/>
                  <a:pt x="4652" y="7009"/>
                  <a:pt x="4670" y="7009"/>
                </a:cubicBezTo>
                <a:cubicBezTo>
                  <a:pt x="4670" y="6918"/>
                  <a:pt x="4670" y="6918"/>
                  <a:pt x="4670" y="6918"/>
                </a:cubicBezTo>
                <a:cubicBezTo>
                  <a:pt x="4652" y="6918"/>
                  <a:pt x="4634" y="6918"/>
                  <a:pt x="4615" y="6918"/>
                </a:cubicBezTo>
                <a:cubicBezTo>
                  <a:pt x="3405" y="6918"/>
                  <a:pt x="2421" y="5932"/>
                  <a:pt x="2421" y="4721"/>
                </a:cubicBezTo>
                <a:cubicBezTo>
                  <a:pt x="2421" y="3509"/>
                  <a:pt x="3405" y="2523"/>
                  <a:pt x="4615" y="2523"/>
                </a:cubicBezTo>
                <a:cubicBezTo>
                  <a:pt x="4634" y="2523"/>
                  <a:pt x="4652" y="2524"/>
                  <a:pt x="4670" y="2524"/>
                </a:cubicBezTo>
                <a:cubicBezTo>
                  <a:pt x="4670" y="2433"/>
                  <a:pt x="4670" y="2433"/>
                  <a:pt x="4670" y="2433"/>
                </a:cubicBezTo>
                <a:cubicBezTo>
                  <a:pt x="4652" y="2432"/>
                  <a:pt x="4634" y="2432"/>
                  <a:pt x="4615" y="2432"/>
                </a:cubicBezTo>
                <a:cubicBezTo>
                  <a:pt x="3355" y="2432"/>
                  <a:pt x="2330" y="3459"/>
                  <a:pt x="2330" y="4721"/>
                </a:cubicBezTo>
                <a:close/>
                <a:moveTo>
                  <a:pt x="2694" y="4724"/>
                </a:moveTo>
                <a:cubicBezTo>
                  <a:pt x="2694" y="5783"/>
                  <a:pt x="3556" y="6645"/>
                  <a:pt x="4615" y="6645"/>
                </a:cubicBezTo>
                <a:cubicBezTo>
                  <a:pt x="4633" y="6645"/>
                  <a:pt x="4652" y="6644"/>
                  <a:pt x="4670" y="6644"/>
                </a:cubicBezTo>
                <a:cubicBezTo>
                  <a:pt x="4670" y="6553"/>
                  <a:pt x="4670" y="6553"/>
                  <a:pt x="4670" y="6553"/>
                </a:cubicBezTo>
                <a:cubicBezTo>
                  <a:pt x="4652" y="6553"/>
                  <a:pt x="4633" y="6554"/>
                  <a:pt x="4615" y="6554"/>
                </a:cubicBezTo>
                <a:cubicBezTo>
                  <a:pt x="3606" y="6554"/>
                  <a:pt x="2786" y="5733"/>
                  <a:pt x="2786" y="4724"/>
                </a:cubicBezTo>
                <a:cubicBezTo>
                  <a:pt x="2786" y="3715"/>
                  <a:pt x="3606" y="2894"/>
                  <a:pt x="4615" y="2894"/>
                </a:cubicBezTo>
                <a:cubicBezTo>
                  <a:pt x="4633" y="2894"/>
                  <a:pt x="4652" y="2895"/>
                  <a:pt x="4670" y="2895"/>
                </a:cubicBezTo>
                <a:cubicBezTo>
                  <a:pt x="4670" y="2804"/>
                  <a:pt x="4670" y="2804"/>
                  <a:pt x="4670" y="2804"/>
                </a:cubicBezTo>
                <a:cubicBezTo>
                  <a:pt x="4652" y="2804"/>
                  <a:pt x="4633" y="2803"/>
                  <a:pt x="4615" y="2803"/>
                </a:cubicBezTo>
                <a:cubicBezTo>
                  <a:pt x="3556" y="2803"/>
                  <a:pt x="2694" y="3665"/>
                  <a:pt x="2694" y="4724"/>
                </a:cubicBezTo>
                <a:close/>
                <a:moveTo>
                  <a:pt x="3053" y="4721"/>
                </a:moveTo>
                <a:cubicBezTo>
                  <a:pt x="3053" y="5580"/>
                  <a:pt x="3752" y="6280"/>
                  <a:pt x="4612" y="6280"/>
                </a:cubicBezTo>
                <a:cubicBezTo>
                  <a:pt x="4631" y="6280"/>
                  <a:pt x="4650" y="6280"/>
                  <a:pt x="4670" y="6279"/>
                </a:cubicBezTo>
                <a:cubicBezTo>
                  <a:pt x="4670" y="6188"/>
                  <a:pt x="4670" y="6188"/>
                  <a:pt x="4670" y="6188"/>
                </a:cubicBezTo>
                <a:cubicBezTo>
                  <a:pt x="4650" y="6188"/>
                  <a:pt x="4631" y="6189"/>
                  <a:pt x="4612" y="6189"/>
                </a:cubicBezTo>
                <a:cubicBezTo>
                  <a:pt x="3802" y="6189"/>
                  <a:pt x="3144" y="5530"/>
                  <a:pt x="3144" y="4721"/>
                </a:cubicBezTo>
                <a:cubicBezTo>
                  <a:pt x="3144" y="3911"/>
                  <a:pt x="3802" y="3253"/>
                  <a:pt x="4612" y="3253"/>
                </a:cubicBezTo>
                <a:cubicBezTo>
                  <a:pt x="4631" y="3253"/>
                  <a:pt x="4650" y="3253"/>
                  <a:pt x="4670" y="3254"/>
                </a:cubicBezTo>
                <a:cubicBezTo>
                  <a:pt x="4670" y="3163"/>
                  <a:pt x="4670" y="3163"/>
                  <a:pt x="4670" y="3163"/>
                </a:cubicBezTo>
                <a:cubicBezTo>
                  <a:pt x="4650" y="3162"/>
                  <a:pt x="4631" y="3162"/>
                  <a:pt x="4612" y="3162"/>
                </a:cubicBezTo>
                <a:cubicBezTo>
                  <a:pt x="3752" y="3162"/>
                  <a:pt x="3053" y="3861"/>
                  <a:pt x="3053" y="4721"/>
                </a:cubicBezTo>
                <a:close/>
                <a:moveTo>
                  <a:pt x="3405" y="4730"/>
                </a:moveTo>
                <a:cubicBezTo>
                  <a:pt x="3405" y="5394"/>
                  <a:pt x="3946" y="5934"/>
                  <a:pt x="4612" y="5934"/>
                </a:cubicBezTo>
                <a:cubicBezTo>
                  <a:pt x="4631" y="5934"/>
                  <a:pt x="4650" y="5934"/>
                  <a:pt x="4670" y="5933"/>
                </a:cubicBezTo>
                <a:cubicBezTo>
                  <a:pt x="4670" y="5842"/>
                  <a:pt x="4670" y="5842"/>
                  <a:pt x="4670" y="5842"/>
                </a:cubicBezTo>
                <a:cubicBezTo>
                  <a:pt x="4651" y="5843"/>
                  <a:pt x="4631" y="5843"/>
                  <a:pt x="4612" y="5843"/>
                </a:cubicBezTo>
                <a:cubicBezTo>
                  <a:pt x="3997" y="5843"/>
                  <a:pt x="3496" y="5344"/>
                  <a:pt x="3496" y="4730"/>
                </a:cubicBezTo>
                <a:cubicBezTo>
                  <a:pt x="3496" y="4117"/>
                  <a:pt x="3997" y="3618"/>
                  <a:pt x="4612" y="3618"/>
                </a:cubicBezTo>
                <a:cubicBezTo>
                  <a:pt x="4631" y="3618"/>
                  <a:pt x="4651" y="3618"/>
                  <a:pt x="4670" y="3619"/>
                </a:cubicBezTo>
                <a:cubicBezTo>
                  <a:pt x="4670" y="3528"/>
                  <a:pt x="4670" y="3528"/>
                  <a:pt x="4670" y="3528"/>
                </a:cubicBezTo>
                <a:cubicBezTo>
                  <a:pt x="4650" y="3527"/>
                  <a:pt x="4631" y="3526"/>
                  <a:pt x="4612" y="3526"/>
                </a:cubicBezTo>
                <a:cubicBezTo>
                  <a:pt x="3946" y="3526"/>
                  <a:pt x="3405" y="4066"/>
                  <a:pt x="3405" y="4730"/>
                </a:cubicBezTo>
                <a:close/>
                <a:moveTo>
                  <a:pt x="3738" y="4724"/>
                </a:moveTo>
                <a:cubicBezTo>
                  <a:pt x="3738" y="5208"/>
                  <a:pt x="4131" y="5602"/>
                  <a:pt x="4615" y="5602"/>
                </a:cubicBezTo>
                <a:cubicBezTo>
                  <a:pt x="4634" y="5602"/>
                  <a:pt x="4652" y="5601"/>
                  <a:pt x="4670" y="5600"/>
                </a:cubicBezTo>
                <a:cubicBezTo>
                  <a:pt x="4670" y="5508"/>
                  <a:pt x="4670" y="5508"/>
                  <a:pt x="4670" y="5508"/>
                </a:cubicBezTo>
                <a:cubicBezTo>
                  <a:pt x="4652" y="5510"/>
                  <a:pt x="4634" y="5510"/>
                  <a:pt x="4615" y="5510"/>
                </a:cubicBezTo>
                <a:cubicBezTo>
                  <a:pt x="4182" y="5510"/>
                  <a:pt x="3829" y="5158"/>
                  <a:pt x="3829" y="4724"/>
                </a:cubicBezTo>
                <a:cubicBezTo>
                  <a:pt x="3829" y="4290"/>
                  <a:pt x="4182" y="3938"/>
                  <a:pt x="4615" y="3938"/>
                </a:cubicBezTo>
                <a:cubicBezTo>
                  <a:pt x="4634" y="3938"/>
                  <a:pt x="4652" y="3938"/>
                  <a:pt x="4670" y="3940"/>
                </a:cubicBezTo>
                <a:cubicBezTo>
                  <a:pt x="4670" y="3848"/>
                  <a:pt x="4670" y="3848"/>
                  <a:pt x="4670" y="3848"/>
                </a:cubicBezTo>
                <a:cubicBezTo>
                  <a:pt x="4652" y="3847"/>
                  <a:pt x="4634" y="3846"/>
                  <a:pt x="4615" y="3846"/>
                </a:cubicBezTo>
                <a:cubicBezTo>
                  <a:pt x="4131" y="3846"/>
                  <a:pt x="3738" y="4240"/>
                  <a:pt x="3738" y="4724"/>
                </a:cubicBezTo>
                <a:close/>
                <a:moveTo>
                  <a:pt x="4077" y="4721"/>
                </a:moveTo>
                <a:cubicBezTo>
                  <a:pt x="4077" y="5026"/>
                  <a:pt x="4326" y="5275"/>
                  <a:pt x="4631" y="5275"/>
                </a:cubicBezTo>
                <a:cubicBezTo>
                  <a:pt x="4644" y="5275"/>
                  <a:pt x="4657" y="5275"/>
                  <a:pt x="4670" y="5274"/>
                </a:cubicBezTo>
                <a:cubicBezTo>
                  <a:pt x="4670" y="5182"/>
                  <a:pt x="4670" y="5182"/>
                  <a:pt x="4670" y="5182"/>
                </a:cubicBezTo>
                <a:cubicBezTo>
                  <a:pt x="4657" y="5184"/>
                  <a:pt x="4644" y="5184"/>
                  <a:pt x="4631" y="5184"/>
                </a:cubicBezTo>
                <a:cubicBezTo>
                  <a:pt x="4376" y="5184"/>
                  <a:pt x="4168" y="4976"/>
                  <a:pt x="4168" y="4721"/>
                </a:cubicBezTo>
                <a:cubicBezTo>
                  <a:pt x="4168" y="4465"/>
                  <a:pt x="4376" y="4258"/>
                  <a:pt x="4631" y="4258"/>
                </a:cubicBezTo>
                <a:cubicBezTo>
                  <a:pt x="4644" y="4258"/>
                  <a:pt x="4657" y="4258"/>
                  <a:pt x="4670" y="4259"/>
                </a:cubicBezTo>
                <a:cubicBezTo>
                  <a:pt x="4670" y="4168"/>
                  <a:pt x="4670" y="4168"/>
                  <a:pt x="4670" y="4168"/>
                </a:cubicBezTo>
                <a:cubicBezTo>
                  <a:pt x="4657" y="4167"/>
                  <a:pt x="4644" y="4166"/>
                  <a:pt x="4631" y="4166"/>
                </a:cubicBezTo>
                <a:cubicBezTo>
                  <a:pt x="4326" y="4166"/>
                  <a:pt x="4077" y="4415"/>
                  <a:pt x="4077" y="4721"/>
                </a:cubicBezTo>
                <a:close/>
                <a:moveTo>
                  <a:pt x="4352" y="4721"/>
                </a:moveTo>
                <a:cubicBezTo>
                  <a:pt x="4352" y="4875"/>
                  <a:pt x="4479" y="5000"/>
                  <a:pt x="4634" y="5000"/>
                </a:cubicBezTo>
                <a:cubicBezTo>
                  <a:pt x="4646" y="5000"/>
                  <a:pt x="4658" y="4999"/>
                  <a:pt x="4670" y="4998"/>
                </a:cubicBezTo>
                <a:cubicBezTo>
                  <a:pt x="4670" y="4905"/>
                  <a:pt x="4670" y="4905"/>
                  <a:pt x="4670" y="4905"/>
                </a:cubicBezTo>
                <a:cubicBezTo>
                  <a:pt x="4658" y="4908"/>
                  <a:pt x="4646" y="4909"/>
                  <a:pt x="4634" y="4909"/>
                </a:cubicBezTo>
                <a:cubicBezTo>
                  <a:pt x="4529" y="4909"/>
                  <a:pt x="4443" y="4824"/>
                  <a:pt x="4443" y="4721"/>
                </a:cubicBezTo>
                <a:cubicBezTo>
                  <a:pt x="4443" y="4617"/>
                  <a:pt x="4529" y="4533"/>
                  <a:pt x="4634" y="4533"/>
                </a:cubicBezTo>
                <a:cubicBezTo>
                  <a:pt x="4646" y="4533"/>
                  <a:pt x="4658" y="4534"/>
                  <a:pt x="4670" y="4536"/>
                </a:cubicBezTo>
                <a:cubicBezTo>
                  <a:pt x="4670" y="4444"/>
                  <a:pt x="4670" y="4444"/>
                  <a:pt x="4670" y="4444"/>
                </a:cubicBezTo>
                <a:cubicBezTo>
                  <a:pt x="4658" y="4442"/>
                  <a:pt x="4646" y="4442"/>
                  <a:pt x="4634" y="4442"/>
                </a:cubicBezTo>
                <a:cubicBezTo>
                  <a:pt x="4479" y="4442"/>
                  <a:pt x="4352" y="4567"/>
                  <a:pt x="4352" y="4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lvl1pPr>
          </a:lstStyle>
          <a:p>
            <a:r>
              <a:rPr lang="en-GB"/>
              <a:t> </a:t>
            </a:r>
          </a:p>
        </p:txBody>
      </p:sp>
    </p:spTree>
    <p:extLst>
      <p:ext uri="{BB962C8B-B14F-4D97-AF65-F5344CB8AC3E}">
        <p14:creationId xmlns:p14="http://schemas.microsoft.com/office/powerpoint/2010/main" val="1983197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Sure Sage)">
    <p:bg>
      <p:bgPr>
        <a:solidFill>
          <a:schemeClr val="accent2"/>
        </a:solid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ADC7AEA6-F718-4ED4-88BE-F5BF623E738D}"/>
              </a:ext>
            </a:extLst>
          </p:cNvPr>
          <p:cNvSpPr>
            <a:spLocks noGrp="1" noSelect="1"/>
          </p:cNvSpPr>
          <p:nvPr>
            <p:ph type="title" hasCustomPrompt="1"/>
          </p:nvPr>
        </p:nvSpPr>
        <p:spPr bwMode="invGray">
          <a:xfrm>
            <a:off x="430201" y="2198424"/>
            <a:ext cx="8282000" cy="440274"/>
          </a:xfrm>
        </p:spPr>
        <p:txBody>
          <a:bodyPr/>
          <a:lstStyle>
            <a:lvl1pPr>
              <a:defRPr>
                <a:solidFill>
                  <a:schemeClr val="bg1"/>
                </a:solidFill>
              </a:defRPr>
            </a:lvl1pPr>
          </a:lstStyle>
          <a:p>
            <a:r>
              <a:rPr lang="en-GB"/>
              <a:t>[Title]</a:t>
            </a:r>
          </a:p>
        </p:txBody>
      </p:sp>
      <p:sp>
        <p:nvSpPr>
          <p:cNvPr id="11"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14"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4" name="***Tijdelijke aanduiding voor datum 3"/>
          <p:cNvSpPr>
            <a:spLocks noGrp="1" noSelect="1"/>
          </p:cNvSpPr>
          <p:nvPr>
            <p:ph type="dt" sz="half" idx="10"/>
          </p:nvPr>
        </p:nvSpPr>
        <p:spPr/>
        <p:txBody>
          <a:bodyPr/>
          <a:lstStyle>
            <a:lvl1pPr>
              <a:defRPr>
                <a:solidFill>
                  <a:schemeClr val="bg1"/>
                </a:solidFill>
              </a:defRPr>
            </a:lvl1pPr>
          </a:lstStyle>
          <a:p>
            <a:endParaRPr lang="en-GB" noProof="1"/>
          </a:p>
        </p:txBody>
      </p:sp>
      <p:sp>
        <p:nvSpPr>
          <p:cNvPr id="5" name="***Tijdelijke aanduiding voor voettekst 4"/>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6" name="***Tijdelijke aanduiding voor dianummer 5"/>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689611301"/>
      </p:ext>
    </p:extLst>
  </p:cSld>
  <p:clrMapOvr>
    <a:masterClrMapping/>
  </p:clrMapOvr>
  <p:hf sldNum="0" hdr="0"/>
  <p:extLst>
    <p:ext uri="{DCECCB84-F9BA-43D5-87BE-67443E8EF086}">
      <p15:sldGuideLst xmlns:p15="http://schemas.microsoft.com/office/powerpoint/2012/main">
        <p15:guide id="1" orient="horz" pos="1620">
          <p15:clr>
            <a:srgbClr val="FBAE40"/>
          </p15:clr>
        </p15:guide>
        <p15:guide id="2" pos="2739">
          <p15:clr>
            <a:srgbClr val="00000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 (Friendly Fig)">
    <p:bg>
      <p:bgPr>
        <a:solidFill>
          <a:schemeClr val="accent6"/>
        </a:solid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ADC7AEA6-F718-4ED4-88BE-F5BF623E738D}"/>
              </a:ext>
            </a:extLst>
          </p:cNvPr>
          <p:cNvSpPr>
            <a:spLocks noGrp="1" noSelect="1"/>
          </p:cNvSpPr>
          <p:nvPr>
            <p:ph type="title" hasCustomPrompt="1"/>
          </p:nvPr>
        </p:nvSpPr>
        <p:spPr bwMode="invGray">
          <a:xfrm>
            <a:off x="430201" y="2198424"/>
            <a:ext cx="8282000" cy="440274"/>
          </a:xfrm>
        </p:spPr>
        <p:txBody>
          <a:bodyPr/>
          <a:lstStyle>
            <a:lvl1pPr>
              <a:defRPr>
                <a:solidFill>
                  <a:schemeClr val="bg1"/>
                </a:solidFill>
              </a:defRPr>
            </a:lvl1pPr>
          </a:lstStyle>
          <a:p>
            <a:r>
              <a:rPr lang="en-GB"/>
              <a:t>[Title]</a:t>
            </a:r>
          </a:p>
        </p:txBody>
      </p:sp>
      <p:sp>
        <p:nvSpPr>
          <p:cNvPr id="11"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14"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4" name="***Tijdelijke aanduiding voor datum 3"/>
          <p:cNvSpPr>
            <a:spLocks noGrp="1" noSelect="1"/>
          </p:cNvSpPr>
          <p:nvPr>
            <p:ph type="dt" sz="half" idx="10"/>
          </p:nvPr>
        </p:nvSpPr>
        <p:spPr/>
        <p:txBody>
          <a:bodyPr/>
          <a:lstStyle>
            <a:lvl1pPr>
              <a:defRPr>
                <a:solidFill>
                  <a:schemeClr val="bg1"/>
                </a:solidFill>
              </a:defRPr>
            </a:lvl1pPr>
          </a:lstStyle>
          <a:p>
            <a:endParaRPr lang="en-GB" noProof="1"/>
          </a:p>
        </p:txBody>
      </p:sp>
      <p:sp>
        <p:nvSpPr>
          <p:cNvPr id="5" name="***Tijdelijke aanduiding voor voettekst 4"/>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6" name="***Tijdelijke aanduiding voor dianummer 5"/>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333261069"/>
      </p:ext>
    </p:extLst>
  </p:cSld>
  <p:clrMapOvr>
    <a:masterClrMapping/>
  </p:clrMapOvr>
  <p:hf sldNum="0" hdr="0"/>
  <p:extLst>
    <p:ext uri="{DCECCB84-F9BA-43D5-87BE-67443E8EF086}">
      <p15:sldGuideLst xmlns:p15="http://schemas.microsoft.com/office/powerpoint/2012/main">
        <p15:guide id="1" orient="horz" pos="1620">
          <p15:clr>
            <a:srgbClr val="FBAE40"/>
          </p15:clr>
        </p15:guide>
        <p15:guide id="2" pos="2739">
          <p15:clr>
            <a:srgbClr val="00000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Bold Blueberry)">
    <p:bg>
      <p:bgPr>
        <a:solidFill>
          <a:schemeClr val="accent3"/>
        </a:solid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ADC7AEA6-F718-4ED4-88BE-F5BF623E738D}"/>
              </a:ext>
            </a:extLst>
          </p:cNvPr>
          <p:cNvSpPr>
            <a:spLocks noGrp="1" noSelect="1"/>
          </p:cNvSpPr>
          <p:nvPr>
            <p:ph type="title" hasCustomPrompt="1"/>
          </p:nvPr>
        </p:nvSpPr>
        <p:spPr bwMode="invGray">
          <a:xfrm>
            <a:off x="430201" y="2198424"/>
            <a:ext cx="8282000" cy="440274"/>
          </a:xfrm>
        </p:spPr>
        <p:txBody>
          <a:bodyPr/>
          <a:lstStyle>
            <a:lvl1pPr>
              <a:defRPr>
                <a:solidFill>
                  <a:schemeClr val="bg1"/>
                </a:solidFill>
              </a:defRPr>
            </a:lvl1pPr>
          </a:lstStyle>
          <a:p>
            <a:r>
              <a:rPr lang="en-GB"/>
              <a:t>[Title]</a:t>
            </a:r>
          </a:p>
        </p:txBody>
      </p:sp>
      <p:sp>
        <p:nvSpPr>
          <p:cNvPr id="11"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14"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4" name="***Tijdelijke aanduiding voor datum 3"/>
          <p:cNvSpPr>
            <a:spLocks noGrp="1" noSelect="1"/>
          </p:cNvSpPr>
          <p:nvPr>
            <p:ph type="dt" sz="half" idx="10"/>
          </p:nvPr>
        </p:nvSpPr>
        <p:spPr/>
        <p:txBody>
          <a:bodyPr/>
          <a:lstStyle>
            <a:lvl1pPr>
              <a:defRPr>
                <a:solidFill>
                  <a:schemeClr val="bg1"/>
                </a:solidFill>
              </a:defRPr>
            </a:lvl1pPr>
          </a:lstStyle>
          <a:p>
            <a:endParaRPr lang="en-GB" noProof="1"/>
          </a:p>
        </p:txBody>
      </p:sp>
      <p:sp>
        <p:nvSpPr>
          <p:cNvPr id="5" name="***Tijdelijke aanduiding voor voettekst 4"/>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6" name="***Tijdelijke aanduiding voor dianummer 5"/>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504155226"/>
      </p:ext>
    </p:extLst>
  </p:cSld>
  <p:clrMapOvr>
    <a:masterClrMapping/>
  </p:clrMapOvr>
  <p:hf sldNum="0" hdr="0"/>
  <p:extLst>
    <p:ext uri="{DCECCB84-F9BA-43D5-87BE-67443E8EF086}">
      <p15:sldGuideLst xmlns:p15="http://schemas.microsoft.com/office/powerpoint/2012/main">
        <p15:guide id="1" orient="horz" pos="1620">
          <p15:clr>
            <a:srgbClr val="FBAE40"/>
          </p15:clr>
        </p15:guide>
        <p15:guide id="2" pos="2739">
          <p15:clr>
            <a:srgbClr val="00000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Reliable Rhubarb)">
    <p:bg>
      <p:bgPr>
        <a:solidFill>
          <a:schemeClr val="accent4"/>
        </a:solid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ADC7AEA6-F718-4ED4-88BE-F5BF623E738D}"/>
              </a:ext>
            </a:extLst>
          </p:cNvPr>
          <p:cNvSpPr>
            <a:spLocks noGrp="1" noSelect="1"/>
          </p:cNvSpPr>
          <p:nvPr>
            <p:ph type="title" hasCustomPrompt="1"/>
          </p:nvPr>
        </p:nvSpPr>
        <p:spPr bwMode="invGray">
          <a:xfrm>
            <a:off x="430201" y="2198424"/>
            <a:ext cx="8282000" cy="440274"/>
          </a:xfrm>
        </p:spPr>
        <p:txBody>
          <a:bodyPr/>
          <a:lstStyle>
            <a:lvl1pPr>
              <a:defRPr>
                <a:solidFill>
                  <a:schemeClr val="bg1"/>
                </a:solidFill>
              </a:defRPr>
            </a:lvl1pPr>
          </a:lstStyle>
          <a:p>
            <a:r>
              <a:rPr lang="en-GB"/>
              <a:t>[Title]</a:t>
            </a:r>
          </a:p>
        </p:txBody>
      </p:sp>
      <p:sp>
        <p:nvSpPr>
          <p:cNvPr id="11"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14"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4" name="***Tijdelijke aanduiding voor datum 3"/>
          <p:cNvSpPr>
            <a:spLocks noGrp="1" noSelect="1"/>
          </p:cNvSpPr>
          <p:nvPr>
            <p:ph type="dt" sz="half" idx="10"/>
          </p:nvPr>
        </p:nvSpPr>
        <p:spPr/>
        <p:txBody>
          <a:bodyPr/>
          <a:lstStyle>
            <a:lvl1pPr>
              <a:defRPr>
                <a:solidFill>
                  <a:schemeClr val="bg1"/>
                </a:solidFill>
              </a:defRPr>
            </a:lvl1pPr>
          </a:lstStyle>
          <a:p>
            <a:endParaRPr lang="en-GB" noProof="1"/>
          </a:p>
        </p:txBody>
      </p:sp>
      <p:sp>
        <p:nvSpPr>
          <p:cNvPr id="5" name="***Tijdelijke aanduiding voor voettekst 4"/>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6" name="***Tijdelijke aanduiding voor dianummer 5"/>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2591073455"/>
      </p:ext>
    </p:extLst>
  </p:cSld>
  <p:clrMapOvr>
    <a:masterClrMapping/>
  </p:clrMapOvr>
  <p:hf sldNum="0" hdr="0"/>
  <p:extLst>
    <p:ext uri="{DCECCB84-F9BA-43D5-87BE-67443E8EF086}">
      <p15:sldGuideLst xmlns:p15="http://schemas.microsoft.com/office/powerpoint/2012/main">
        <p15:guide id="1" orient="horz" pos="1620">
          <p15:clr>
            <a:srgbClr val="FBAE40"/>
          </p15:clr>
        </p15:guide>
        <p15:guide id="2" pos="2739">
          <p15:clr>
            <a:srgbClr val="00000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transparent picture (L)">
    <p:bg>
      <p:bgPr>
        <a:solidFill>
          <a:srgbClr val="FFFFFF"/>
        </a:solidFill>
        <a:effectLst/>
      </p:bgPr>
    </p:bg>
    <p:spTree>
      <p:nvGrpSpPr>
        <p:cNvPr id="1" name=""/>
        <p:cNvGrpSpPr/>
        <p:nvPr/>
      </p:nvGrpSpPr>
      <p:grpSpPr>
        <a:xfrm>
          <a:off x="0" y="0"/>
          <a:ext cx="0" cy="0"/>
          <a:chOff x="0" y="0"/>
          <a:chExt cx="0" cy="0"/>
        </a:xfrm>
      </p:grpSpPr>
      <p:sp>
        <p:nvSpPr>
          <p:cNvPr id="28" name="Freeform 15"/>
          <p:cNvSpPr>
            <a:spLocks noSelect="1"/>
          </p:cNvSpPr>
          <p:nvPr/>
        </p:nvSpPr>
        <p:spPr bwMode="auto">
          <a:xfrm>
            <a:off x="476250" y="288925"/>
            <a:ext cx="4884738" cy="4084638"/>
          </a:xfrm>
          <a:custGeom>
            <a:avLst/>
            <a:gdLst>
              <a:gd name="T0" fmla="*/ 18807 w 20351"/>
              <a:gd name="T1" fmla="*/ 7710 h 17018"/>
              <a:gd name="T2" fmla="*/ 20351 w 20351"/>
              <a:gd name="T3" fmla="*/ 13279 h 17018"/>
              <a:gd name="T4" fmla="*/ 19684 w 20351"/>
              <a:gd name="T5" fmla="*/ 17018 h 17018"/>
              <a:gd name="T6" fmla="*/ 18381 w 20351"/>
              <a:gd name="T7" fmla="*/ 17018 h 17018"/>
              <a:gd name="T8" fmla="*/ 17420 w 20351"/>
              <a:gd name="T9" fmla="*/ 11543 h 17018"/>
              <a:gd name="T10" fmla="*/ 18807 w 20351"/>
              <a:gd name="T11" fmla="*/ 7710 h 17018"/>
              <a:gd name="T12" fmla="*/ 14578 w 20351"/>
              <a:gd name="T13" fmla="*/ 0 h 17018"/>
              <a:gd name="T14" fmla="*/ 11909 w 20351"/>
              <a:gd name="T15" fmla="*/ 634 h 17018"/>
              <a:gd name="T16" fmla="*/ 16816 w 20351"/>
              <a:gd name="T17" fmla="*/ 9512 h 17018"/>
              <a:gd name="T18" fmla="*/ 18205 w 20351"/>
              <a:gd name="T19" fmla="*/ 6202 h 17018"/>
              <a:gd name="T20" fmla="*/ 15167 w 20351"/>
              <a:gd name="T21" fmla="*/ 786 h 17018"/>
              <a:gd name="T22" fmla="*/ 14578 w 20351"/>
              <a:gd name="T23" fmla="*/ 0 h 17018"/>
              <a:gd name="T24" fmla="*/ 9785 w 20351"/>
              <a:gd name="T25" fmla="*/ 1482 h 17018"/>
              <a:gd name="T26" fmla="*/ 7581 w 20351"/>
              <a:gd name="T27" fmla="*/ 2747 h 17018"/>
              <a:gd name="T28" fmla="*/ 13816 w 20351"/>
              <a:gd name="T29" fmla="*/ 17018 h 17018"/>
              <a:gd name="T30" fmla="*/ 15210 w 20351"/>
              <a:gd name="T31" fmla="*/ 17018 h 17018"/>
              <a:gd name="T32" fmla="*/ 15735 w 20351"/>
              <a:gd name="T33" fmla="*/ 13445 h 17018"/>
              <a:gd name="T34" fmla="*/ 11426 w 20351"/>
              <a:gd name="T35" fmla="*/ 3502 h 17018"/>
              <a:gd name="T36" fmla="*/ 9785 w 20351"/>
              <a:gd name="T37" fmla="*/ 1482 h 17018"/>
              <a:gd name="T38" fmla="*/ 5871 w 20351"/>
              <a:gd name="T39" fmla="*/ 4068 h 17018"/>
              <a:gd name="T40" fmla="*/ 4137 w 20351"/>
              <a:gd name="T41" fmla="*/ 5823 h 17018"/>
              <a:gd name="T42" fmla="*/ 9236 w 20351"/>
              <a:gd name="T43" fmla="*/ 17018 h 17018"/>
              <a:gd name="T44" fmla="*/ 11734 w 20351"/>
              <a:gd name="T45" fmla="*/ 17018 h 17018"/>
              <a:gd name="T46" fmla="*/ 7685 w 20351"/>
              <a:gd name="T47" fmla="*/ 6217 h 17018"/>
              <a:gd name="T48" fmla="*/ 5871 w 20351"/>
              <a:gd name="T49" fmla="*/ 4068 h 17018"/>
              <a:gd name="T50" fmla="*/ 2828 w 20351"/>
              <a:gd name="T51" fmla="*/ 7562 h 17018"/>
              <a:gd name="T52" fmla="*/ 1555 w 20351"/>
              <a:gd name="T53" fmla="*/ 9858 h 17018"/>
              <a:gd name="T54" fmla="*/ 4634 w 20351"/>
              <a:gd name="T55" fmla="*/ 17018 h 17018"/>
              <a:gd name="T56" fmla="*/ 7140 w 20351"/>
              <a:gd name="T57" fmla="*/ 17018 h 17018"/>
              <a:gd name="T58" fmla="*/ 3944 w 20351"/>
              <a:gd name="T59" fmla="*/ 8932 h 17018"/>
              <a:gd name="T60" fmla="*/ 2828 w 20351"/>
              <a:gd name="T61" fmla="*/ 7562 h 17018"/>
              <a:gd name="T62" fmla="*/ 650 w 20351"/>
              <a:gd name="T63" fmla="*/ 12315 h 17018"/>
              <a:gd name="T64" fmla="*/ 0 w 20351"/>
              <a:gd name="T65" fmla="*/ 17018 h 17018"/>
              <a:gd name="T66" fmla="*/ 2514 w 20351"/>
              <a:gd name="T67" fmla="*/ 17018 h 17018"/>
              <a:gd name="T68" fmla="*/ 650 w 20351"/>
              <a:gd name="T69" fmla="*/ 12315 h 17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351" h="17018">
                <a:moveTo>
                  <a:pt x="18807" y="7710"/>
                </a:moveTo>
                <a:cubicBezTo>
                  <a:pt x="19466" y="9483"/>
                  <a:pt x="19983" y="11348"/>
                  <a:pt x="20351" y="13279"/>
                </a:cubicBezTo>
                <a:cubicBezTo>
                  <a:pt x="20059" y="14442"/>
                  <a:pt x="19831" y="15688"/>
                  <a:pt x="19684" y="17018"/>
                </a:cubicBezTo>
                <a:cubicBezTo>
                  <a:pt x="18381" y="17018"/>
                  <a:pt x="18381" y="17018"/>
                  <a:pt x="18381" y="17018"/>
                </a:cubicBezTo>
                <a:cubicBezTo>
                  <a:pt x="18203" y="15120"/>
                  <a:pt x="17877" y="13287"/>
                  <a:pt x="17420" y="11543"/>
                </a:cubicBezTo>
                <a:cubicBezTo>
                  <a:pt x="17813" y="10156"/>
                  <a:pt x="18285" y="8879"/>
                  <a:pt x="18807" y="7710"/>
                </a:cubicBezTo>
                <a:moveTo>
                  <a:pt x="14578" y="0"/>
                </a:moveTo>
                <a:cubicBezTo>
                  <a:pt x="13663" y="141"/>
                  <a:pt x="12771" y="355"/>
                  <a:pt x="11909" y="634"/>
                </a:cubicBezTo>
                <a:cubicBezTo>
                  <a:pt x="13976" y="3025"/>
                  <a:pt x="15662" y="6056"/>
                  <a:pt x="16816" y="9512"/>
                </a:cubicBezTo>
                <a:cubicBezTo>
                  <a:pt x="17231" y="8322"/>
                  <a:pt x="17701" y="7220"/>
                  <a:pt x="18205" y="6202"/>
                </a:cubicBezTo>
                <a:cubicBezTo>
                  <a:pt x="17367" y="4255"/>
                  <a:pt x="16351" y="2436"/>
                  <a:pt x="15167" y="786"/>
                </a:cubicBezTo>
                <a:cubicBezTo>
                  <a:pt x="14974" y="517"/>
                  <a:pt x="14777" y="256"/>
                  <a:pt x="14578" y="0"/>
                </a:cubicBezTo>
                <a:moveTo>
                  <a:pt x="9785" y="1482"/>
                </a:moveTo>
                <a:cubicBezTo>
                  <a:pt x="9017" y="1850"/>
                  <a:pt x="8281" y="2273"/>
                  <a:pt x="7581" y="2747"/>
                </a:cubicBezTo>
                <a:cubicBezTo>
                  <a:pt x="10847" y="6053"/>
                  <a:pt x="13161" y="11147"/>
                  <a:pt x="13816" y="17018"/>
                </a:cubicBezTo>
                <a:cubicBezTo>
                  <a:pt x="15210" y="17018"/>
                  <a:pt x="15210" y="17018"/>
                  <a:pt x="15210" y="17018"/>
                </a:cubicBezTo>
                <a:cubicBezTo>
                  <a:pt x="15327" y="15765"/>
                  <a:pt x="15505" y="14574"/>
                  <a:pt x="15735" y="13445"/>
                </a:cubicBezTo>
                <a:cubicBezTo>
                  <a:pt x="14922" y="9736"/>
                  <a:pt x="13459" y="6332"/>
                  <a:pt x="11426" y="3502"/>
                </a:cubicBezTo>
                <a:cubicBezTo>
                  <a:pt x="10906" y="2777"/>
                  <a:pt x="10358" y="2103"/>
                  <a:pt x="9785" y="1482"/>
                </a:cubicBezTo>
                <a:moveTo>
                  <a:pt x="5871" y="4068"/>
                </a:moveTo>
                <a:cubicBezTo>
                  <a:pt x="5252" y="4611"/>
                  <a:pt x="4672" y="5197"/>
                  <a:pt x="4137" y="5823"/>
                </a:cubicBezTo>
                <a:cubicBezTo>
                  <a:pt x="6733" y="8430"/>
                  <a:pt x="8606" y="12410"/>
                  <a:pt x="9236" y="17018"/>
                </a:cubicBezTo>
                <a:cubicBezTo>
                  <a:pt x="11734" y="17018"/>
                  <a:pt x="11734" y="17018"/>
                  <a:pt x="11734" y="17018"/>
                </a:cubicBezTo>
                <a:cubicBezTo>
                  <a:pt x="11231" y="12957"/>
                  <a:pt x="9837" y="9208"/>
                  <a:pt x="7685" y="6217"/>
                </a:cubicBezTo>
                <a:cubicBezTo>
                  <a:pt x="7118" y="5428"/>
                  <a:pt x="6511" y="4712"/>
                  <a:pt x="5871" y="4068"/>
                </a:cubicBezTo>
                <a:moveTo>
                  <a:pt x="2828" y="7562"/>
                </a:moveTo>
                <a:cubicBezTo>
                  <a:pt x="2348" y="8291"/>
                  <a:pt x="1922" y="9058"/>
                  <a:pt x="1555" y="9858"/>
                </a:cubicBezTo>
                <a:cubicBezTo>
                  <a:pt x="3042" y="11712"/>
                  <a:pt x="4136" y="14196"/>
                  <a:pt x="4634" y="17018"/>
                </a:cubicBezTo>
                <a:cubicBezTo>
                  <a:pt x="7140" y="17018"/>
                  <a:pt x="7140" y="17018"/>
                  <a:pt x="7140" y="17018"/>
                </a:cubicBezTo>
                <a:cubicBezTo>
                  <a:pt x="6667" y="13986"/>
                  <a:pt x="5574" y="11193"/>
                  <a:pt x="3944" y="8932"/>
                </a:cubicBezTo>
                <a:cubicBezTo>
                  <a:pt x="3590" y="8441"/>
                  <a:pt x="3217" y="7984"/>
                  <a:pt x="2828" y="7562"/>
                </a:cubicBezTo>
                <a:moveTo>
                  <a:pt x="650" y="12315"/>
                </a:moveTo>
                <a:cubicBezTo>
                  <a:pt x="227" y="13810"/>
                  <a:pt x="0" y="15388"/>
                  <a:pt x="0" y="17018"/>
                </a:cubicBezTo>
                <a:cubicBezTo>
                  <a:pt x="2514" y="17018"/>
                  <a:pt x="2514" y="17018"/>
                  <a:pt x="2514" y="17018"/>
                </a:cubicBezTo>
                <a:cubicBezTo>
                  <a:pt x="2153" y="15299"/>
                  <a:pt x="1521" y="13699"/>
                  <a:pt x="650" y="12315"/>
                </a:cubicBezTo>
              </a:path>
            </a:pathLst>
          </a:custGeom>
          <a:solidFill>
            <a:srgbClr val="A2DE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9" name="Freeform 16"/>
          <p:cNvSpPr>
            <a:spLocks noSelect="1"/>
          </p:cNvSpPr>
          <p:nvPr/>
        </p:nvSpPr>
        <p:spPr bwMode="auto">
          <a:xfrm>
            <a:off x="4127500" y="401637"/>
            <a:ext cx="4616450" cy="3971926"/>
          </a:xfrm>
          <a:custGeom>
            <a:avLst/>
            <a:gdLst>
              <a:gd name="T0" fmla="*/ 8011 w 19230"/>
              <a:gd name="T1" fmla="*/ 404 h 16549"/>
              <a:gd name="T2" fmla="*/ 3597 w 19230"/>
              <a:gd name="T3" fmla="*/ 7241 h 16549"/>
              <a:gd name="T4" fmla="*/ 2210 w 19230"/>
              <a:gd name="T5" fmla="*/ 11074 h 16549"/>
              <a:gd name="T6" fmla="*/ 1192 w 19230"/>
              <a:gd name="T7" fmla="*/ 16549 h 16549"/>
              <a:gd name="T8" fmla="*/ 0 w 19230"/>
              <a:gd name="T9" fmla="*/ 16549 h 16549"/>
              <a:gd name="T10" fmla="*/ 525 w 19230"/>
              <a:gd name="T11" fmla="*/ 12976 h 16549"/>
              <a:gd name="T12" fmla="*/ 1606 w 19230"/>
              <a:gd name="T13" fmla="*/ 9043 h 16549"/>
              <a:gd name="T14" fmla="*/ 2995 w 19230"/>
              <a:gd name="T15" fmla="*/ 5733 h 16549"/>
              <a:gd name="T16" fmla="*/ 6785 w 19230"/>
              <a:gd name="T17" fmla="*/ 0 h 16549"/>
              <a:gd name="T18" fmla="*/ 8011 w 19230"/>
              <a:gd name="T19" fmla="*/ 404 h 16549"/>
              <a:gd name="T20" fmla="*/ 12075 w 19230"/>
              <a:gd name="T21" fmla="*/ 2576 h 16549"/>
              <a:gd name="T22" fmla="*/ 11072 w 19230"/>
              <a:gd name="T23" fmla="*/ 1905 h 16549"/>
              <a:gd name="T24" fmla="*/ 10610 w 19230"/>
              <a:gd name="T25" fmla="*/ 2401 h 16549"/>
              <a:gd name="T26" fmla="*/ 5141 w 19230"/>
              <a:gd name="T27" fmla="*/ 12810 h 16549"/>
              <a:gd name="T28" fmla="*/ 4474 w 19230"/>
              <a:gd name="T29" fmla="*/ 16549 h 16549"/>
              <a:gd name="T30" fmla="*/ 5670 w 19230"/>
              <a:gd name="T31" fmla="*/ 16549 h 16549"/>
              <a:gd name="T32" fmla="*/ 11493 w 19230"/>
              <a:gd name="T33" fmla="*/ 3196 h 16549"/>
              <a:gd name="T34" fmla="*/ 12075 w 19230"/>
              <a:gd name="T35" fmla="*/ 2576 h 16549"/>
              <a:gd name="T36" fmla="*/ 15319 w 19230"/>
              <a:gd name="T37" fmla="*/ 5622 h 16549"/>
              <a:gd name="T38" fmla="*/ 14525 w 19230"/>
              <a:gd name="T39" fmla="*/ 4722 h 16549"/>
              <a:gd name="T40" fmla="*/ 8960 w 19230"/>
              <a:gd name="T41" fmla="*/ 16549 h 16549"/>
              <a:gd name="T42" fmla="*/ 10160 w 19230"/>
              <a:gd name="T43" fmla="*/ 16549 h 16549"/>
              <a:gd name="T44" fmla="*/ 14929 w 19230"/>
              <a:gd name="T45" fmla="*/ 6040 h 16549"/>
              <a:gd name="T46" fmla="*/ 15319 w 19230"/>
              <a:gd name="T47" fmla="*/ 5622 h 16549"/>
              <a:gd name="T48" fmla="*/ 13467 w 19230"/>
              <a:gd name="T49" fmla="*/ 16549 h 16549"/>
              <a:gd name="T50" fmla="*/ 14673 w 19230"/>
              <a:gd name="T51" fmla="*/ 16549 h 16549"/>
              <a:gd name="T52" fmla="*/ 17766 w 19230"/>
              <a:gd name="T53" fmla="*/ 9592 h 16549"/>
              <a:gd name="T54" fmla="*/ 17191 w 19230"/>
              <a:gd name="T55" fmla="*/ 8415 h 16549"/>
              <a:gd name="T56" fmla="*/ 13467 w 19230"/>
              <a:gd name="T57" fmla="*/ 16549 h 16549"/>
              <a:gd name="T58" fmla="*/ 19005 w 19230"/>
              <a:gd name="T59" fmla="*/ 13765 h 16549"/>
              <a:gd name="T60" fmla="*/ 18017 w 19230"/>
              <a:gd name="T61" fmla="*/ 16549 h 16549"/>
              <a:gd name="T62" fmla="*/ 19230 w 19230"/>
              <a:gd name="T63" fmla="*/ 16549 h 16549"/>
              <a:gd name="T64" fmla="*/ 19005 w 19230"/>
              <a:gd name="T65" fmla="*/ 13765 h 16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230" h="16549">
                <a:moveTo>
                  <a:pt x="8011" y="404"/>
                </a:moveTo>
                <a:cubicBezTo>
                  <a:pt x="6520" y="2070"/>
                  <a:pt x="4901" y="4324"/>
                  <a:pt x="3597" y="7241"/>
                </a:cubicBezTo>
                <a:cubicBezTo>
                  <a:pt x="3075" y="8410"/>
                  <a:pt x="2603" y="9687"/>
                  <a:pt x="2210" y="11074"/>
                </a:cubicBezTo>
                <a:cubicBezTo>
                  <a:pt x="1740" y="12737"/>
                  <a:pt x="1385" y="14559"/>
                  <a:pt x="1192" y="16549"/>
                </a:cubicBezTo>
                <a:cubicBezTo>
                  <a:pt x="0" y="16549"/>
                  <a:pt x="0" y="16549"/>
                  <a:pt x="0" y="16549"/>
                </a:cubicBezTo>
                <a:cubicBezTo>
                  <a:pt x="117" y="15296"/>
                  <a:pt x="295" y="14105"/>
                  <a:pt x="525" y="12976"/>
                </a:cubicBezTo>
                <a:cubicBezTo>
                  <a:pt x="813" y="11571"/>
                  <a:pt x="1181" y="10262"/>
                  <a:pt x="1606" y="9043"/>
                </a:cubicBezTo>
                <a:cubicBezTo>
                  <a:pt x="2021" y="7853"/>
                  <a:pt x="2491" y="6751"/>
                  <a:pt x="2995" y="5733"/>
                </a:cubicBezTo>
                <a:cubicBezTo>
                  <a:pt x="4158" y="3387"/>
                  <a:pt x="5504" y="1488"/>
                  <a:pt x="6785" y="0"/>
                </a:cubicBezTo>
                <a:cubicBezTo>
                  <a:pt x="7200" y="120"/>
                  <a:pt x="7609" y="255"/>
                  <a:pt x="8011" y="404"/>
                </a:cubicBezTo>
                <a:close/>
                <a:moveTo>
                  <a:pt x="12075" y="2576"/>
                </a:moveTo>
                <a:cubicBezTo>
                  <a:pt x="11749" y="2341"/>
                  <a:pt x="11415" y="2117"/>
                  <a:pt x="11072" y="1905"/>
                </a:cubicBezTo>
                <a:cubicBezTo>
                  <a:pt x="10916" y="2068"/>
                  <a:pt x="10762" y="2232"/>
                  <a:pt x="10610" y="2401"/>
                </a:cubicBezTo>
                <a:cubicBezTo>
                  <a:pt x="8608" y="4623"/>
                  <a:pt x="6341" y="8024"/>
                  <a:pt x="5141" y="12810"/>
                </a:cubicBezTo>
                <a:cubicBezTo>
                  <a:pt x="4849" y="13973"/>
                  <a:pt x="4621" y="15219"/>
                  <a:pt x="4474" y="16549"/>
                </a:cubicBezTo>
                <a:cubicBezTo>
                  <a:pt x="5670" y="16549"/>
                  <a:pt x="5670" y="16549"/>
                  <a:pt x="5670" y="16549"/>
                </a:cubicBezTo>
                <a:cubicBezTo>
                  <a:pt x="6409" y="10128"/>
                  <a:pt x="9143" y="5805"/>
                  <a:pt x="11493" y="3196"/>
                </a:cubicBezTo>
                <a:cubicBezTo>
                  <a:pt x="11686" y="2982"/>
                  <a:pt x="11880" y="2776"/>
                  <a:pt x="12075" y="2576"/>
                </a:cubicBezTo>
                <a:close/>
                <a:moveTo>
                  <a:pt x="15319" y="5622"/>
                </a:moveTo>
                <a:cubicBezTo>
                  <a:pt x="15065" y="5313"/>
                  <a:pt x="14800" y="5013"/>
                  <a:pt x="14525" y="4722"/>
                </a:cubicBezTo>
                <a:cubicBezTo>
                  <a:pt x="11871" y="7440"/>
                  <a:pt x="9653" y="11384"/>
                  <a:pt x="8960" y="16549"/>
                </a:cubicBezTo>
                <a:cubicBezTo>
                  <a:pt x="10160" y="16549"/>
                  <a:pt x="10160" y="16549"/>
                  <a:pt x="10160" y="16549"/>
                </a:cubicBezTo>
                <a:cubicBezTo>
                  <a:pt x="10869" y="11535"/>
                  <a:pt x="13047" y="8127"/>
                  <a:pt x="14929" y="6040"/>
                </a:cubicBezTo>
                <a:cubicBezTo>
                  <a:pt x="15058" y="5896"/>
                  <a:pt x="15188" y="5758"/>
                  <a:pt x="15319" y="5622"/>
                </a:cubicBezTo>
                <a:close/>
                <a:moveTo>
                  <a:pt x="13467" y="16549"/>
                </a:moveTo>
                <a:cubicBezTo>
                  <a:pt x="14673" y="16549"/>
                  <a:pt x="14673" y="16549"/>
                  <a:pt x="14673" y="16549"/>
                </a:cubicBezTo>
                <a:cubicBezTo>
                  <a:pt x="15242" y="13441"/>
                  <a:pt x="16521" y="11163"/>
                  <a:pt x="17766" y="9592"/>
                </a:cubicBezTo>
                <a:cubicBezTo>
                  <a:pt x="17589" y="9192"/>
                  <a:pt x="17397" y="8799"/>
                  <a:pt x="17191" y="8415"/>
                </a:cubicBezTo>
                <a:cubicBezTo>
                  <a:pt x="15462" y="10435"/>
                  <a:pt x="14049" y="13147"/>
                  <a:pt x="13467" y="16549"/>
                </a:cubicBezTo>
                <a:close/>
                <a:moveTo>
                  <a:pt x="19005" y="13765"/>
                </a:moveTo>
                <a:cubicBezTo>
                  <a:pt x="18594" y="14605"/>
                  <a:pt x="18255" y="15533"/>
                  <a:pt x="18017" y="16549"/>
                </a:cubicBezTo>
                <a:cubicBezTo>
                  <a:pt x="19230" y="16549"/>
                  <a:pt x="19230" y="16549"/>
                  <a:pt x="19230" y="16549"/>
                </a:cubicBezTo>
                <a:cubicBezTo>
                  <a:pt x="19230" y="15601"/>
                  <a:pt x="19152" y="14672"/>
                  <a:pt x="19005" y="1376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11" name="Freeform 10">
            <a:extLst>
              <a:ext uri="{FF2B5EF4-FFF2-40B4-BE49-F238E27FC236}">
                <a16:creationId xmlns:a16="http://schemas.microsoft.com/office/drawing/2014/main" id="{718CEE11-909B-41D6-92EF-A97DF9570950}"/>
              </a:ext>
            </a:extLst>
          </p:cNvPr>
          <p:cNvSpPr>
            <a:spLocks noSelect="1"/>
          </p:cNvSpPr>
          <p:nvPr/>
        </p:nvSpPr>
        <p:spPr bwMode="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16" name="Freeform 11">
            <a:extLst>
              <a:ext uri="{FF2B5EF4-FFF2-40B4-BE49-F238E27FC236}">
                <a16:creationId xmlns:a16="http://schemas.microsoft.com/office/drawing/2014/main" id="{4F221B8D-925C-41A6-AC1C-5AA0143B57D2}"/>
              </a:ext>
            </a:extLst>
          </p:cNvPr>
          <p:cNvSpPr>
            <a:spLocks noSelect="1"/>
          </p:cNvSpPr>
          <p:nvPr/>
        </p:nvSpPr>
        <p:spPr bwMode="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 name="Titel 1">
            <a:extLst>
              <a:ext uri="{FF2B5EF4-FFF2-40B4-BE49-F238E27FC236}">
                <a16:creationId xmlns:a16="http://schemas.microsoft.com/office/drawing/2014/main" id="{F742BF66-5B34-488B-B430-2991D8A3D024}"/>
              </a:ext>
            </a:extLst>
          </p:cNvPr>
          <p:cNvSpPr>
            <a:spLocks noGrp="1" noSelect="1"/>
          </p:cNvSpPr>
          <p:nvPr>
            <p:ph type="title" hasCustomPrompt="1"/>
          </p:nvPr>
        </p:nvSpPr>
        <p:spPr bwMode="gray">
          <a:xfrm>
            <a:off x="4388400" y="2340000"/>
            <a:ext cx="4320000" cy="766800"/>
          </a:xfrm>
        </p:spPr>
        <p:txBody>
          <a:bodyPr/>
          <a:lstStyle>
            <a:lvl1pPr>
              <a:lnSpc>
                <a:spcPct val="80000"/>
              </a:lnSpc>
              <a:defRPr sz="2400">
                <a:solidFill>
                  <a:schemeClr val="tx1"/>
                </a:solidFill>
              </a:defRPr>
            </a:lvl1pPr>
          </a:lstStyle>
          <a:p>
            <a:r>
              <a:rPr lang="en-GB"/>
              <a:t>[Title]</a:t>
            </a:r>
          </a:p>
        </p:txBody>
      </p:sp>
      <p:sp>
        <p:nvSpPr>
          <p:cNvPr id="19" name="Tijdelijke aanduiding voor afbeelding 18">
            <a:extLst>
              <a:ext uri="{FF2B5EF4-FFF2-40B4-BE49-F238E27FC236}">
                <a16:creationId xmlns:a16="http://schemas.microsoft.com/office/drawing/2014/main" id="{921978ED-FFAA-4279-8BF9-3131B162A6D7}"/>
              </a:ext>
            </a:extLst>
          </p:cNvPr>
          <p:cNvSpPr>
            <a:spLocks noGrp="1" noSelect="1"/>
          </p:cNvSpPr>
          <p:nvPr>
            <p:ph type="pic" idx="16" hasCustomPrompt="1"/>
          </p:nvPr>
        </p:nvSpPr>
        <p:spPr bwMode="gray">
          <a:xfrm>
            <a:off x="927553" y="880806"/>
            <a:ext cx="3276056" cy="3481232"/>
          </a:xfrm>
        </p:spPr>
        <p:txBody>
          <a:bodyPr/>
          <a:lstStyle>
            <a:lvl1pPr marL="0" indent="0"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[Click on icon and insert transparent or cut-out image]</a:t>
            </a:r>
          </a:p>
        </p:txBody>
      </p:sp>
      <p:sp>
        <p:nvSpPr>
          <p:cNvPr id="3" name="Tijdelijke aanduiding voor datum 2"/>
          <p:cNvSpPr>
            <a:spLocks noGrp="1" noSelect="1"/>
          </p:cNvSpPr>
          <p:nvPr>
            <p:ph type="dt" sz="half" idx="17"/>
          </p:nvPr>
        </p:nvSpPr>
        <p:spPr/>
        <p:txBody>
          <a:bodyPr/>
          <a:lstStyle/>
          <a:p>
            <a:endParaRPr lang="en-GB" noProof="1"/>
          </a:p>
        </p:txBody>
      </p:sp>
      <p:sp>
        <p:nvSpPr>
          <p:cNvPr id="4" name="Tijdelijke aanduiding voor voettekst 3"/>
          <p:cNvSpPr>
            <a:spLocks noGrp="1" noSelect="1"/>
          </p:cNvSpPr>
          <p:nvPr>
            <p:ph type="ftr" sz="quarter" idx="18"/>
          </p:nvPr>
        </p:nvSpPr>
        <p:spPr/>
        <p:txBody>
          <a:bodyPr/>
          <a:lstStyle/>
          <a:p>
            <a:r>
              <a:rPr lang="en-GB" noProof="1"/>
              <a:t>AI-ML-Big Data  | WL Labs | CTO | Internal | © Worldline</a:t>
            </a:r>
          </a:p>
        </p:txBody>
      </p:sp>
      <p:sp>
        <p:nvSpPr>
          <p:cNvPr id="5" name="Tijdelijke aanduiding voor dianummer 4"/>
          <p:cNvSpPr>
            <a:spLocks noGrp="1" noSelect="1"/>
          </p:cNvSpPr>
          <p:nvPr>
            <p:ph type="sldNum" sz="quarter" idx="19"/>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508398112"/>
      </p:ext>
    </p:extLst>
  </p:cSld>
  <p:clrMapOvr>
    <a:masterClrMapping/>
  </p:clrMapOvr>
  <p:hf sldNum="0" hdr="0"/>
  <p:extLst>
    <p:ext uri="{DCECCB84-F9BA-43D5-87BE-67443E8EF086}">
      <p15:sldGuideLst xmlns:p15="http://schemas.microsoft.com/office/powerpoint/2012/main">
        <p15:guide id="1" orient="horz" pos="16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picture">
    <p:bg>
      <p:bgPr>
        <a:solidFill>
          <a:srgbClr val="FFFFFF"/>
        </a:solidFill>
        <a:effectLst/>
      </p:bgPr>
    </p:bg>
    <p:spTree>
      <p:nvGrpSpPr>
        <p:cNvPr id="1" name=""/>
        <p:cNvGrpSpPr/>
        <p:nvPr/>
      </p:nvGrpSpPr>
      <p:grpSpPr>
        <a:xfrm>
          <a:off x="0" y="0"/>
          <a:ext cx="0" cy="0"/>
          <a:chOff x="0" y="0"/>
          <a:chExt cx="0" cy="0"/>
        </a:xfrm>
      </p:grpSpPr>
      <p:sp>
        <p:nvSpPr>
          <p:cNvPr id="16" name="Freeform 11">
            <a:extLst>
              <a:ext uri="{FF2B5EF4-FFF2-40B4-BE49-F238E27FC236}">
                <a16:creationId xmlns:a16="http://schemas.microsoft.com/office/drawing/2014/main" id="{4F221B8D-925C-41A6-AC1C-5AA0143B57D2}"/>
              </a:ext>
            </a:extLst>
          </p:cNvPr>
          <p:cNvSpPr>
            <a:spLocks noSelect="1"/>
          </p:cNvSpPr>
          <p:nvPr/>
        </p:nvSpPr>
        <p:spPr bwMode="gray">
          <a:xfrm>
            <a:off x="431801" y="4789165"/>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11" name="Freeform 10">
            <a:extLst>
              <a:ext uri="{FF2B5EF4-FFF2-40B4-BE49-F238E27FC236}">
                <a16:creationId xmlns:a16="http://schemas.microsoft.com/office/drawing/2014/main" id="{718CEE11-909B-41D6-92EF-A97DF9570950}"/>
              </a:ext>
            </a:extLst>
          </p:cNvPr>
          <p:cNvSpPr>
            <a:spLocks noSelect="1"/>
          </p:cNvSpPr>
          <p:nvPr/>
        </p:nvSpPr>
        <p:spPr bwMode="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19" name="Tijdelijke aanduiding voor afbeelding 18">
            <a:extLst>
              <a:ext uri="{FF2B5EF4-FFF2-40B4-BE49-F238E27FC236}">
                <a16:creationId xmlns:a16="http://schemas.microsoft.com/office/drawing/2014/main" id="{921978ED-FFAA-4279-8BF9-3131B162A6D7}"/>
              </a:ext>
            </a:extLst>
          </p:cNvPr>
          <p:cNvSpPr>
            <a:spLocks noGrp="1" noSelect="1"/>
          </p:cNvSpPr>
          <p:nvPr>
            <p:ph type="pic" idx="16" hasCustomPrompt="1"/>
          </p:nvPr>
        </p:nvSpPr>
        <p:spPr bwMode="gray">
          <a:xfrm>
            <a:off x="432000" y="287337"/>
            <a:ext cx="8259354" cy="4267246"/>
          </a:xfrm>
        </p:spPr>
        <p:txBody>
          <a:bodyPr lIns="54000"/>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[Click on icon and insert picture]</a:t>
            </a:r>
          </a:p>
        </p:txBody>
      </p:sp>
      <p:sp>
        <p:nvSpPr>
          <p:cNvPr id="2" name="Titel 1">
            <a:extLst>
              <a:ext uri="{FF2B5EF4-FFF2-40B4-BE49-F238E27FC236}">
                <a16:creationId xmlns:a16="http://schemas.microsoft.com/office/drawing/2014/main" id="{F742BF66-5B34-488B-B430-2991D8A3D024}"/>
              </a:ext>
            </a:extLst>
          </p:cNvPr>
          <p:cNvSpPr>
            <a:spLocks noGrp="1" noSelect="1"/>
          </p:cNvSpPr>
          <p:nvPr>
            <p:ph type="title" hasCustomPrompt="1"/>
          </p:nvPr>
        </p:nvSpPr>
        <p:spPr bwMode="gray">
          <a:xfrm>
            <a:off x="4673875" y="2341530"/>
            <a:ext cx="3744000" cy="766800"/>
          </a:xfrm>
        </p:spPr>
        <p:txBody>
          <a:bodyPr/>
          <a:lstStyle>
            <a:lvl1pPr>
              <a:lnSpc>
                <a:spcPct val="80000"/>
              </a:lnSpc>
              <a:defRPr sz="2400">
                <a:solidFill>
                  <a:schemeClr val="tx1"/>
                </a:solidFill>
              </a:defRPr>
            </a:lvl1pPr>
          </a:lstStyle>
          <a:p>
            <a:r>
              <a:rPr lang="en-GB"/>
              <a:t>[Title]</a:t>
            </a:r>
          </a:p>
        </p:txBody>
      </p:sp>
      <p:sp>
        <p:nvSpPr>
          <p:cNvPr id="3" name="Tijdelijke aanduiding voor datum 2"/>
          <p:cNvSpPr>
            <a:spLocks noGrp="1" noSelect="1"/>
          </p:cNvSpPr>
          <p:nvPr>
            <p:ph type="dt" sz="half" idx="17"/>
          </p:nvPr>
        </p:nvSpPr>
        <p:spPr/>
        <p:txBody>
          <a:bodyPr/>
          <a:lstStyle/>
          <a:p>
            <a:endParaRPr lang="en-GB" noProof="1"/>
          </a:p>
        </p:txBody>
      </p:sp>
      <p:sp>
        <p:nvSpPr>
          <p:cNvPr id="4" name="Tijdelijke aanduiding voor voettekst 3"/>
          <p:cNvSpPr>
            <a:spLocks noGrp="1" noSelect="1"/>
          </p:cNvSpPr>
          <p:nvPr>
            <p:ph type="ftr" sz="quarter" idx="18"/>
          </p:nvPr>
        </p:nvSpPr>
        <p:spPr/>
        <p:txBody>
          <a:bodyPr/>
          <a:lstStyle/>
          <a:p>
            <a:r>
              <a:rPr lang="en-GB" noProof="1"/>
              <a:t>AI-ML-Big Data  | WL Labs | CTO | Internal | © Worldline</a:t>
            </a:r>
          </a:p>
        </p:txBody>
      </p:sp>
      <p:sp>
        <p:nvSpPr>
          <p:cNvPr id="6" name="Tijdelijke aanduiding voor dianummer 5"/>
          <p:cNvSpPr>
            <a:spLocks noGrp="1" noSelect="1"/>
          </p:cNvSpPr>
          <p:nvPr>
            <p:ph type="sldNum" sz="quarter" idx="19"/>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2700382493"/>
      </p:ext>
    </p:extLst>
  </p:cSld>
  <p:clrMapOvr>
    <a:masterClrMapping/>
  </p:clrMapOvr>
  <p:hf sldNum="0" hdr="0"/>
  <p:extLst>
    <p:ext uri="{DCECCB84-F9BA-43D5-87BE-67443E8EF086}">
      <p15:sldGuideLst xmlns:p15="http://schemas.microsoft.com/office/powerpoint/2012/main">
        <p15:guide id="1" orient="horz" pos="16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transparent picture (R)">
    <p:bg>
      <p:bgPr>
        <a:solidFill>
          <a:srgbClr val="FFFFFF"/>
        </a:solidFill>
        <a:effectLst/>
      </p:bgPr>
    </p:bg>
    <p:spTree>
      <p:nvGrpSpPr>
        <p:cNvPr id="1" name=""/>
        <p:cNvGrpSpPr/>
        <p:nvPr/>
      </p:nvGrpSpPr>
      <p:grpSpPr>
        <a:xfrm>
          <a:off x="0" y="0"/>
          <a:ext cx="0" cy="0"/>
          <a:chOff x="0" y="0"/>
          <a:chExt cx="0" cy="0"/>
        </a:xfrm>
      </p:grpSpPr>
      <p:sp>
        <p:nvSpPr>
          <p:cNvPr id="19" name="Tijdelijke aanduiding voor afbeelding 18">
            <a:extLst>
              <a:ext uri="{FF2B5EF4-FFF2-40B4-BE49-F238E27FC236}">
                <a16:creationId xmlns:a16="http://schemas.microsoft.com/office/drawing/2014/main" id="{921978ED-FFAA-4279-8BF9-3131B162A6D7}"/>
              </a:ext>
            </a:extLst>
          </p:cNvPr>
          <p:cNvSpPr>
            <a:spLocks noGrp="1" noSelect="1"/>
          </p:cNvSpPr>
          <p:nvPr>
            <p:ph type="pic" idx="16" hasCustomPrompt="1"/>
          </p:nvPr>
        </p:nvSpPr>
        <p:spPr bwMode="gray">
          <a:xfrm>
            <a:off x="5073777" y="455613"/>
            <a:ext cx="3276056" cy="3906424"/>
          </a:xfrm>
        </p:spPr>
        <p:txBody>
          <a:bodyPr anchor="b"/>
          <a:lstStyle>
            <a:lvl1pPr marL="0" indent="0" algn="l" defTabSz="685783" rtl="0" eaLnBrk="1" latinLnBrk="0" hangingPunct="1">
              <a:lnSpc>
                <a:spcPct val="100000"/>
              </a:lnSpc>
              <a:spcBef>
                <a:spcPts val="0"/>
              </a:spcBef>
              <a:buClr>
                <a:schemeClr val="tx1"/>
              </a:buClr>
              <a:buFont typeface="Arial" panose="020B0604020202020204" pitchFamily="34" charset="0"/>
              <a:buNone/>
              <a:defRPr sz="800" baseline="0">
                <a:solidFill>
                  <a:schemeClr val="accent4"/>
                </a:solidFill>
              </a:defRPr>
            </a:lvl1pPr>
          </a:lstStyle>
          <a:p>
            <a:r>
              <a:rPr lang="en-GB" noProof="0"/>
              <a:t>[In this design it is not possible to click on the picture icon. Therefore click here and insert </a:t>
            </a:r>
            <a:r>
              <a:rPr lang="en-GB"/>
              <a:t>transparent or cut-out image </a:t>
            </a:r>
            <a:r>
              <a:rPr lang="en-GB" noProof="0"/>
              <a:t>via Insert | Pictures</a:t>
            </a:r>
            <a:r>
              <a:rPr lang="en-GB"/>
              <a:t>]</a:t>
            </a:r>
          </a:p>
        </p:txBody>
      </p:sp>
      <p:sp>
        <p:nvSpPr>
          <p:cNvPr id="8" name="Freeform 5 (PHJU)">
            <a:extLst>
              <a:ext uri="{FF2B5EF4-FFF2-40B4-BE49-F238E27FC236}">
                <a16:creationId xmlns:a16="http://schemas.microsoft.com/office/drawing/2014/main" id="{25FFA92F-060F-4872-9C8C-367008DFA224}"/>
              </a:ext>
            </a:extLst>
          </p:cNvPr>
          <p:cNvSpPr>
            <a:spLocks noGrp="1" noSelect="1"/>
          </p:cNvSpPr>
          <p:nvPr>
            <p:ph type="body" idx="1001" hasCustomPrompt="1"/>
          </p:nvPr>
        </p:nvSpPr>
        <p:spPr bwMode="gray">
          <a:xfrm>
            <a:off x="6697515" y="472041"/>
            <a:ext cx="1776200" cy="3542398"/>
          </a:xfrm>
          <a:custGeom>
            <a:avLst/>
            <a:gdLst>
              <a:gd name="T0" fmla="*/ 0 w 8291"/>
              <a:gd name="T1" fmla="*/ 8825 h 16529"/>
              <a:gd name="T2" fmla="*/ 27 w 8291"/>
              <a:gd name="T3" fmla="*/ 7702 h 16529"/>
              <a:gd name="T4" fmla="*/ 27 w 8291"/>
              <a:gd name="T5" fmla="*/ 7549 h 16529"/>
              <a:gd name="T6" fmla="*/ 1216 w 8291"/>
              <a:gd name="T7" fmla="*/ 8265 h 16529"/>
              <a:gd name="T8" fmla="*/ 0 w 8291"/>
              <a:gd name="T9" fmla="*/ 7230 h 16529"/>
              <a:gd name="T10" fmla="*/ 27 w 8291"/>
              <a:gd name="T11" fmla="*/ 9299 h 16529"/>
              <a:gd name="T12" fmla="*/ 27 w 8291"/>
              <a:gd name="T13" fmla="*/ 9453 h 16529"/>
              <a:gd name="T14" fmla="*/ 27 w 8291"/>
              <a:gd name="T15" fmla="*/ 6603 h 16529"/>
              <a:gd name="T16" fmla="*/ 27 w 8291"/>
              <a:gd name="T17" fmla="*/ 6757 h 16529"/>
              <a:gd name="T18" fmla="*/ 0 w 8291"/>
              <a:gd name="T19" fmla="*/ 9771 h 16529"/>
              <a:gd name="T20" fmla="*/ 1688 w 8291"/>
              <a:gd name="T21" fmla="*/ 8265 h 16529"/>
              <a:gd name="T22" fmla="*/ 0 w 8291"/>
              <a:gd name="T23" fmla="*/ 6131 h 16529"/>
              <a:gd name="T24" fmla="*/ 2007 w 8291"/>
              <a:gd name="T25" fmla="*/ 8265 h 16529"/>
              <a:gd name="T26" fmla="*/ 0 w 8291"/>
              <a:gd name="T27" fmla="*/ 10398 h 16529"/>
              <a:gd name="T28" fmla="*/ 2634 w 8291"/>
              <a:gd name="T29" fmla="*/ 8265 h 16529"/>
              <a:gd name="T30" fmla="*/ 0 w 8291"/>
              <a:gd name="T31" fmla="*/ 5812 h 16529"/>
              <a:gd name="T32" fmla="*/ 27 w 8291"/>
              <a:gd name="T33" fmla="*/ 10717 h 16529"/>
              <a:gd name="T34" fmla="*/ 27 w 8291"/>
              <a:gd name="T35" fmla="*/ 10871 h 16529"/>
              <a:gd name="T36" fmla="*/ 27 w 8291"/>
              <a:gd name="T37" fmla="*/ 5185 h 16529"/>
              <a:gd name="T38" fmla="*/ 27 w 8291"/>
              <a:gd name="T39" fmla="*/ 5339 h 16529"/>
              <a:gd name="T40" fmla="*/ 0 w 8291"/>
              <a:gd name="T41" fmla="*/ 11189 h 16529"/>
              <a:gd name="T42" fmla="*/ 3106 w 8291"/>
              <a:gd name="T43" fmla="*/ 8265 h 16529"/>
              <a:gd name="T44" fmla="*/ 0 w 8291"/>
              <a:gd name="T45" fmla="*/ 4713 h 16529"/>
              <a:gd name="T46" fmla="*/ 3425 w 8291"/>
              <a:gd name="T47" fmla="*/ 8265 h 16529"/>
              <a:gd name="T48" fmla="*/ 0 w 8291"/>
              <a:gd name="T49" fmla="*/ 11816 h 16529"/>
              <a:gd name="T50" fmla="*/ 4052 w 8291"/>
              <a:gd name="T51" fmla="*/ 8265 h 16529"/>
              <a:gd name="T52" fmla="*/ 0 w 8291"/>
              <a:gd name="T53" fmla="*/ 4394 h 16529"/>
              <a:gd name="T54" fmla="*/ 27 w 8291"/>
              <a:gd name="T55" fmla="*/ 12135 h 16529"/>
              <a:gd name="T56" fmla="*/ 27 w 8291"/>
              <a:gd name="T57" fmla="*/ 12289 h 16529"/>
              <a:gd name="T58" fmla="*/ 27 w 8291"/>
              <a:gd name="T59" fmla="*/ 3768 h 16529"/>
              <a:gd name="T60" fmla="*/ 27 w 8291"/>
              <a:gd name="T61" fmla="*/ 3921 h 16529"/>
              <a:gd name="T62" fmla="*/ 0 w 8291"/>
              <a:gd name="T63" fmla="*/ 12607 h 16529"/>
              <a:gd name="T64" fmla="*/ 4524 w 8291"/>
              <a:gd name="T65" fmla="*/ 8265 h 16529"/>
              <a:gd name="T66" fmla="*/ 0 w 8291"/>
              <a:gd name="T67" fmla="*/ 3295 h 16529"/>
              <a:gd name="T68" fmla="*/ 4843 w 8291"/>
              <a:gd name="T69" fmla="*/ 8265 h 16529"/>
              <a:gd name="T70" fmla="*/ 0 w 8291"/>
              <a:gd name="T71" fmla="*/ 13234 h 16529"/>
              <a:gd name="T72" fmla="*/ 5469 w 8291"/>
              <a:gd name="T73" fmla="*/ 8265 h 16529"/>
              <a:gd name="T74" fmla="*/ 0 w 8291"/>
              <a:gd name="T75" fmla="*/ 2976 h 16529"/>
              <a:gd name="T76" fmla="*/ 27 w 8291"/>
              <a:gd name="T77" fmla="*/ 13553 h 16529"/>
              <a:gd name="T78" fmla="*/ 27 w 8291"/>
              <a:gd name="T79" fmla="*/ 13707 h 16529"/>
              <a:gd name="T80" fmla="*/ 27 w 8291"/>
              <a:gd name="T81" fmla="*/ 2350 h 16529"/>
              <a:gd name="T82" fmla="*/ 27 w 8291"/>
              <a:gd name="T83" fmla="*/ 2503 h 16529"/>
              <a:gd name="T84" fmla="*/ 0 w 8291"/>
              <a:gd name="T85" fmla="*/ 14025 h 16529"/>
              <a:gd name="T86" fmla="*/ 5942 w 8291"/>
              <a:gd name="T87" fmla="*/ 8265 h 16529"/>
              <a:gd name="T88" fmla="*/ 0 w 8291"/>
              <a:gd name="T89" fmla="*/ 1878 h 16529"/>
              <a:gd name="T90" fmla="*/ 6261 w 8291"/>
              <a:gd name="T91" fmla="*/ 8265 h 16529"/>
              <a:gd name="T92" fmla="*/ 0 w 8291"/>
              <a:gd name="T93" fmla="*/ 14652 h 16529"/>
              <a:gd name="T94" fmla="*/ 6887 w 8291"/>
              <a:gd name="T95" fmla="*/ 8265 h 16529"/>
              <a:gd name="T96" fmla="*/ 0 w 8291"/>
              <a:gd name="T97" fmla="*/ 1558 h 16529"/>
              <a:gd name="T98" fmla="*/ 27 w 8291"/>
              <a:gd name="T99" fmla="*/ 14971 h 16529"/>
              <a:gd name="T100" fmla="*/ 27 w 8291"/>
              <a:gd name="T101" fmla="*/ 15125 h 16529"/>
              <a:gd name="T102" fmla="*/ 27 w 8291"/>
              <a:gd name="T103" fmla="*/ 932 h 16529"/>
              <a:gd name="T104" fmla="*/ 27 w 8291"/>
              <a:gd name="T105" fmla="*/ 1085 h 16529"/>
              <a:gd name="T106" fmla="*/ 0 w 8291"/>
              <a:gd name="T107" fmla="*/ 15443 h 16529"/>
              <a:gd name="T108" fmla="*/ 7360 w 8291"/>
              <a:gd name="T109" fmla="*/ 8265 h 16529"/>
              <a:gd name="T110" fmla="*/ 0 w 8291"/>
              <a:gd name="T111" fmla="*/ 460 h 16529"/>
              <a:gd name="T112" fmla="*/ 7679 w 8291"/>
              <a:gd name="T113" fmla="*/ 8265 h 16529"/>
              <a:gd name="T114" fmla="*/ 0 w 8291"/>
              <a:gd name="T115" fmla="*/ 16069 h 16529"/>
              <a:gd name="T116" fmla="*/ 27 w 8291"/>
              <a:gd name="T117" fmla="*/ 0 h 16529"/>
              <a:gd name="T118" fmla="*/ 27 w 8291"/>
              <a:gd name="T119" fmla="*/ 140 h 16529"/>
              <a:gd name="T120" fmla="*/ 0 w 8291"/>
              <a:gd name="T121" fmla="*/ 16389 h 16529"/>
              <a:gd name="T122" fmla="*/ 8291 w 8291"/>
              <a:gd name="T123" fmla="*/ 8265 h 16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91" h="16529">
                <a:moveTo>
                  <a:pt x="27" y="8981"/>
                </a:moveTo>
                <a:cubicBezTo>
                  <a:pt x="18" y="8981"/>
                  <a:pt x="9" y="8980"/>
                  <a:pt x="0" y="8979"/>
                </a:cubicBezTo>
                <a:cubicBezTo>
                  <a:pt x="0" y="8825"/>
                  <a:pt x="0" y="8825"/>
                  <a:pt x="0" y="8825"/>
                </a:cubicBezTo>
                <a:cubicBezTo>
                  <a:pt x="9" y="8826"/>
                  <a:pt x="18" y="8827"/>
                  <a:pt x="27" y="8827"/>
                </a:cubicBezTo>
                <a:cubicBezTo>
                  <a:pt x="337" y="8827"/>
                  <a:pt x="589" y="8575"/>
                  <a:pt x="589" y="8265"/>
                </a:cubicBezTo>
                <a:cubicBezTo>
                  <a:pt x="589" y="7955"/>
                  <a:pt x="337" y="7702"/>
                  <a:pt x="27" y="7702"/>
                </a:cubicBezTo>
                <a:cubicBezTo>
                  <a:pt x="18" y="7702"/>
                  <a:pt x="9" y="7703"/>
                  <a:pt x="0" y="7704"/>
                </a:cubicBezTo>
                <a:cubicBezTo>
                  <a:pt x="0" y="7550"/>
                  <a:pt x="0" y="7550"/>
                  <a:pt x="0" y="7550"/>
                </a:cubicBezTo>
                <a:cubicBezTo>
                  <a:pt x="9" y="7550"/>
                  <a:pt x="18" y="7549"/>
                  <a:pt x="27" y="7549"/>
                </a:cubicBezTo>
                <a:cubicBezTo>
                  <a:pt x="422" y="7549"/>
                  <a:pt x="743" y="7870"/>
                  <a:pt x="743" y="8265"/>
                </a:cubicBezTo>
                <a:cubicBezTo>
                  <a:pt x="743" y="8659"/>
                  <a:pt x="422" y="8981"/>
                  <a:pt x="27" y="8981"/>
                </a:cubicBezTo>
                <a:close/>
                <a:moveTo>
                  <a:pt x="1216" y="8265"/>
                </a:moveTo>
                <a:cubicBezTo>
                  <a:pt x="1216" y="7609"/>
                  <a:pt x="683" y="7076"/>
                  <a:pt x="27" y="7076"/>
                </a:cubicBezTo>
                <a:cubicBezTo>
                  <a:pt x="18" y="7076"/>
                  <a:pt x="9" y="7076"/>
                  <a:pt x="0" y="7077"/>
                </a:cubicBezTo>
                <a:cubicBezTo>
                  <a:pt x="0" y="7230"/>
                  <a:pt x="0" y="7230"/>
                  <a:pt x="0" y="7230"/>
                </a:cubicBezTo>
                <a:cubicBezTo>
                  <a:pt x="9" y="7230"/>
                  <a:pt x="18" y="7230"/>
                  <a:pt x="27" y="7230"/>
                </a:cubicBezTo>
                <a:cubicBezTo>
                  <a:pt x="598" y="7230"/>
                  <a:pt x="1062" y="7694"/>
                  <a:pt x="1062" y="8265"/>
                </a:cubicBezTo>
                <a:cubicBezTo>
                  <a:pt x="1062" y="8835"/>
                  <a:pt x="598" y="9299"/>
                  <a:pt x="27" y="9299"/>
                </a:cubicBezTo>
                <a:cubicBezTo>
                  <a:pt x="18" y="9299"/>
                  <a:pt x="9" y="9299"/>
                  <a:pt x="0" y="9299"/>
                </a:cubicBezTo>
                <a:cubicBezTo>
                  <a:pt x="0" y="9452"/>
                  <a:pt x="0" y="9452"/>
                  <a:pt x="0" y="9452"/>
                </a:cubicBezTo>
                <a:cubicBezTo>
                  <a:pt x="9" y="9453"/>
                  <a:pt x="18" y="9453"/>
                  <a:pt x="27" y="9453"/>
                </a:cubicBezTo>
                <a:cubicBezTo>
                  <a:pt x="683" y="9453"/>
                  <a:pt x="1216" y="8920"/>
                  <a:pt x="1216" y="8265"/>
                </a:cubicBezTo>
                <a:close/>
                <a:moveTo>
                  <a:pt x="1688" y="8265"/>
                </a:moveTo>
                <a:cubicBezTo>
                  <a:pt x="1688" y="7349"/>
                  <a:pt x="943" y="6603"/>
                  <a:pt x="27" y="6603"/>
                </a:cubicBezTo>
                <a:cubicBezTo>
                  <a:pt x="18" y="6603"/>
                  <a:pt x="9" y="6604"/>
                  <a:pt x="0" y="6604"/>
                </a:cubicBezTo>
                <a:cubicBezTo>
                  <a:pt x="0" y="6758"/>
                  <a:pt x="0" y="6758"/>
                  <a:pt x="0" y="6758"/>
                </a:cubicBezTo>
                <a:cubicBezTo>
                  <a:pt x="9" y="6758"/>
                  <a:pt x="18" y="6757"/>
                  <a:pt x="27" y="6757"/>
                </a:cubicBezTo>
                <a:cubicBezTo>
                  <a:pt x="858" y="6757"/>
                  <a:pt x="1535" y="7433"/>
                  <a:pt x="1535" y="8265"/>
                </a:cubicBezTo>
                <a:cubicBezTo>
                  <a:pt x="1535" y="9096"/>
                  <a:pt x="858" y="9772"/>
                  <a:pt x="27" y="9772"/>
                </a:cubicBezTo>
                <a:cubicBezTo>
                  <a:pt x="18" y="9772"/>
                  <a:pt x="9" y="9771"/>
                  <a:pt x="0" y="9771"/>
                </a:cubicBezTo>
                <a:cubicBezTo>
                  <a:pt x="0" y="9925"/>
                  <a:pt x="0" y="9925"/>
                  <a:pt x="0" y="9925"/>
                </a:cubicBezTo>
                <a:cubicBezTo>
                  <a:pt x="9" y="9925"/>
                  <a:pt x="18" y="9926"/>
                  <a:pt x="27" y="9926"/>
                </a:cubicBezTo>
                <a:cubicBezTo>
                  <a:pt x="943" y="9926"/>
                  <a:pt x="1688" y="9181"/>
                  <a:pt x="1688" y="8265"/>
                </a:cubicBezTo>
                <a:close/>
                <a:moveTo>
                  <a:pt x="2161" y="8265"/>
                </a:moveTo>
                <a:cubicBezTo>
                  <a:pt x="2161" y="7088"/>
                  <a:pt x="1204" y="6131"/>
                  <a:pt x="27" y="6131"/>
                </a:cubicBezTo>
                <a:cubicBezTo>
                  <a:pt x="18" y="6131"/>
                  <a:pt x="9" y="6131"/>
                  <a:pt x="0" y="6131"/>
                </a:cubicBezTo>
                <a:cubicBezTo>
                  <a:pt x="0" y="6285"/>
                  <a:pt x="0" y="6285"/>
                  <a:pt x="0" y="6285"/>
                </a:cubicBezTo>
                <a:cubicBezTo>
                  <a:pt x="9" y="6285"/>
                  <a:pt x="18" y="6284"/>
                  <a:pt x="27" y="6284"/>
                </a:cubicBezTo>
                <a:cubicBezTo>
                  <a:pt x="1119" y="6284"/>
                  <a:pt x="2007" y="7173"/>
                  <a:pt x="2007" y="8265"/>
                </a:cubicBezTo>
                <a:cubicBezTo>
                  <a:pt x="2007" y="9356"/>
                  <a:pt x="1119" y="10245"/>
                  <a:pt x="27" y="10245"/>
                </a:cubicBezTo>
                <a:cubicBezTo>
                  <a:pt x="18" y="10245"/>
                  <a:pt x="9" y="10244"/>
                  <a:pt x="0" y="10244"/>
                </a:cubicBezTo>
                <a:cubicBezTo>
                  <a:pt x="0" y="10398"/>
                  <a:pt x="0" y="10398"/>
                  <a:pt x="0" y="10398"/>
                </a:cubicBezTo>
                <a:cubicBezTo>
                  <a:pt x="9" y="10398"/>
                  <a:pt x="18" y="10398"/>
                  <a:pt x="27" y="10398"/>
                </a:cubicBezTo>
                <a:cubicBezTo>
                  <a:pt x="1204" y="10398"/>
                  <a:pt x="2161" y="9441"/>
                  <a:pt x="2161" y="8265"/>
                </a:cubicBezTo>
                <a:close/>
                <a:moveTo>
                  <a:pt x="2634" y="8265"/>
                </a:moveTo>
                <a:cubicBezTo>
                  <a:pt x="2634" y="6827"/>
                  <a:pt x="1464" y="5658"/>
                  <a:pt x="27" y="5658"/>
                </a:cubicBezTo>
                <a:cubicBezTo>
                  <a:pt x="18" y="5658"/>
                  <a:pt x="9" y="5659"/>
                  <a:pt x="0" y="5659"/>
                </a:cubicBezTo>
                <a:cubicBezTo>
                  <a:pt x="0" y="5812"/>
                  <a:pt x="0" y="5812"/>
                  <a:pt x="0" y="5812"/>
                </a:cubicBezTo>
                <a:cubicBezTo>
                  <a:pt x="9" y="5812"/>
                  <a:pt x="18" y="5812"/>
                  <a:pt x="27" y="5812"/>
                </a:cubicBezTo>
                <a:cubicBezTo>
                  <a:pt x="1380" y="5812"/>
                  <a:pt x="2480" y="6912"/>
                  <a:pt x="2480" y="8265"/>
                </a:cubicBezTo>
                <a:cubicBezTo>
                  <a:pt x="2480" y="9617"/>
                  <a:pt x="1380" y="10717"/>
                  <a:pt x="27" y="10717"/>
                </a:cubicBezTo>
                <a:cubicBezTo>
                  <a:pt x="18" y="10717"/>
                  <a:pt x="9" y="10717"/>
                  <a:pt x="0" y="10717"/>
                </a:cubicBezTo>
                <a:cubicBezTo>
                  <a:pt x="0" y="10870"/>
                  <a:pt x="0" y="10870"/>
                  <a:pt x="0" y="10870"/>
                </a:cubicBezTo>
                <a:cubicBezTo>
                  <a:pt x="9" y="10870"/>
                  <a:pt x="18" y="10871"/>
                  <a:pt x="27" y="10871"/>
                </a:cubicBezTo>
                <a:cubicBezTo>
                  <a:pt x="1464" y="10871"/>
                  <a:pt x="2634" y="9702"/>
                  <a:pt x="2634" y="8265"/>
                </a:cubicBezTo>
                <a:close/>
                <a:moveTo>
                  <a:pt x="3106" y="8265"/>
                </a:moveTo>
                <a:cubicBezTo>
                  <a:pt x="3106" y="6567"/>
                  <a:pt x="1725" y="5185"/>
                  <a:pt x="27" y="5185"/>
                </a:cubicBezTo>
                <a:cubicBezTo>
                  <a:pt x="18" y="5185"/>
                  <a:pt x="9" y="5186"/>
                  <a:pt x="0" y="5186"/>
                </a:cubicBezTo>
                <a:cubicBezTo>
                  <a:pt x="0" y="5340"/>
                  <a:pt x="0" y="5340"/>
                  <a:pt x="0" y="5340"/>
                </a:cubicBezTo>
                <a:cubicBezTo>
                  <a:pt x="9" y="5340"/>
                  <a:pt x="18" y="5339"/>
                  <a:pt x="27" y="5339"/>
                </a:cubicBezTo>
                <a:cubicBezTo>
                  <a:pt x="1640" y="5339"/>
                  <a:pt x="2953" y="6651"/>
                  <a:pt x="2953" y="8265"/>
                </a:cubicBezTo>
                <a:cubicBezTo>
                  <a:pt x="2953" y="9878"/>
                  <a:pt x="1640" y="11190"/>
                  <a:pt x="27" y="11190"/>
                </a:cubicBezTo>
                <a:cubicBezTo>
                  <a:pt x="18" y="11190"/>
                  <a:pt x="9" y="11189"/>
                  <a:pt x="0" y="11189"/>
                </a:cubicBezTo>
                <a:cubicBezTo>
                  <a:pt x="0" y="11343"/>
                  <a:pt x="0" y="11343"/>
                  <a:pt x="0" y="11343"/>
                </a:cubicBezTo>
                <a:cubicBezTo>
                  <a:pt x="9" y="11343"/>
                  <a:pt x="18" y="11344"/>
                  <a:pt x="27" y="11344"/>
                </a:cubicBezTo>
                <a:cubicBezTo>
                  <a:pt x="1725" y="11344"/>
                  <a:pt x="3106" y="9962"/>
                  <a:pt x="3106" y="8265"/>
                </a:cubicBezTo>
                <a:close/>
                <a:moveTo>
                  <a:pt x="3579" y="8265"/>
                </a:moveTo>
                <a:cubicBezTo>
                  <a:pt x="3579" y="6306"/>
                  <a:pt x="1986" y="4713"/>
                  <a:pt x="27" y="4713"/>
                </a:cubicBezTo>
                <a:cubicBezTo>
                  <a:pt x="18" y="4713"/>
                  <a:pt x="9" y="4713"/>
                  <a:pt x="0" y="4713"/>
                </a:cubicBezTo>
                <a:cubicBezTo>
                  <a:pt x="0" y="4867"/>
                  <a:pt x="0" y="4867"/>
                  <a:pt x="0" y="4867"/>
                </a:cubicBezTo>
                <a:cubicBezTo>
                  <a:pt x="9" y="4867"/>
                  <a:pt x="18" y="4867"/>
                  <a:pt x="27" y="4867"/>
                </a:cubicBezTo>
                <a:cubicBezTo>
                  <a:pt x="1901" y="4867"/>
                  <a:pt x="3425" y="6391"/>
                  <a:pt x="3425" y="8265"/>
                </a:cubicBezTo>
                <a:cubicBezTo>
                  <a:pt x="3425" y="10138"/>
                  <a:pt x="1901" y="11663"/>
                  <a:pt x="27" y="11663"/>
                </a:cubicBezTo>
                <a:cubicBezTo>
                  <a:pt x="18" y="11663"/>
                  <a:pt x="9" y="11662"/>
                  <a:pt x="0" y="11662"/>
                </a:cubicBezTo>
                <a:cubicBezTo>
                  <a:pt x="0" y="11816"/>
                  <a:pt x="0" y="11816"/>
                  <a:pt x="0" y="11816"/>
                </a:cubicBezTo>
                <a:cubicBezTo>
                  <a:pt x="9" y="11816"/>
                  <a:pt x="18" y="11816"/>
                  <a:pt x="27" y="11816"/>
                </a:cubicBezTo>
                <a:cubicBezTo>
                  <a:pt x="1986" y="11816"/>
                  <a:pt x="3579" y="10223"/>
                  <a:pt x="3579" y="8265"/>
                </a:cubicBezTo>
                <a:close/>
                <a:moveTo>
                  <a:pt x="4052" y="8265"/>
                </a:moveTo>
                <a:cubicBezTo>
                  <a:pt x="4052" y="6045"/>
                  <a:pt x="2246" y="4240"/>
                  <a:pt x="27" y="4240"/>
                </a:cubicBezTo>
                <a:cubicBezTo>
                  <a:pt x="18" y="4240"/>
                  <a:pt x="9" y="4240"/>
                  <a:pt x="0" y="4241"/>
                </a:cubicBezTo>
                <a:cubicBezTo>
                  <a:pt x="0" y="4394"/>
                  <a:pt x="0" y="4394"/>
                  <a:pt x="0" y="4394"/>
                </a:cubicBezTo>
                <a:cubicBezTo>
                  <a:pt x="9" y="4394"/>
                  <a:pt x="18" y="4394"/>
                  <a:pt x="27" y="4394"/>
                </a:cubicBezTo>
                <a:cubicBezTo>
                  <a:pt x="2161" y="4394"/>
                  <a:pt x="3898" y="6130"/>
                  <a:pt x="3898" y="8265"/>
                </a:cubicBezTo>
                <a:cubicBezTo>
                  <a:pt x="3898" y="10399"/>
                  <a:pt x="2161" y="12135"/>
                  <a:pt x="27" y="12135"/>
                </a:cubicBezTo>
                <a:cubicBezTo>
                  <a:pt x="18" y="12135"/>
                  <a:pt x="9" y="12135"/>
                  <a:pt x="0" y="12135"/>
                </a:cubicBezTo>
                <a:cubicBezTo>
                  <a:pt x="0" y="12289"/>
                  <a:pt x="0" y="12289"/>
                  <a:pt x="0" y="12289"/>
                </a:cubicBezTo>
                <a:cubicBezTo>
                  <a:pt x="9" y="12289"/>
                  <a:pt x="18" y="12289"/>
                  <a:pt x="27" y="12289"/>
                </a:cubicBezTo>
                <a:cubicBezTo>
                  <a:pt x="2246" y="12289"/>
                  <a:pt x="4052" y="10484"/>
                  <a:pt x="4052" y="8265"/>
                </a:cubicBezTo>
                <a:close/>
                <a:moveTo>
                  <a:pt x="4524" y="8265"/>
                </a:moveTo>
                <a:cubicBezTo>
                  <a:pt x="4524" y="5785"/>
                  <a:pt x="2507" y="3768"/>
                  <a:pt x="27" y="3768"/>
                </a:cubicBezTo>
                <a:cubicBezTo>
                  <a:pt x="18" y="3768"/>
                  <a:pt x="9" y="3768"/>
                  <a:pt x="0" y="3768"/>
                </a:cubicBezTo>
                <a:cubicBezTo>
                  <a:pt x="0" y="3922"/>
                  <a:pt x="0" y="3922"/>
                  <a:pt x="0" y="3922"/>
                </a:cubicBezTo>
                <a:cubicBezTo>
                  <a:pt x="9" y="3922"/>
                  <a:pt x="18" y="3921"/>
                  <a:pt x="27" y="3921"/>
                </a:cubicBezTo>
                <a:cubicBezTo>
                  <a:pt x="2422" y="3921"/>
                  <a:pt x="4370" y="5870"/>
                  <a:pt x="4370" y="8265"/>
                </a:cubicBezTo>
                <a:cubicBezTo>
                  <a:pt x="4370" y="10659"/>
                  <a:pt x="2422" y="12608"/>
                  <a:pt x="27" y="12608"/>
                </a:cubicBezTo>
                <a:cubicBezTo>
                  <a:pt x="18" y="12608"/>
                  <a:pt x="9" y="12608"/>
                  <a:pt x="0" y="12607"/>
                </a:cubicBezTo>
                <a:cubicBezTo>
                  <a:pt x="0" y="12761"/>
                  <a:pt x="0" y="12761"/>
                  <a:pt x="0" y="12761"/>
                </a:cubicBezTo>
                <a:cubicBezTo>
                  <a:pt x="9" y="12761"/>
                  <a:pt x="18" y="12761"/>
                  <a:pt x="27" y="12761"/>
                </a:cubicBezTo>
                <a:cubicBezTo>
                  <a:pt x="2507" y="12761"/>
                  <a:pt x="4524" y="10744"/>
                  <a:pt x="4524" y="8265"/>
                </a:cubicBezTo>
                <a:close/>
                <a:moveTo>
                  <a:pt x="4997" y="8265"/>
                </a:moveTo>
                <a:cubicBezTo>
                  <a:pt x="4997" y="5524"/>
                  <a:pt x="2767" y="3295"/>
                  <a:pt x="27" y="3295"/>
                </a:cubicBezTo>
                <a:cubicBezTo>
                  <a:pt x="18" y="3295"/>
                  <a:pt x="9" y="3295"/>
                  <a:pt x="0" y="3295"/>
                </a:cubicBezTo>
                <a:cubicBezTo>
                  <a:pt x="0" y="3449"/>
                  <a:pt x="0" y="3449"/>
                  <a:pt x="0" y="3449"/>
                </a:cubicBezTo>
                <a:cubicBezTo>
                  <a:pt x="9" y="3449"/>
                  <a:pt x="18" y="3449"/>
                  <a:pt x="27" y="3449"/>
                </a:cubicBezTo>
                <a:cubicBezTo>
                  <a:pt x="2683" y="3449"/>
                  <a:pt x="4843" y="5609"/>
                  <a:pt x="4843" y="8265"/>
                </a:cubicBezTo>
                <a:cubicBezTo>
                  <a:pt x="4843" y="10920"/>
                  <a:pt x="2683" y="13080"/>
                  <a:pt x="27" y="13080"/>
                </a:cubicBezTo>
                <a:cubicBezTo>
                  <a:pt x="18" y="13080"/>
                  <a:pt x="9" y="13080"/>
                  <a:pt x="0" y="13080"/>
                </a:cubicBezTo>
                <a:cubicBezTo>
                  <a:pt x="0" y="13234"/>
                  <a:pt x="0" y="13234"/>
                  <a:pt x="0" y="13234"/>
                </a:cubicBezTo>
                <a:cubicBezTo>
                  <a:pt x="9" y="13234"/>
                  <a:pt x="18" y="13234"/>
                  <a:pt x="27" y="13234"/>
                </a:cubicBezTo>
                <a:cubicBezTo>
                  <a:pt x="2767" y="13234"/>
                  <a:pt x="4997" y="11005"/>
                  <a:pt x="4997" y="8265"/>
                </a:cubicBezTo>
                <a:close/>
                <a:moveTo>
                  <a:pt x="5469" y="8265"/>
                </a:moveTo>
                <a:cubicBezTo>
                  <a:pt x="5469" y="5264"/>
                  <a:pt x="3028" y="2822"/>
                  <a:pt x="27" y="2822"/>
                </a:cubicBezTo>
                <a:cubicBezTo>
                  <a:pt x="18" y="2822"/>
                  <a:pt x="9" y="2823"/>
                  <a:pt x="0" y="2823"/>
                </a:cubicBezTo>
                <a:cubicBezTo>
                  <a:pt x="0" y="2976"/>
                  <a:pt x="0" y="2976"/>
                  <a:pt x="0" y="2976"/>
                </a:cubicBezTo>
                <a:cubicBezTo>
                  <a:pt x="9" y="2976"/>
                  <a:pt x="18" y="2976"/>
                  <a:pt x="27" y="2976"/>
                </a:cubicBezTo>
                <a:cubicBezTo>
                  <a:pt x="2943" y="2976"/>
                  <a:pt x="5316" y="5348"/>
                  <a:pt x="5316" y="8265"/>
                </a:cubicBezTo>
                <a:cubicBezTo>
                  <a:pt x="5316" y="11181"/>
                  <a:pt x="2943" y="13553"/>
                  <a:pt x="27" y="13553"/>
                </a:cubicBezTo>
                <a:cubicBezTo>
                  <a:pt x="18" y="13553"/>
                  <a:pt x="9" y="13553"/>
                  <a:pt x="0" y="13553"/>
                </a:cubicBezTo>
                <a:cubicBezTo>
                  <a:pt x="0" y="13706"/>
                  <a:pt x="0" y="13706"/>
                  <a:pt x="0" y="13706"/>
                </a:cubicBezTo>
                <a:cubicBezTo>
                  <a:pt x="9" y="13706"/>
                  <a:pt x="18" y="13707"/>
                  <a:pt x="27" y="13707"/>
                </a:cubicBezTo>
                <a:cubicBezTo>
                  <a:pt x="3028" y="13707"/>
                  <a:pt x="5469" y="11265"/>
                  <a:pt x="5469" y="8265"/>
                </a:cubicBezTo>
                <a:close/>
                <a:moveTo>
                  <a:pt x="5942" y="8265"/>
                </a:moveTo>
                <a:cubicBezTo>
                  <a:pt x="5942" y="5003"/>
                  <a:pt x="3289" y="2350"/>
                  <a:pt x="27" y="2350"/>
                </a:cubicBezTo>
                <a:cubicBezTo>
                  <a:pt x="18" y="2350"/>
                  <a:pt x="9" y="2350"/>
                  <a:pt x="0" y="2350"/>
                </a:cubicBezTo>
                <a:cubicBezTo>
                  <a:pt x="0" y="2504"/>
                  <a:pt x="0" y="2504"/>
                  <a:pt x="0" y="2504"/>
                </a:cubicBezTo>
                <a:cubicBezTo>
                  <a:pt x="9" y="2504"/>
                  <a:pt x="18" y="2503"/>
                  <a:pt x="27" y="2503"/>
                </a:cubicBezTo>
                <a:cubicBezTo>
                  <a:pt x="3204" y="2503"/>
                  <a:pt x="5788" y="5088"/>
                  <a:pt x="5788" y="8265"/>
                </a:cubicBezTo>
                <a:cubicBezTo>
                  <a:pt x="5788" y="11441"/>
                  <a:pt x="3204" y="14026"/>
                  <a:pt x="27" y="14026"/>
                </a:cubicBezTo>
                <a:cubicBezTo>
                  <a:pt x="18" y="14026"/>
                  <a:pt x="9" y="14025"/>
                  <a:pt x="0" y="14025"/>
                </a:cubicBezTo>
                <a:cubicBezTo>
                  <a:pt x="0" y="14179"/>
                  <a:pt x="0" y="14179"/>
                  <a:pt x="0" y="14179"/>
                </a:cubicBezTo>
                <a:cubicBezTo>
                  <a:pt x="9" y="14179"/>
                  <a:pt x="18" y="14179"/>
                  <a:pt x="27" y="14179"/>
                </a:cubicBezTo>
                <a:cubicBezTo>
                  <a:pt x="3289" y="14179"/>
                  <a:pt x="5942" y="11526"/>
                  <a:pt x="5942" y="8265"/>
                </a:cubicBezTo>
                <a:close/>
                <a:moveTo>
                  <a:pt x="6415" y="8265"/>
                </a:moveTo>
                <a:cubicBezTo>
                  <a:pt x="6415" y="4743"/>
                  <a:pt x="3549" y="1877"/>
                  <a:pt x="27" y="1877"/>
                </a:cubicBezTo>
                <a:cubicBezTo>
                  <a:pt x="18" y="1877"/>
                  <a:pt x="9" y="1877"/>
                  <a:pt x="0" y="1878"/>
                </a:cubicBezTo>
                <a:cubicBezTo>
                  <a:pt x="0" y="2031"/>
                  <a:pt x="0" y="2031"/>
                  <a:pt x="0" y="2031"/>
                </a:cubicBezTo>
                <a:cubicBezTo>
                  <a:pt x="9" y="2031"/>
                  <a:pt x="18" y="2031"/>
                  <a:pt x="27" y="2031"/>
                </a:cubicBezTo>
                <a:cubicBezTo>
                  <a:pt x="3465" y="2031"/>
                  <a:pt x="6261" y="4827"/>
                  <a:pt x="6261" y="8265"/>
                </a:cubicBezTo>
                <a:cubicBezTo>
                  <a:pt x="6261" y="11702"/>
                  <a:pt x="3465" y="14498"/>
                  <a:pt x="27" y="14498"/>
                </a:cubicBezTo>
                <a:cubicBezTo>
                  <a:pt x="18" y="14498"/>
                  <a:pt x="9" y="14498"/>
                  <a:pt x="0" y="14498"/>
                </a:cubicBezTo>
                <a:cubicBezTo>
                  <a:pt x="0" y="14652"/>
                  <a:pt x="0" y="14652"/>
                  <a:pt x="0" y="14652"/>
                </a:cubicBezTo>
                <a:cubicBezTo>
                  <a:pt x="9" y="14652"/>
                  <a:pt x="18" y="14652"/>
                  <a:pt x="27" y="14652"/>
                </a:cubicBezTo>
                <a:cubicBezTo>
                  <a:pt x="3549" y="14652"/>
                  <a:pt x="6415" y="11787"/>
                  <a:pt x="6415" y="8265"/>
                </a:cubicBezTo>
                <a:close/>
                <a:moveTo>
                  <a:pt x="6887" y="8265"/>
                </a:moveTo>
                <a:cubicBezTo>
                  <a:pt x="6887" y="4482"/>
                  <a:pt x="3810" y="1405"/>
                  <a:pt x="27" y="1405"/>
                </a:cubicBezTo>
                <a:cubicBezTo>
                  <a:pt x="18" y="1405"/>
                  <a:pt x="9" y="1405"/>
                  <a:pt x="0" y="1405"/>
                </a:cubicBezTo>
                <a:cubicBezTo>
                  <a:pt x="0" y="1558"/>
                  <a:pt x="0" y="1558"/>
                  <a:pt x="0" y="1558"/>
                </a:cubicBezTo>
                <a:cubicBezTo>
                  <a:pt x="9" y="1558"/>
                  <a:pt x="18" y="1558"/>
                  <a:pt x="27" y="1558"/>
                </a:cubicBezTo>
                <a:cubicBezTo>
                  <a:pt x="3725" y="1558"/>
                  <a:pt x="6734" y="4567"/>
                  <a:pt x="6734" y="8265"/>
                </a:cubicBezTo>
                <a:cubicBezTo>
                  <a:pt x="6734" y="11963"/>
                  <a:pt x="3725" y="14971"/>
                  <a:pt x="27" y="14971"/>
                </a:cubicBezTo>
                <a:cubicBezTo>
                  <a:pt x="18" y="14971"/>
                  <a:pt x="9" y="14971"/>
                  <a:pt x="0" y="14971"/>
                </a:cubicBezTo>
                <a:cubicBezTo>
                  <a:pt x="0" y="15124"/>
                  <a:pt x="0" y="15124"/>
                  <a:pt x="0" y="15124"/>
                </a:cubicBezTo>
                <a:cubicBezTo>
                  <a:pt x="9" y="15124"/>
                  <a:pt x="18" y="15125"/>
                  <a:pt x="27" y="15125"/>
                </a:cubicBezTo>
                <a:cubicBezTo>
                  <a:pt x="3810" y="15125"/>
                  <a:pt x="6887" y="12047"/>
                  <a:pt x="6887" y="8265"/>
                </a:cubicBezTo>
                <a:close/>
                <a:moveTo>
                  <a:pt x="7360" y="8265"/>
                </a:moveTo>
                <a:cubicBezTo>
                  <a:pt x="7360" y="4221"/>
                  <a:pt x="4070" y="932"/>
                  <a:pt x="27" y="932"/>
                </a:cubicBezTo>
                <a:cubicBezTo>
                  <a:pt x="18" y="932"/>
                  <a:pt x="9" y="932"/>
                  <a:pt x="0" y="932"/>
                </a:cubicBezTo>
                <a:cubicBezTo>
                  <a:pt x="0" y="1086"/>
                  <a:pt x="0" y="1086"/>
                  <a:pt x="0" y="1086"/>
                </a:cubicBezTo>
                <a:cubicBezTo>
                  <a:pt x="9" y="1086"/>
                  <a:pt x="18" y="1085"/>
                  <a:pt x="27" y="1085"/>
                </a:cubicBezTo>
                <a:cubicBezTo>
                  <a:pt x="3986" y="1085"/>
                  <a:pt x="7206" y="4306"/>
                  <a:pt x="7206" y="8265"/>
                </a:cubicBezTo>
                <a:cubicBezTo>
                  <a:pt x="7206" y="12223"/>
                  <a:pt x="3986" y="15444"/>
                  <a:pt x="27" y="15444"/>
                </a:cubicBezTo>
                <a:cubicBezTo>
                  <a:pt x="18" y="15444"/>
                  <a:pt x="9" y="15443"/>
                  <a:pt x="0" y="15443"/>
                </a:cubicBezTo>
                <a:cubicBezTo>
                  <a:pt x="0" y="15597"/>
                  <a:pt x="0" y="15597"/>
                  <a:pt x="0" y="15597"/>
                </a:cubicBezTo>
                <a:cubicBezTo>
                  <a:pt x="9" y="15597"/>
                  <a:pt x="18" y="15597"/>
                  <a:pt x="27" y="15597"/>
                </a:cubicBezTo>
                <a:cubicBezTo>
                  <a:pt x="4070" y="15597"/>
                  <a:pt x="7360" y="12308"/>
                  <a:pt x="7360" y="8265"/>
                </a:cubicBezTo>
                <a:close/>
                <a:moveTo>
                  <a:pt x="7832" y="8265"/>
                </a:moveTo>
                <a:cubicBezTo>
                  <a:pt x="7832" y="3961"/>
                  <a:pt x="4331" y="459"/>
                  <a:pt x="27" y="459"/>
                </a:cubicBezTo>
                <a:cubicBezTo>
                  <a:pt x="18" y="459"/>
                  <a:pt x="9" y="460"/>
                  <a:pt x="0" y="460"/>
                </a:cubicBezTo>
                <a:cubicBezTo>
                  <a:pt x="0" y="613"/>
                  <a:pt x="0" y="613"/>
                  <a:pt x="0" y="613"/>
                </a:cubicBezTo>
                <a:cubicBezTo>
                  <a:pt x="9" y="613"/>
                  <a:pt x="18" y="613"/>
                  <a:pt x="27" y="613"/>
                </a:cubicBezTo>
                <a:cubicBezTo>
                  <a:pt x="4246" y="613"/>
                  <a:pt x="7679" y="4045"/>
                  <a:pt x="7679" y="8265"/>
                </a:cubicBezTo>
                <a:cubicBezTo>
                  <a:pt x="7679" y="12484"/>
                  <a:pt x="4246" y="15916"/>
                  <a:pt x="27" y="15916"/>
                </a:cubicBezTo>
                <a:cubicBezTo>
                  <a:pt x="18" y="15916"/>
                  <a:pt x="9" y="15916"/>
                  <a:pt x="0" y="15916"/>
                </a:cubicBezTo>
                <a:cubicBezTo>
                  <a:pt x="0" y="16069"/>
                  <a:pt x="0" y="16069"/>
                  <a:pt x="0" y="16069"/>
                </a:cubicBezTo>
                <a:cubicBezTo>
                  <a:pt x="9" y="16069"/>
                  <a:pt x="18" y="16070"/>
                  <a:pt x="27" y="16070"/>
                </a:cubicBezTo>
                <a:cubicBezTo>
                  <a:pt x="4331" y="16070"/>
                  <a:pt x="7832" y="12568"/>
                  <a:pt x="7832" y="8265"/>
                </a:cubicBezTo>
                <a:close/>
                <a:moveTo>
                  <a:pt x="27" y="0"/>
                </a:moveTo>
                <a:cubicBezTo>
                  <a:pt x="18" y="0"/>
                  <a:pt x="9" y="1"/>
                  <a:pt x="0" y="1"/>
                </a:cubicBezTo>
                <a:cubicBezTo>
                  <a:pt x="0" y="140"/>
                  <a:pt x="0" y="140"/>
                  <a:pt x="0" y="140"/>
                </a:cubicBezTo>
                <a:cubicBezTo>
                  <a:pt x="9" y="140"/>
                  <a:pt x="18" y="140"/>
                  <a:pt x="27" y="140"/>
                </a:cubicBezTo>
                <a:cubicBezTo>
                  <a:pt x="4507" y="140"/>
                  <a:pt x="8152" y="3785"/>
                  <a:pt x="8152" y="8265"/>
                </a:cubicBezTo>
                <a:cubicBezTo>
                  <a:pt x="8152" y="12744"/>
                  <a:pt x="4507" y="16389"/>
                  <a:pt x="27" y="16389"/>
                </a:cubicBezTo>
                <a:cubicBezTo>
                  <a:pt x="18" y="16389"/>
                  <a:pt x="9" y="16389"/>
                  <a:pt x="0" y="16389"/>
                </a:cubicBezTo>
                <a:cubicBezTo>
                  <a:pt x="0" y="16528"/>
                  <a:pt x="0" y="16528"/>
                  <a:pt x="0" y="16528"/>
                </a:cubicBezTo>
                <a:cubicBezTo>
                  <a:pt x="9" y="16528"/>
                  <a:pt x="18" y="16529"/>
                  <a:pt x="27" y="16529"/>
                </a:cubicBezTo>
                <a:cubicBezTo>
                  <a:pt x="4591" y="16529"/>
                  <a:pt x="8291" y="12829"/>
                  <a:pt x="8291" y="8265"/>
                </a:cubicBezTo>
                <a:cubicBezTo>
                  <a:pt x="8291" y="3701"/>
                  <a:pt x="4591" y="0"/>
                  <a:pt x="2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13" name="Freeform 6 (PHJU)">
            <a:extLst>
              <a:ext uri="{FF2B5EF4-FFF2-40B4-BE49-F238E27FC236}">
                <a16:creationId xmlns:a16="http://schemas.microsoft.com/office/drawing/2014/main" id="{D444CA6D-F423-479B-8F8B-2620F666AED2}"/>
              </a:ext>
            </a:extLst>
          </p:cNvPr>
          <p:cNvSpPr>
            <a:spLocks noGrp="1" noSelect="1"/>
          </p:cNvSpPr>
          <p:nvPr>
            <p:ph type="body" idx="1000" hasCustomPrompt="1"/>
          </p:nvPr>
        </p:nvSpPr>
        <p:spPr bwMode="gray">
          <a:xfrm>
            <a:off x="4949895" y="472041"/>
            <a:ext cx="1760482" cy="3542398"/>
          </a:xfrm>
          <a:custGeom>
            <a:avLst/>
            <a:gdLst>
              <a:gd name="T0" fmla="*/ 8219 w 8221"/>
              <a:gd name="T1" fmla="*/ 16054 h 16527"/>
              <a:gd name="T2" fmla="*/ 8219 w 8221"/>
              <a:gd name="T3" fmla="*/ 0 h 16527"/>
              <a:gd name="T4" fmla="*/ 0 w 8221"/>
              <a:gd name="T5" fmla="*/ 8263 h 16527"/>
              <a:gd name="T6" fmla="*/ 8221 w 8221"/>
              <a:gd name="T7" fmla="*/ 16527 h 16527"/>
              <a:gd name="T8" fmla="*/ 8219 w 8221"/>
              <a:gd name="T9" fmla="*/ 16054 h 16527"/>
            </a:gdLst>
            <a:ahLst/>
            <a:cxnLst>
              <a:cxn ang="0">
                <a:pos x="T0" y="T1"/>
              </a:cxn>
              <a:cxn ang="0">
                <a:pos x="T2" y="T3"/>
              </a:cxn>
              <a:cxn ang="0">
                <a:pos x="T4" y="T5"/>
              </a:cxn>
              <a:cxn ang="0">
                <a:pos x="T6" y="T7"/>
              </a:cxn>
              <a:cxn ang="0">
                <a:pos x="T8" y="T9"/>
              </a:cxn>
            </a:cxnLst>
            <a:rect l="0" t="0" r="r" b="b"/>
            <a:pathLst>
              <a:path w="8221" h="16527">
                <a:moveTo>
                  <a:pt x="8219" y="16054"/>
                </a:moveTo>
                <a:cubicBezTo>
                  <a:pt x="8219" y="0"/>
                  <a:pt x="8219" y="0"/>
                  <a:pt x="8219" y="0"/>
                </a:cubicBezTo>
                <a:cubicBezTo>
                  <a:pt x="3676" y="24"/>
                  <a:pt x="0" y="3713"/>
                  <a:pt x="0" y="8263"/>
                </a:cubicBezTo>
                <a:cubicBezTo>
                  <a:pt x="0" y="12827"/>
                  <a:pt x="3657" y="16527"/>
                  <a:pt x="8221" y="16527"/>
                </a:cubicBezTo>
                <a:lnTo>
                  <a:pt x="8219" y="16054"/>
                </a:lnTo>
                <a:close/>
              </a:path>
            </a:pathLst>
          </a:custGeom>
          <a:solidFill>
            <a:srgbClr val="2D8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2" name="Titel 1">
            <a:extLst>
              <a:ext uri="{FF2B5EF4-FFF2-40B4-BE49-F238E27FC236}">
                <a16:creationId xmlns:a16="http://schemas.microsoft.com/office/drawing/2014/main" id="{F742BF66-5B34-488B-B430-2991D8A3D024}"/>
              </a:ext>
            </a:extLst>
          </p:cNvPr>
          <p:cNvSpPr>
            <a:spLocks noGrp="1" noSelect="1"/>
          </p:cNvSpPr>
          <p:nvPr>
            <p:ph type="title" hasCustomPrompt="1"/>
          </p:nvPr>
        </p:nvSpPr>
        <p:spPr bwMode="gray">
          <a:xfrm>
            <a:off x="431800" y="2297985"/>
            <a:ext cx="4140000" cy="766800"/>
          </a:xfrm>
        </p:spPr>
        <p:txBody>
          <a:bodyPr lIns="0" tIns="0" rIns="0"/>
          <a:lstStyle>
            <a:lvl1pPr>
              <a:lnSpc>
                <a:spcPct val="80000"/>
              </a:lnSpc>
              <a:defRPr sz="2400">
                <a:solidFill>
                  <a:schemeClr val="tx1"/>
                </a:solidFill>
              </a:defRPr>
            </a:lvl1pPr>
          </a:lstStyle>
          <a:p>
            <a:r>
              <a:rPr lang="en-GB"/>
              <a:t>[Title]</a:t>
            </a:r>
          </a:p>
        </p:txBody>
      </p:sp>
      <p:sp>
        <p:nvSpPr>
          <p:cNvPr id="11" name="Freeform 10">
            <a:extLst>
              <a:ext uri="{FF2B5EF4-FFF2-40B4-BE49-F238E27FC236}">
                <a16:creationId xmlns:a16="http://schemas.microsoft.com/office/drawing/2014/main" id="{718CEE11-909B-41D6-92EF-A97DF9570950}"/>
              </a:ext>
            </a:extLst>
          </p:cNvPr>
          <p:cNvSpPr>
            <a:spLocks noSelect="1"/>
          </p:cNvSpPr>
          <p:nvPr/>
        </p:nvSpPr>
        <p:spPr bwMode="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16" name="Freeform 11">
            <a:extLst>
              <a:ext uri="{FF2B5EF4-FFF2-40B4-BE49-F238E27FC236}">
                <a16:creationId xmlns:a16="http://schemas.microsoft.com/office/drawing/2014/main" id="{4F221B8D-925C-41A6-AC1C-5AA0143B57D2}"/>
              </a:ext>
            </a:extLst>
          </p:cNvPr>
          <p:cNvSpPr>
            <a:spLocks noSelect="1"/>
          </p:cNvSpPr>
          <p:nvPr/>
        </p:nvSpPr>
        <p:spPr bwMode="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 name="Tijdelijke aanduiding voor datum 2"/>
          <p:cNvSpPr>
            <a:spLocks noGrp="1" noSelect="1"/>
          </p:cNvSpPr>
          <p:nvPr>
            <p:ph type="dt" sz="half" idx="17"/>
          </p:nvPr>
        </p:nvSpPr>
        <p:spPr/>
        <p:txBody>
          <a:bodyPr/>
          <a:lstStyle/>
          <a:p>
            <a:endParaRPr lang="en-GB" noProof="1"/>
          </a:p>
        </p:txBody>
      </p:sp>
      <p:sp>
        <p:nvSpPr>
          <p:cNvPr id="4" name="Tijdelijke aanduiding voor voettekst 3"/>
          <p:cNvSpPr>
            <a:spLocks noGrp="1" noSelect="1"/>
          </p:cNvSpPr>
          <p:nvPr>
            <p:ph type="ftr" sz="quarter" idx="18"/>
          </p:nvPr>
        </p:nvSpPr>
        <p:spPr/>
        <p:txBody>
          <a:bodyPr/>
          <a:lstStyle/>
          <a:p>
            <a:r>
              <a:rPr lang="en-GB" noProof="1"/>
              <a:t>AI-ML-Big Data  | WL Labs | CTO | Internal | © Worldline</a:t>
            </a:r>
          </a:p>
        </p:txBody>
      </p:sp>
      <p:sp>
        <p:nvSpPr>
          <p:cNvPr id="6" name="Tijdelijke aanduiding voor dianummer 5"/>
          <p:cNvSpPr>
            <a:spLocks noGrp="1" noSelect="1"/>
          </p:cNvSpPr>
          <p:nvPr>
            <p:ph type="sldNum" sz="quarter" idx="19"/>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2504030219"/>
      </p:ext>
    </p:extLst>
  </p:cSld>
  <p:clrMapOvr>
    <a:masterClrMapping/>
  </p:clrMapOvr>
  <p:hf sldNum="0" hdr="0"/>
  <p:extLst>
    <p:ext uri="{DCECCB84-F9BA-43D5-87BE-67443E8EF086}">
      <p15:sldGuideLst xmlns:p15="http://schemas.microsoft.com/office/powerpoint/2012/main">
        <p15:guide id="1" orient="horz" pos="16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and picture (R)">
    <p:bg>
      <p:bgPr>
        <a:solidFill>
          <a:srgbClr val="FFFFF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42BF66-5B34-488B-B430-2991D8A3D024}"/>
              </a:ext>
            </a:extLst>
          </p:cNvPr>
          <p:cNvSpPr>
            <a:spLocks noGrp="1" noSelect="1"/>
          </p:cNvSpPr>
          <p:nvPr>
            <p:ph type="title" hasCustomPrompt="1"/>
          </p:nvPr>
        </p:nvSpPr>
        <p:spPr bwMode="gray">
          <a:xfrm>
            <a:off x="431800" y="2297985"/>
            <a:ext cx="4140000" cy="766800"/>
          </a:xfrm>
        </p:spPr>
        <p:txBody>
          <a:bodyPr lIns="0" tIns="0" rIns="0"/>
          <a:lstStyle>
            <a:lvl1pPr>
              <a:lnSpc>
                <a:spcPct val="80000"/>
              </a:lnSpc>
              <a:defRPr sz="2400">
                <a:solidFill>
                  <a:schemeClr val="tx1"/>
                </a:solidFill>
              </a:defRPr>
            </a:lvl1pPr>
          </a:lstStyle>
          <a:p>
            <a:r>
              <a:rPr lang="en-GB"/>
              <a:t>[Title]</a:t>
            </a:r>
          </a:p>
        </p:txBody>
      </p:sp>
      <p:sp>
        <p:nvSpPr>
          <p:cNvPr id="11" name="Freeform 10">
            <a:extLst>
              <a:ext uri="{FF2B5EF4-FFF2-40B4-BE49-F238E27FC236}">
                <a16:creationId xmlns:a16="http://schemas.microsoft.com/office/drawing/2014/main" id="{718CEE11-909B-41D6-92EF-A97DF9570950}"/>
              </a:ext>
            </a:extLst>
          </p:cNvPr>
          <p:cNvSpPr>
            <a:spLocks noSelect="1"/>
          </p:cNvSpPr>
          <p:nvPr/>
        </p:nvSpPr>
        <p:spPr bwMode="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16" name="Freeform 11">
            <a:extLst>
              <a:ext uri="{FF2B5EF4-FFF2-40B4-BE49-F238E27FC236}">
                <a16:creationId xmlns:a16="http://schemas.microsoft.com/office/drawing/2014/main" id="{4F221B8D-925C-41A6-AC1C-5AA0143B57D2}"/>
              </a:ext>
            </a:extLst>
          </p:cNvPr>
          <p:cNvSpPr>
            <a:spLocks noSelect="1"/>
          </p:cNvSpPr>
          <p:nvPr/>
        </p:nvSpPr>
        <p:spPr bwMode="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19" name="Tijdelijke aanduiding voor afbeelding 18">
            <a:extLst>
              <a:ext uri="{FF2B5EF4-FFF2-40B4-BE49-F238E27FC236}">
                <a16:creationId xmlns:a16="http://schemas.microsoft.com/office/drawing/2014/main" id="{921978ED-FFAA-4279-8BF9-3131B162A6D7}"/>
              </a:ext>
            </a:extLst>
          </p:cNvPr>
          <p:cNvSpPr>
            <a:spLocks noGrp="1" noSelect="1"/>
          </p:cNvSpPr>
          <p:nvPr>
            <p:ph type="pic" idx="16" hasCustomPrompt="1"/>
          </p:nvPr>
        </p:nvSpPr>
        <p:spPr bwMode="gray">
          <a:xfrm>
            <a:off x="4789715" y="455613"/>
            <a:ext cx="3922486" cy="3906424"/>
          </a:xfrm>
        </p:spPr>
        <p:txBody>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[Click on icon and insert transparent picture]</a:t>
            </a:r>
          </a:p>
        </p:txBody>
      </p:sp>
      <p:sp>
        <p:nvSpPr>
          <p:cNvPr id="3" name="Tijdelijke aanduiding voor datum 2"/>
          <p:cNvSpPr>
            <a:spLocks noGrp="1" noSelect="1"/>
          </p:cNvSpPr>
          <p:nvPr>
            <p:ph type="dt" sz="half" idx="17"/>
          </p:nvPr>
        </p:nvSpPr>
        <p:spPr/>
        <p:txBody>
          <a:bodyPr/>
          <a:lstStyle/>
          <a:p>
            <a:endParaRPr lang="en-GB" noProof="1"/>
          </a:p>
        </p:txBody>
      </p:sp>
      <p:sp>
        <p:nvSpPr>
          <p:cNvPr id="4" name="Tijdelijke aanduiding voor voettekst 3"/>
          <p:cNvSpPr>
            <a:spLocks noGrp="1" noSelect="1"/>
          </p:cNvSpPr>
          <p:nvPr>
            <p:ph type="ftr" sz="quarter" idx="18"/>
          </p:nvPr>
        </p:nvSpPr>
        <p:spPr/>
        <p:txBody>
          <a:bodyPr/>
          <a:lstStyle/>
          <a:p>
            <a:r>
              <a:rPr lang="en-GB" noProof="1"/>
              <a:t>AI-ML-Big Data  | WL Labs | CTO | Internal | © Worldline</a:t>
            </a:r>
          </a:p>
        </p:txBody>
      </p:sp>
      <p:sp>
        <p:nvSpPr>
          <p:cNvPr id="6" name="Tijdelijke aanduiding voor dianummer 5"/>
          <p:cNvSpPr>
            <a:spLocks noGrp="1" noSelect="1"/>
          </p:cNvSpPr>
          <p:nvPr>
            <p:ph type="sldNum" sz="quarter" idx="19"/>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3062100036"/>
      </p:ext>
    </p:extLst>
  </p:cSld>
  <p:clrMapOvr>
    <a:masterClrMapping/>
  </p:clrMapOvr>
  <p:hf sldNum="0" hdr="0"/>
  <p:extLst>
    <p:ext uri="{DCECCB84-F9BA-43D5-87BE-67443E8EF086}">
      <p15:sldGuideLst xmlns:p15="http://schemas.microsoft.com/office/powerpoint/2012/main">
        <p15:guide id="1" orient="horz" pos="16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L) slide (2 light pictures)">
    <p:spTree>
      <p:nvGrpSpPr>
        <p:cNvPr id="1" name=""/>
        <p:cNvGrpSpPr/>
        <p:nvPr/>
      </p:nvGrpSpPr>
      <p:grpSpPr>
        <a:xfrm>
          <a:off x="0" y="0"/>
          <a:ext cx="0" cy="0"/>
          <a:chOff x="0" y="0"/>
          <a:chExt cx="0" cy="0"/>
        </a:xfrm>
      </p:grpSpPr>
      <p:sp>
        <p:nvSpPr>
          <p:cNvPr id="4" name="LTijdelijke aanduiding voor afbeelding L3"/>
          <p:cNvSpPr>
            <a:spLocks noGrp="1" noSelect="1"/>
          </p:cNvSpPr>
          <p:nvPr>
            <p:ph type="pic" sz="quarter" idx="17" hasCustomPrompt="1"/>
          </p:nvPr>
        </p:nvSpPr>
        <p:spPr bwMode="gray">
          <a:xfrm>
            <a:off x="0" y="0"/>
            <a:ext cx="4572000" cy="5144400"/>
          </a:xfrm>
          <a:solidFill>
            <a:schemeClr val="bg1"/>
          </a:solidFill>
        </p:spPr>
        <p:txBody>
          <a:bodyPr/>
          <a:lstStyle>
            <a:lvl1pPr marL="0" indent="0">
              <a:buNone/>
              <a:defRPr/>
            </a:lvl1pPr>
          </a:lstStyle>
          <a:p>
            <a:r>
              <a:rPr lang="en-GB" noProof="0"/>
              <a:t>[Click on icon to insert picture]</a:t>
            </a:r>
          </a:p>
        </p:txBody>
      </p:sp>
      <p:sp>
        <p:nvSpPr>
          <p:cNvPr id="12" name="LTijdelijke aanduiding voor afbeelding R4"/>
          <p:cNvSpPr>
            <a:spLocks noGrp="1" noSelect="1"/>
          </p:cNvSpPr>
          <p:nvPr>
            <p:ph type="pic" sz="quarter" idx="18" hasCustomPrompt="1"/>
          </p:nvPr>
        </p:nvSpPr>
        <p:spPr bwMode="gray">
          <a:xfrm>
            <a:off x="4572000" y="0"/>
            <a:ext cx="4572000" cy="5144400"/>
          </a:xfrm>
        </p:spPr>
        <p:txBody>
          <a:bodyPr/>
          <a:lstStyle>
            <a:lvl1pPr marL="0" indent="0">
              <a:buNone/>
              <a:defRPr/>
            </a:lvl1pPr>
          </a:lstStyle>
          <a:p>
            <a:r>
              <a:rPr lang="en-GB" noProof="0"/>
              <a:t>[Click on icon to insert picture]</a:t>
            </a:r>
          </a:p>
        </p:txBody>
      </p:sp>
      <p:sp>
        <p:nvSpPr>
          <p:cNvPr id="13" name="Logo 10 (PHJU)">
            <a:extLst>
              <a:ext uri="{FF2B5EF4-FFF2-40B4-BE49-F238E27FC236}">
                <a16:creationId xmlns:a16="http://schemas.microsoft.com/office/drawing/2014/main" id="{718CEE11-909B-41D6-92EF-A97DF9570950}"/>
              </a:ext>
            </a:extLst>
          </p:cNvPr>
          <p:cNvSpPr>
            <a:spLocks noGrp="1" noSelect="1"/>
          </p:cNvSpPr>
          <p:nvPr>
            <p:ph type="body" idx="1000" hasCustomPrompt="1"/>
          </p:nvPr>
        </p:nvSpPr>
        <p:spPr bwMode="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20" name="Slogan 11 (PHJU)">
            <a:extLst>
              <a:ext uri="{FF2B5EF4-FFF2-40B4-BE49-F238E27FC236}">
                <a16:creationId xmlns:a16="http://schemas.microsoft.com/office/drawing/2014/main" id="{AEF029A5-C9A8-474D-AFCC-0BB069A9967D}"/>
              </a:ext>
            </a:extLst>
          </p:cNvPr>
          <p:cNvSpPr>
            <a:spLocks noGrp="1" noSelect="1"/>
          </p:cNvSpPr>
          <p:nvPr>
            <p:ph type="body" idx="1001" hasCustomPrompt="1"/>
          </p:nvPr>
        </p:nvSpPr>
        <p:spPr bwMode="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19" name="Titel 18">
            <a:extLst>
              <a:ext uri="{FF2B5EF4-FFF2-40B4-BE49-F238E27FC236}">
                <a16:creationId xmlns:a16="http://schemas.microsoft.com/office/drawing/2014/main" id="{ADC7AEA6-F718-4ED4-88BE-F5BF623E738D}"/>
              </a:ext>
            </a:extLst>
          </p:cNvPr>
          <p:cNvSpPr>
            <a:spLocks noGrp="1" noSelect="1"/>
          </p:cNvSpPr>
          <p:nvPr>
            <p:ph type="title" hasCustomPrompt="1"/>
          </p:nvPr>
        </p:nvSpPr>
        <p:spPr bwMode="gray">
          <a:xfrm>
            <a:off x="430200" y="2198424"/>
            <a:ext cx="3808800" cy="396000"/>
          </a:xfrm>
        </p:spPr>
        <p:txBody>
          <a:bodyPr lIns="0" tIns="0" rIns="0"/>
          <a:lstStyle>
            <a:lvl1pPr>
              <a:defRPr sz="2400">
                <a:solidFill>
                  <a:schemeClr val="tx1"/>
                </a:solidFill>
              </a:defRPr>
            </a:lvl1pPr>
          </a:lstStyle>
          <a:p>
            <a:r>
              <a:rPr lang="en-GB"/>
              <a:t>[Title]</a:t>
            </a:r>
          </a:p>
        </p:txBody>
      </p:sp>
      <p:sp>
        <p:nvSpPr>
          <p:cNvPr id="2" name="Tijdelijke aanduiding voor datum 1"/>
          <p:cNvSpPr>
            <a:spLocks noGrp="1" noSelect="1"/>
          </p:cNvSpPr>
          <p:nvPr>
            <p:ph type="dt" sz="half" idx="1002"/>
          </p:nvPr>
        </p:nvSpPr>
        <p:spPr/>
        <p:txBody>
          <a:bodyPr/>
          <a:lstStyle/>
          <a:p>
            <a:endParaRPr lang="en-GB" noProof="1"/>
          </a:p>
        </p:txBody>
      </p:sp>
      <p:sp>
        <p:nvSpPr>
          <p:cNvPr id="3" name="Tijdelijke aanduiding voor voettekst 2"/>
          <p:cNvSpPr>
            <a:spLocks noGrp="1" noSelect="1"/>
          </p:cNvSpPr>
          <p:nvPr>
            <p:ph type="ftr" sz="quarter" idx="1003"/>
          </p:nvPr>
        </p:nvSpPr>
        <p:spPr/>
        <p:txBody>
          <a:bodyPr/>
          <a:lstStyle/>
          <a:p>
            <a:r>
              <a:rPr lang="en-GB" noProof="1"/>
              <a:t>AI-ML-Big Data  | WL Labs | CTO | Internal | © Worldline</a:t>
            </a:r>
          </a:p>
        </p:txBody>
      </p:sp>
      <p:sp>
        <p:nvSpPr>
          <p:cNvPr id="8" name="Tijdelijke aanduiding voor dianummer 7"/>
          <p:cNvSpPr>
            <a:spLocks noGrp="1" noSelect="1"/>
          </p:cNvSpPr>
          <p:nvPr>
            <p:ph type="sldNum" sz="quarter" idx="1004"/>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857766834"/>
      </p:ext>
    </p:extLst>
  </p:cSld>
  <p:clrMapOvr>
    <a:masterClrMapping/>
  </p:clrMapOvr>
  <p:hf sldNum="0" hdr="0"/>
  <p:extLst>
    <p:ext uri="{DCECCB84-F9BA-43D5-87BE-67443E8EF086}">
      <p15:sldGuideLst xmlns:p15="http://schemas.microsoft.com/office/powerpoint/2012/main">
        <p15:guide id="1" orient="horz" pos="1620">
          <p15:clr>
            <a:srgbClr val="FBAE40"/>
          </p15:clr>
        </p15:guide>
        <p15:guide id="2" pos="2739">
          <p15:clr>
            <a:srgbClr val="00000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L) slide (2 dark pictures)">
    <p:spTree>
      <p:nvGrpSpPr>
        <p:cNvPr id="1" name=""/>
        <p:cNvGrpSpPr/>
        <p:nvPr/>
      </p:nvGrpSpPr>
      <p:grpSpPr>
        <a:xfrm>
          <a:off x="0" y="0"/>
          <a:ext cx="0" cy="0"/>
          <a:chOff x="0" y="0"/>
          <a:chExt cx="0" cy="0"/>
        </a:xfrm>
      </p:grpSpPr>
      <p:sp>
        <p:nvSpPr>
          <p:cNvPr id="4" name="LTijdelijke aanduiding voor afbeelding L3"/>
          <p:cNvSpPr>
            <a:spLocks noGrp="1" noSelect="1"/>
          </p:cNvSpPr>
          <p:nvPr>
            <p:ph type="pic" sz="quarter" idx="17" hasCustomPrompt="1"/>
          </p:nvPr>
        </p:nvSpPr>
        <p:spPr bwMode="invGray">
          <a:xfrm>
            <a:off x="0" y="0"/>
            <a:ext cx="4572000" cy="5144400"/>
          </a:xfrm>
        </p:spPr>
        <p:txBody>
          <a:bodyPr/>
          <a:lstStyle>
            <a:lvl1pPr marL="0" indent="0">
              <a:buNone/>
              <a:defRPr/>
            </a:lvl1pPr>
          </a:lstStyle>
          <a:p>
            <a:r>
              <a:rPr lang="en-GB" noProof="0"/>
              <a:t>[Click on icon to insert picture]</a:t>
            </a:r>
          </a:p>
        </p:txBody>
      </p:sp>
      <p:sp>
        <p:nvSpPr>
          <p:cNvPr id="12" name="LTijdelijke aanduiding voor afbeelding R4"/>
          <p:cNvSpPr>
            <a:spLocks noGrp="1" noSelect="1"/>
          </p:cNvSpPr>
          <p:nvPr>
            <p:ph type="pic" sz="quarter" idx="18" hasCustomPrompt="1"/>
          </p:nvPr>
        </p:nvSpPr>
        <p:spPr bwMode="invGray">
          <a:xfrm>
            <a:off x="4572000" y="0"/>
            <a:ext cx="4572000" cy="5144400"/>
          </a:xfrm>
        </p:spPr>
        <p:txBody>
          <a:bodyPr/>
          <a:lstStyle>
            <a:lvl1pPr marL="0" indent="0">
              <a:buNone/>
              <a:defRPr/>
            </a:lvl1pPr>
          </a:lstStyle>
          <a:p>
            <a:r>
              <a:rPr lang="en-GB" noProof="0"/>
              <a:t>[Click on icon to insert picture]</a:t>
            </a:r>
          </a:p>
        </p:txBody>
      </p:sp>
      <p:sp>
        <p:nvSpPr>
          <p:cNvPr id="11" name="Logo 10 (PHJU)">
            <a:extLst>
              <a:ext uri="{FF2B5EF4-FFF2-40B4-BE49-F238E27FC236}">
                <a16:creationId xmlns:a16="http://schemas.microsoft.com/office/drawing/2014/main" id="{9AA0EC3C-4692-437E-A175-24F115D4FD36}"/>
              </a:ext>
            </a:extLst>
          </p:cNvPr>
          <p:cNvSpPr>
            <a:spLocks noGrp="1" noSelect="1"/>
          </p:cNvSpPr>
          <p:nvPr>
            <p:ph type="body" idx="1000" hasCustomPrompt="1"/>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10" name="Slogan 11 (PHJU)">
            <a:extLst>
              <a:ext uri="{FF2B5EF4-FFF2-40B4-BE49-F238E27FC236}">
                <a16:creationId xmlns:a16="http://schemas.microsoft.com/office/drawing/2014/main" id="{4F221B8D-925C-41A6-AC1C-5AA0143B57D2}"/>
              </a:ext>
            </a:extLst>
          </p:cNvPr>
          <p:cNvSpPr>
            <a:spLocks noGrp="1" noSelect="1"/>
          </p:cNvSpPr>
          <p:nvPr>
            <p:ph type="body" idx="1001" hasCustomPrompt="1"/>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19" name="***Titel 18">
            <a:extLst>
              <a:ext uri="{FF2B5EF4-FFF2-40B4-BE49-F238E27FC236}">
                <a16:creationId xmlns:a16="http://schemas.microsoft.com/office/drawing/2014/main" id="{ADC7AEA6-F718-4ED4-88BE-F5BF623E738D}"/>
              </a:ext>
            </a:extLst>
          </p:cNvPr>
          <p:cNvSpPr>
            <a:spLocks noGrp="1" noSelect="1"/>
          </p:cNvSpPr>
          <p:nvPr>
            <p:ph type="title" hasCustomPrompt="1"/>
          </p:nvPr>
        </p:nvSpPr>
        <p:spPr bwMode="invGray">
          <a:xfrm>
            <a:off x="430200" y="2198424"/>
            <a:ext cx="3888000" cy="440274"/>
          </a:xfrm>
        </p:spPr>
        <p:txBody>
          <a:bodyPr/>
          <a:lstStyle>
            <a:lvl1pPr>
              <a:defRPr sz="2400">
                <a:solidFill>
                  <a:schemeClr val="bg1"/>
                </a:solidFill>
              </a:defRPr>
            </a:lvl1pPr>
          </a:lstStyle>
          <a:p>
            <a:r>
              <a:rPr lang="en-GB"/>
              <a:t>[Title]</a:t>
            </a:r>
          </a:p>
        </p:txBody>
      </p:sp>
      <p:sp>
        <p:nvSpPr>
          <p:cNvPr id="2" name="Tijdelijke aanduiding voor datum 1"/>
          <p:cNvSpPr>
            <a:spLocks noGrp="1" noSelect="1"/>
          </p:cNvSpPr>
          <p:nvPr>
            <p:ph type="dt" sz="half" idx="1002"/>
          </p:nvPr>
        </p:nvSpPr>
        <p:spPr/>
        <p:txBody>
          <a:bodyPr/>
          <a:lstStyle/>
          <a:p>
            <a:endParaRPr lang="en-GB" noProof="1"/>
          </a:p>
        </p:txBody>
      </p:sp>
      <p:sp>
        <p:nvSpPr>
          <p:cNvPr id="3" name="Tijdelijke aanduiding voor voettekst 2"/>
          <p:cNvSpPr>
            <a:spLocks noGrp="1" noSelect="1"/>
          </p:cNvSpPr>
          <p:nvPr>
            <p:ph type="ftr" sz="quarter" idx="1003"/>
          </p:nvPr>
        </p:nvSpPr>
        <p:spPr/>
        <p:txBody>
          <a:bodyPr/>
          <a:lstStyle/>
          <a:p>
            <a:r>
              <a:rPr lang="en-GB" noProof="1"/>
              <a:t>AI-ML-Big Data  | WL Labs | CTO | Internal | © Worldline</a:t>
            </a:r>
          </a:p>
        </p:txBody>
      </p:sp>
      <p:sp>
        <p:nvSpPr>
          <p:cNvPr id="8" name="Tijdelijke aanduiding voor dianummer 7"/>
          <p:cNvSpPr>
            <a:spLocks noGrp="1" noSelect="1"/>
          </p:cNvSpPr>
          <p:nvPr>
            <p:ph type="sldNum" sz="quarter" idx="1004"/>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3616582771"/>
      </p:ext>
    </p:extLst>
  </p:cSld>
  <p:clrMapOvr>
    <a:masterClrMapping/>
  </p:clrMapOvr>
  <p:hf sldNum="0" hdr="0"/>
  <p:extLst>
    <p:ext uri="{DCECCB84-F9BA-43D5-87BE-67443E8EF086}">
      <p15:sldGuideLst xmlns:p15="http://schemas.microsoft.com/office/powerpoint/2012/main">
        <p15:guide id="1" orient="horz" pos="1620">
          <p15:clr>
            <a:srgbClr val="FBAE40"/>
          </p15:clr>
        </p15:guide>
        <p15:guide id="2" pos="2739">
          <p15:clr>
            <a:srgbClr val="00000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478-4D6E-4A5B-86DE-FF32032E987B}"/>
              </a:ext>
            </a:extLst>
          </p:cNvPr>
          <p:cNvSpPr>
            <a:spLocks noGrp="1"/>
          </p:cNvSpPr>
          <p:nvPr>
            <p:ph type="title" hasCustomPrompt="1"/>
          </p:nvPr>
        </p:nvSpPr>
        <p:spPr/>
        <p:txBody>
          <a:bodyPr/>
          <a:lstStyle>
            <a:lvl1pPr>
              <a:defRPr/>
            </a:lvl1pPr>
          </a:lstStyle>
          <a:p>
            <a:r>
              <a:rPr lang="en-US"/>
              <a:t>[Title]</a:t>
            </a:r>
          </a:p>
        </p:txBody>
      </p:sp>
      <p:sp>
        <p:nvSpPr>
          <p:cNvPr id="3" name="Date Placeholder 2">
            <a:extLst>
              <a:ext uri="{FF2B5EF4-FFF2-40B4-BE49-F238E27FC236}">
                <a16:creationId xmlns:a16="http://schemas.microsoft.com/office/drawing/2014/main" id="{DA282DF8-41D1-4943-B169-0D6FA903B12C}"/>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D750AD78-76E1-4AC3-9050-3F02CEB548BE}"/>
              </a:ext>
            </a:extLst>
          </p:cNvPr>
          <p:cNvSpPr>
            <a:spLocks noGrp="1"/>
          </p:cNvSpPr>
          <p:nvPr>
            <p:ph type="ftr" sz="quarter" idx="11"/>
          </p:nvPr>
        </p:nvSpPr>
        <p:spPr/>
        <p:txBody>
          <a:bodyPr/>
          <a:lstStyle/>
          <a:p>
            <a:r>
              <a:rPr lang="en-GB" noProof="1"/>
              <a:t>AI-ML-Big Data  | WL Labs | CTO | Internal | © Worldline</a:t>
            </a:r>
          </a:p>
        </p:txBody>
      </p:sp>
      <p:sp>
        <p:nvSpPr>
          <p:cNvPr id="5" name="Slide Number Placeholder 4">
            <a:extLst>
              <a:ext uri="{FF2B5EF4-FFF2-40B4-BE49-F238E27FC236}">
                <a16:creationId xmlns:a16="http://schemas.microsoft.com/office/drawing/2014/main" id="{E547F5B6-E798-498C-9ADB-4CF6728A1572}"/>
              </a:ext>
            </a:extLst>
          </p:cNvPr>
          <p:cNvSpPr>
            <a:spLocks noGrp="1"/>
          </p:cNvSpPr>
          <p:nvPr>
            <p:ph type="sldNum" sz="quarter" idx="12"/>
          </p:nvPr>
        </p:nvSpPr>
        <p:spPr/>
        <p:txBody>
          <a:bodyPr/>
          <a:lstStyle/>
          <a:p>
            <a:fld id="{66C51462-7265-4FA4-8260-F4DA7CBC4A43}" type="slidenum">
              <a:rPr lang="en-GB" smtClean="0"/>
              <a:pPr/>
              <a:t>‹#›</a:t>
            </a:fld>
            <a:r>
              <a:rPr lang="en-GB"/>
              <a:t> |</a:t>
            </a:r>
          </a:p>
        </p:txBody>
      </p:sp>
      <p:sp>
        <p:nvSpPr>
          <p:cNvPr id="6" name="Placeholder 4 (JU-Free)">
            <a:extLst>
              <a:ext uri="{FF2B5EF4-FFF2-40B4-BE49-F238E27FC236}">
                <a16:creationId xmlns:a16="http://schemas.microsoft.com/office/drawing/2014/main" id="{8957BB02-55AA-49E7-BE8F-4911325A648B}"/>
              </a:ext>
            </a:extLst>
          </p:cNvPr>
          <p:cNvSpPr>
            <a:spLocks noGrp="1"/>
          </p:cNvSpPr>
          <p:nvPr>
            <p:ph idx="1"/>
          </p:nvPr>
        </p:nvSpPr>
        <p:spPr bwMode="gray">
          <a:xfrm>
            <a:off x="430199" y="1143000"/>
            <a:ext cx="8282001" cy="3493080"/>
          </a:xfrm>
          <a:prstGeom prst="rect">
            <a:avLst/>
          </a:prstGeom>
        </p:spPr>
        <p:txBody>
          <a:bodyPr vert="horz" lIns="0" tIns="0" rIns="0" bIns="0" rtlCol="0">
            <a:noAutofit/>
          </a:bodyPr>
          <a:lstStyle/>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p:txBody>
      </p:sp>
    </p:spTree>
    <p:extLst>
      <p:ext uri="{BB962C8B-B14F-4D97-AF65-F5344CB8AC3E}">
        <p14:creationId xmlns:p14="http://schemas.microsoft.com/office/powerpoint/2010/main" val="3296124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Master Mint with circles)">
    <p:bg>
      <p:bgPr>
        <a:solidFill>
          <a:srgbClr val="46BEAA"/>
        </a:solidFill>
        <a:effectLst/>
      </p:bgPr>
    </p:bg>
    <p:spTree>
      <p:nvGrpSpPr>
        <p:cNvPr id="1" name=""/>
        <p:cNvGrpSpPr/>
        <p:nvPr/>
      </p:nvGrpSpPr>
      <p:grpSpPr>
        <a:xfrm>
          <a:off x="0" y="0"/>
          <a:ext cx="0" cy="0"/>
          <a:chOff x="0" y="0"/>
          <a:chExt cx="0" cy="0"/>
        </a:xfrm>
      </p:grpSpPr>
      <p:sp>
        <p:nvSpPr>
          <p:cNvPr id="5"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951051" y="1392372"/>
            <a:ext cx="4212000" cy="1125676"/>
          </a:xfrm>
        </p:spPr>
        <p:txBody>
          <a:bodyPr lIns="0" tIns="0" rIns="0" anchor="b"/>
          <a:lstStyle>
            <a:lvl1pPr algn="l">
              <a:defRPr sz="2400">
                <a:solidFill>
                  <a:schemeClr val="bg1"/>
                </a:solidFill>
              </a:defRPr>
            </a:lvl1pPr>
          </a:lstStyle>
          <a:p>
            <a:pPr lvl="0"/>
            <a:r>
              <a:rPr lang="en-GB"/>
              <a:t>[Title]</a:t>
            </a:r>
          </a:p>
        </p:txBody>
      </p:sp>
      <p:sp>
        <p:nvSpPr>
          <p:cNvPr id="44" name="Subtitle">
            <a:extLst>
              <a:ext uri="{FF2B5EF4-FFF2-40B4-BE49-F238E27FC236}">
                <a16:creationId xmlns:a16="http://schemas.microsoft.com/office/drawing/2014/main" id="{35492EF0-4423-40F1-87C5-5A80D22A57A7}"/>
              </a:ext>
            </a:extLst>
          </p:cNvPr>
          <p:cNvSpPr>
            <a:spLocks noGrp="1" noSelect="1"/>
          </p:cNvSpPr>
          <p:nvPr>
            <p:ph type="body" sz="quarter" idx="13" hasCustomPrompt="1"/>
          </p:nvPr>
        </p:nvSpPr>
        <p:spPr bwMode="gray">
          <a:xfrm>
            <a:off x="3951051" y="2518047"/>
            <a:ext cx="4212000" cy="1142578"/>
          </a:xfrm>
          <a:prstGeom prst="rect">
            <a:avLst/>
          </a:prstGeom>
        </p:spPr>
        <p:txBody>
          <a:bodyPr lIns="0" tIns="36000" rIns="0" bIns="0"/>
          <a:lstStyle>
            <a:lvl1pPr marL="0" indent="0" algn="l">
              <a:lnSpc>
                <a:spcPct val="100000"/>
              </a:lnSpc>
              <a:buNone/>
              <a:defRPr lang="en-GB" sz="1000" b="0" kern="1200" cap="none" baseline="0" dirty="0">
                <a:solidFill>
                  <a:schemeClr val="bg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15" name="***Tijdelijke aanduiding voor datum 14"/>
          <p:cNvSpPr>
            <a:spLocks noGrp="1" noSelect="1"/>
          </p:cNvSpPr>
          <p:nvPr>
            <p:ph type="dt" sz="half" idx="14"/>
          </p:nvPr>
        </p:nvSpPr>
        <p:spPr/>
        <p:txBody>
          <a:bodyPr/>
          <a:lstStyle>
            <a:lvl1pPr>
              <a:defRPr>
                <a:solidFill>
                  <a:schemeClr val="bg1"/>
                </a:solidFill>
              </a:defRPr>
            </a:lvl1pPr>
          </a:lstStyle>
          <a:p>
            <a:fld id="{E2193C10-BFA9-416E-8571-34C22CBCB986}" type="datetimeFigureOut">
              <a:rPr lang="en-US" smtClean="0"/>
              <a:t>6/20/2024</a:t>
            </a:fld>
            <a:endParaRPr lang="en-US"/>
          </a:p>
        </p:txBody>
      </p:sp>
      <p:sp>
        <p:nvSpPr>
          <p:cNvPr id="16" name="***Tijdelijke aanduiding voor voettekst 15"/>
          <p:cNvSpPr>
            <a:spLocks noGrp="1" noSelect="1"/>
          </p:cNvSpPr>
          <p:nvPr>
            <p:ph type="ftr" sz="quarter" idx="15"/>
          </p:nvPr>
        </p:nvSpPr>
        <p:spPr/>
        <p:txBody>
          <a:bodyPr/>
          <a:lstStyle>
            <a:lvl1pPr>
              <a:defRPr>
                <a:solidFill>
                  <a:schemeClr val="bg1"/>
                </a:solidFill>
              </a:defRPr>
            </a:lvl1pPr>
          </a:lstStyle>
          <a:p>
            <a:endParaRPr lang="en-US"/>
          </a:p>
        </p:txBody>
      </p:sp>
      <p:sp>
        <p:nvSpPr>
          <p:cNvPr id="17" name="***Tijdelijke aanduiding voor dianummer 16"/>
          <p:cNvSpPr>
            <a:spLocks noGrp="1" noSelect="1"/>
          </p:cNvSpPr>
          <p:nvPr>
            <p:ph type="sldNum" sz="quarter" idx="16"/>
          </p:nvPr>
        </p:nvSpPr>
        <p:spPr/>
        <p:txBody>
          <a:bodyPr/>
          <a:lstStyle>
            <a:lvl1pPr>
              <a:defRPr>
                <a:solidFill>
                  <a:schemeClr val="bg1"/>
                </a:solidFill>
              </a:defRPr>
            </a:lvl1pPr>
          </a:lstStyle>
          <a:p>
            <a:fld id="{A71ACF66-3483-43C4-93C9-40E05090021D}" type="slidenum">
              <a:rPr lang="en-US" smtClean="0"/>
              <a:t>‹#›</a:t>
            </a:fld>
            <a:endParaRPr lang="en-US"/>
          </a:p>
        </p:txBody>
      </p:sp>
      <p:sp>
        <p:nvSpPr>
          <p:cNvPr id="27" name="Logo 10 (PHJU)">
            <a:extLst>
              <a:ext uri="{FF2B5EF4-FFF2-40B4-BE49-F238E27FC236}">
                <a16:creationId xmlns:a16="http://schemas.microsoft.com/office/drawing/2014/main" id="{9AA0EC3C-4692-437E-A175-24F115D4FD36}"/>
              </a:ext>
            </a:extLst>
          </p:cNvPr>
          <p:cNvSpPr>
            <a:spLocks noGrp="1" noSelect="1"/>
          </p:cNvSpPr>
          <p:nvPr>
            <p:ph type="body" idx="1000" hasCustomPrompt="1"/>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42" name="Slogan 11 (PHJU)">
            <a:extLst>
              <a:ext uri="{FF2B5EF4-FFF2-40B4-BE49-F238E27FC236}">
                <a16:creationId xmlns:a16="http://schemas.microsoft.com/office/drawing/2014/main" id="{4F221B8D-925C-41A6-AC1C-5AA0143B57D2}"/>
              </a:ext>
            </a:extLst>
          </p:cNvPr>
          <p:cNvSpPr>
            <a:spLocks noGrp="1" noSelect="1"/>
          </p:cNvSpPr>
          <p:nvPr>
            <p:ph type="body" idx="1001" hasCustomPrompt="1"/>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8" name="Freeform 5"/>
          <p:cNvSpPr>
            <a:spLocks noGrp="1" noSelect="1"/>
          </p:cNvSpPr>
          <p:nvPr>
            <p:ph type="body" idx="1002" hasCustomPrompt="1"/>
          </p:nvPr>
        </p:nvSpPr>
        <p:spPr bwMode="auto">
          <a:xfrm>
            <a:off x="2635250" y="1401763"/>
            <a:ext cx="1112838" cy="2217738"/>
          </a:xfrm>
          <a:custGeom>
            <a:avLst/>
            <a:gdLst>
              <a:gd name="T0" fmla="*/ 4657 w 4670"/>
              <a:gd name="T1" fmla="*/ 91 h 9314"/>
              <a:gd name="T2" fmla="*/ 4670 w 4670"/>
              <a:gd name="T3" fmla="*/ 9222 h 9314"/>
              <a:gd name="T4" fmla="*/ 0 w 4670"/>
              <a:gd name="T5" fmla="*/ 4657 h 9314"/>
              <a:gd name="T6" fmla="*/ 294 w 4670"/>
              <a:gd name="T7" fmla="*/ 4654 h 9314"/>
              <a:gd name="T8" fmla="*/ 4670 w 4670"/>
              <a:gd name="T9" fmla="*/ 8889 h 9314"/>
              <a:gd name="T10" fmla="*/ 4622 w 4670"/>
              <a:gd name="T11" fmla="*/ 418 h 9314"/>
              <a:gd name="T12" fmla="*/ 4622 w 4670"/>
              <a:gd name="T13" fmla="*/ 326 h 9314"/>
              <a:gd name="T14" fmla="*/ 4628 w 4670"/>
              <a:gd name="T15" fmla="*/ 8667 h 9314"/>
              <a:gd name="T16" fmla="*/ 4628 w 4670"/>
              <a:gd name="T17" fmla="*/ 8576 h 9314"/>
              <a:gd name="T18" fmla="*/ 4670 w 4670"/>
              <a:gd name="T19" fmla="*/ 770 h 9314"/>
              <a:gd name="T20" fmla="*/ 634 w 4670"/>
              <a:gd name="T21" fmla="*/ 4673 h 9314"/>
              <a:gd name="T22" fmla="*/ 4670 w 4670"/>
              <a:gd name="T23" fmla="*/ 8334 h 9314"/>
              <a:gd name="T24" fmla="*/ 1070 w 4670"/>
              <a:gd name="T25" fmla="*/ 4679 h 9314"/>
              <a:gd name="T26" fmla="*/ 4670 w 4670"/>
              <a:gd name="T27" fmla="*/ 1024 h 9314"/>
              <a:gd name="T28" fmla="*/ 1325 w 4670"/>
              <a:gd name="T29" fmla="*/ 4702 h 9314"/>
              <a:gd name="T30" fmla="*/ 4670 w 4670"/>
              <a:gd name="T31" fmla="*/ 7936 h 9314"/>
              <a:gd name="T32" fmla="*/ 4650 w 4670"/>
              <a:gd name="T33" fmla="*/ 1467 h 9314"/>
              <a:gd name="T34" fmla="*/ 4650 w 4670"/>
              <a:gd name="T35" fmla="*/ 1376 h 9314"/>
              <a:gd name="T36" fmla="*/ 4641 w 4670"/>
              <a:gd name="T37" fmla="*/ 7701 h 9314"/>
              <a:gd name="T38" fmla="*/ 4641 w 4670"/>
              <a:gd name="T39" fmla="*/ 7610 h 9314"/>
              <a:gd name="T40" fmla="*/ 4670 w 4670"/>
              <a:gd name="T41" fmla="*/ 1813 h 9314"/>
              <a:gd name="T42" fmla="*/ 1651 w 4670"/>
              <a:gd name="T43" fmla="*/ 4711 h 9314"/>
              <a:gd name="T44" fmla="*/ 4670 w 4670"/>
              <a:gd name="T45" fmla="*/ 7348 h 9314"/>
              <a:gd name="T46" fmla="*/ 2075 w 4670"/>
              <a:gd name="T47" fmla="*/ 4711 h 9314"/>
              <a:gd name="T48" fmla="*/ 4670 w 4670"/>
              <a:gd name="T49" fmla="*/ 2074 h 9314"/>
              <a:gd name="T50" fmla="*/ 2330 w 4670"/>
              <a:gd name="T51" fmla="*/ 4721 h 9314"/>
              <a:gd name="T52" fmla="*/ 4670 w 4670"/>
              <a:gd name="T53" fmla="*/ 6918 h 9314"/>
              <a:gd name="T54" fmla="*/ 4615 w 4670"/>
              <a:gd name="T55" fmla="*/ 2523 h 9314"/>
              <a:gd name="T56" fmla="*/ 4615 w 4670"/>
              <a:gd name="T57" fmla="*/ 2432 h 9314"/>
              <a:gd name="T58" fmla="*/ 4615 w 4670"/>
              <a:gd name="T59" fmla="*/ 6645 h 9314"/>
              <a:gd name="T60" fmla="*/ 4615 w 4670"/>
              <a:gd name="T61" fmla="*/ 6554 h 9314"/>
              <a:gd name="T62" fmla="*/ 4670 w 4670"/>
              <a:gd name="T63" fmla="*/ 2895 h 9314"/>
              <a:gd name="T64" fmla="*/ 2694 w 4670"/>
              <a:gd name="T65" fmla="*/ 4724 h 9314"/>
              <a:gd name="T66" fmla="*/ 4670 w 4670"/>
              <a:gd name="T67" fmla="*/ 6279 h 9314"/>
              <a:gd name="T68" fmla="*/ 3144 w 4670"/>
              <a:gd name="T69" fmla="*/ 4721 h 9314"/>
              <a:gd name="T70" fmla="*/ 4670 w 4670"/>
              <a:gd name="T71" fmla="*/ 3163 h 9314"/>
              <a:gd name="T72" fmla="*/ 3405 w 4670"/>
              <a:gd name="T73" fmla="*/ 4730 h 9314"/>
              <a:gd name="T74" fmla="*/ 4670 w 4670"/>
              <a:gd name="T75" fmla="*/ 5842 h 9314"/>
              <a:gd name="T76" fmla="*/ 4612 w 4670"/>
              <a:gd name="T77" fmla="*/ 3618 h 9314"/>
              <a:gd name="T78" fmla="*/ 4612 w 4670"/>
              <a:gd name="T79" fmla="*/ 3526 h 9314"/>
              <a:gd name="T80" fmla="*/ 4615 w 4670"/>
              <a:gd name="T81" fmla="*/ 5602 h 9314"/>
              <a:gd name="T82" fmla="*/ 4615 w 4670"/>
              <a:gd name="T83" fmla="*/ 5510 h 9314"/>
              <a:gd name="T84" fmla="*/ 4670 w 4670"/>
              <a:gd name="T85" fmla="*/ 3940 h 9314"/>
              <a:gd name="T86" fmla="*/ 3738 w 4670"/>
              <a:gd name="T87" fmla="*/ 4724 h 9314"/>
              <a:gd name="T88" fmla="*/ 4670 w 4670"/>
              <a:gd name="T89" fmla="*/ 5274 h 9314"/>
              <a:gd name="T90" fmla="*/ 4168 w 4670"/>
              <a:gd name="T91" fmla="*/ 4721 h 9314"/>
              <a:gd name="T92" fmla="*/ 4670 w 4670"/>
              <a:gd name="T93" fmla="*/ 4168 h 9314"/>
              <a:gd name="T94" fmla="*/ 4352 w 4670"/>
              <a:gd name="T95" fmla="*/ 4721 h 9314"/>
              <a:gd name="T96" fmla="*/ 4670 w 4670"/>
              <a:gd name="T97" fmla="*/ 4905 h 9314"/>
              <a:gd name="T98" fmla="*/ 4634 w 4670"/>
              <a:gd name="T99" fmla="*/ 4533 h 9314"/>
              <a:gd name="T100" fmla="*/ 4634 w 4670"/>
              <a:gd name="T101" fmla="*/ 4442 h 9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0" h="9314">
                <a:moveTo>
                  <a:pt x="4670" y="0"/>
                </a:moveTo>
                <a:cubicBezTo>
                  <a:pt x="4670" y="91"/>
                  <a:pt x="4670" y="91"/>
                  <a:pt x="4670" y="91"/>
                </a:cubicBezTo>
                <a:cubicBezTo>
                  <a:pt x="4657" y="91"/>
                  <a:pt x="4657" y="91"/>
                  <a:pt x="4657" y="91"/>
                </a:cubicBezTo>
                <a:cubicBezTo>
                  <a:pt x="2139" y="91"/>
                  <a:pt x="91" y="2139"/>
                  <a:pt x="91" y="4657"/>
                </a:cubicBezTo>
                <a:cubicBezTo>
                  <a:pt x="91" y="7174"/>
                  <a:pt x="2139" y="9222"/>
                  <a:pt x="4657" y="9222"/>
                </a:cubicBezTo>
                <a:cubicBezTo>
                  <a:pt x="4670" y="9222"/>
                  <a:pt x="4670" y="9222"/>
                  <a:pt x="4670" y="9222"/>
                </a:cubicBezTo>
                <a:cubicBezTo>
                  <a:pt x="4670" y="9314"/>
                  <a:pt x="4670" y="9314"/>
                  <a:pt x="4670" y="9314"/>
                </a:cubicBezTo>
                <a:cubicBezTo>
                  <a:pt x="4657" y="9314"/>
                  <a:pt x="4657" y="9314"/>
                  <a:pt x="4657" y="9314"/>
                </a:cubicBezTo>
                <a:cubicBezTo>
                  <a:pt x="2089" y="9314"/>
                  <a:pt x="0" y="7224"/>
                  <a:pt x="0" y="4657"/>
                </a:cubicBezTo>
                <a:cubicBezTo>
                  <a:pt x="0" y="2089"/>
                  <a:pt x="2089" y="0"/>
                  <a:pt x="4657" y="0"/>
                </a:cubicBezTo>
                <a:lnTo>
                  <a:pt x="4670" y="0"/>
                </a:lnTo>
                <a:close/>
                <a:moveTo>
                  <a:pt x="294" y="4654"/>
                </a:moveTo>
                <a:cubicBezTo>
                  <a:pt x="294" y="7040"/>
                  <a:pt x="2236" y="8981"/>
                  <a:pt x="4622" y="8981"/>
                </a:cubicBezTo>
                <a:cubicBezTo>
                  <a:pt x="4638" y="8981"/>
                  <a:pt x="4654" y="8981"/>
                  <a:pt x="4670" y="8980"/>
                </a:cubicBezTo>
                <a:cubicBezTo>
                  <a:pt x="4670" y="8889"/>
                  <a:pt x="4670" y="8889"/>
                  <a:pt x="4670" y="8889"/>
                </a:cubicBezTo>
                <a:cubicBezTo>
                  <a:pt x="4654" y="8890"/>
                  <a:pt x="4638" y="8890"/>
                  <a:pt x="4622" y="8890"/>
                </a:cubicBezTo>
                <a:cubicBezTo>
                  <a:pt x="2286" y="8890"/>
                  <a:pt x="386" y="6989"/>
                  <a:pt x="386" y="4654"/>
                </a:cubicBezTo>
                <a:cubicBezTo>
                  <a:pt x="386" y="2318"/>
                  <a:pt x="2286" y="418"/>
                  <a:pt x="4622" y="418"/>
                </a:cubicBezTo>
                <a:cubicBezTo>
                  <a:pt x="4638" y="418"/>
                  <a:pt x="4654" y="418"/>
                  <a:pt x="4670" y="418"/>
                </a:cubicBezTo>
                <a:cubicBezTo>
                  <a:pt x="4670" y="327"/>
                  <a:pt x="4670" y="327"/>
                  <a:pt x="4670" y="327"/>
                </a:cubicBezTo>
                <a:cubicBezTo>
                  <a:pt x="4654" y="326"/>
                  <a:pt x="4638" y="326"/>
                  <a:pt x="4622" y="326"/>
                </a:cubicBezTo>
                <a:cubicBezTo>
                  <a:pt x="2236" y="326"/>
                  <a:pt x="294" y="2268"/>
                  <a:pt x="294" y="4654"/>
                </a:cubicBezTo>
                <a:close/>
                <a:moveTo>
                  <a:pt x="634" y="4673"/>
                </a:moveTo>
                <a:cubicBezTo>
                  <a:pt x="634" y="6875"/>
                  <a:pt x="2426" y="8667"/>
                  <a:pt x="4628" y="8667"/>
                </a:cubicBezTo>
                <a:cubicBezTo>
                  <a:pt x="4642" y="8667"/>
                  <a:pt x="4656" y="8667"/>
                  <a:pt x="4670" y="8667"/>
                </a:cubicBezTo>
                <a:cubicBezTo>
                  <a:pt x="4670" y="8576"/>
                  <a:pt x="4670" y="8576"/>
                  <a:pt x="4670" y="8576"/>
                </a:cubicBezTo>
                <a:cubicBezTo>
                  <a:pt x="4656" y="8576"/>
                  <a:pt x="4642" y="8576"/>
                  <a:pt x="4628" y="8576"/>
                </a:cubicBezTo>
                <a:cubicBezTo>
                  <a:pt x="2476" y="8576"/>
                  <a:pt x="725" y="6825"/>
                  <a:pt x="725" y="4673"/>
                </a:cubicBezTo>
                <a:cubicBezTo>
                  <a:pt x="725" y="2520"/>
                  <a:pt x="2476" y="770"/>
                  <a:pt x="4628" y="770"/>
                </a:cubicBezTo>
                <a:cubicBezTo>
                  <a:pt x="4642" y="770"/>
                  <a:pt x="4656" y="770"/>
                  <a:pt x="4670" y="770"/>
                </a:cubicBezTo>
                <a:cubicBezTo>
                  <a:pt x="4670" y="679"/>
                  <a:pt x="4670" y="679"/>
                  <a:pt x="4670" y="679"/>
                </a:cubicBezTo>
                <a:cubicBezTo>
                  <a:pt x="4656" y="678"/>
                  <a:pt x="4642" y="678"/>
                  <a:pt x="4628" y="678"/>
                </a:cubicBezTo>
                <a:cubicBezTo>
                  <a:pt x="2426" y="678"/>
                  <a:pt x="634" y="2470"/>
                  <a:pt x="634" y="4673"/>
                </a:cubicBezTo>
                <a:close/>
                <a:moveTo>
                  <a:pt x="979" y="4679"/>
                </a:moveTo>
                <a:cubicBezTo>
                  <a:pt x="979" y="6695"/>
                  <a:pt x="2619" y="8334"/>
                  <a:pt x="4634" y="8334"/>
                </a:cubicBezTo>
                <a:cubicBezTo>
                  <a:pt x="4646" y="8334"/>
                  <a:pt x="4658" y="8334"/>
                  <a:pt x="4670" y="8334"/>
                </a:cubicBezTo>
                <a:cubicBezTo>
                  <a:pt x="4670" y="8243"/>
                  <a:pt x="4670" y="8243"/>
                  <a:pt x="4670" y="8243"/>
                </a:cubicBezTo>
                <a:cubicBezTo>
                  <a:pt x="4658" y="8243"/>
                  <a:pt x="4646" y="8243"/>
                  <a:pt x="4634" y="8243"/>
                </a:cubicBezTo>
                <a:cubicBezTo>
                  <a:pt x="2669" y="8243"/>
                  <a:pt x="1070" y="6644"/>
                  <a:pt x="1070" y="4679"/>
                </a:cubicBezTo>
                <a:cubicBezTo>
                  <a:pt x="1070" y="2714"/>
                  <a:pt x="2669" y="1115"/>
                  <a:pt x="4634" y="1115"/>
                </a:cubicBezTo>
                <a:cubicBezTo>
                  <a:pt x="4646" y="1115"/>
                  <a:pt x="4658" y="1115"/>
                  <a:pt x="4670" y="1116"/>
                </a:cubicBezTo>
                <a:cubicBezTo>
                  <a:pt x="4670" y="1024"/>
                  <a:pt x="4670" y="1024"/>
                  <a:pt x="4670" y="1024"/>
                </a:cubicBezTo>
                <a:cubicBezTo>
                  <a:pt x="4658" y="1024"/>
                  <a:pt x="4646" y="1024"/>
                  <a:pt x="4634" y="1024"/>
                </a:cubicBezTo>
                <a:cubicBezTo>
                  <a:pt x="2619" y="1024"/>
                  <a:pt x="979" y="2664"/>
                  <a:pt x="979" y="4679"/>
                </a:cubicBezTo>
                <a:close/>
                <a:moveTo>
                  <a:pt x="1325" y="4702"/>
                </a:moveTo>
                <a:cubicBezTo>
                  <a:pt x="1325" y="6535"/>
                  <a:pt x="2817" y="8027"/>
                  <a:pt x="4650" y="8027"/>
                </a:cubicBezTo>
                <a:cubicBezTo>
                  <a:pt x="4657" y="8027"/>
                  <a:pt x="4663" y="8027"/>
                  <a:pt x="4670" y="8027"/>
                </a:cubicBezTo>
                <a:cubicBezTo>
                  <a:pt x="4670" y="7936"/>
                  <a:pt x="4670" y="7936"/>
                  <a:pt x="4670" y="7936"/>
                </a:cubicBezTo>
                <a:cubicBezTo>
                  <a:pt x="4663" y="7936"/>
                  <a:pt x="4657" y="7936"/>
                  <a:pt x="4650" y="7936"/>
                </a:cubicBezTo>
                <a:cubicBezTo>
                  <a:pt x="2867" y="7936"/>
                  <a:pt x="1416" y="6485"/>
                  <a:pt x="1416" y="4702"/>
                </a:cubicBezTo>
                <a:cubicBezTo>
                  <a:pt x="1416" y="2918"/>
                  <a:pt x="2867" y="1467"/>
                  <a:pt x="4650" y="1467"/>
                </a:cubicBezTo>
                <a:cubicBezTo>
                  <a:pt x="4657" y="1467"/>
                  <a:pt x="4663" y="1467"/>
                  <a:pt x="4670" y="1468"/>
                </a:cubicBezTo>
                <a:cubicBezTo>
                  <a:pt x="4670" y="1376"/>
                  <a:pt x="4670" y="1376"/>
                  <a:pt x="4670" y="1376"/>
                </a:cubicBezTo>
                <a:cubicBezTo>
                  <a:pt x="4663" y="1376"/>
                  <a:pt x="4657" y="1376"/>
                  <a:pt x="4650" y="1376"/>
                </a:cubicBezTo>
                <a:cubicBezTo>
                  <a:pt x="2817" y="1376"/>
                  <a:pt x="1325" y="2868"/>
                  <a:pt x="1325" y="4702"/>
                </a:cubicBezTo>
                <a:close/>
                <a:moveTo>
                  <a:pt x="1651" y="4711"/>
                </a:moveTo>
                <a:cubicBezTo>
                  <a:pt x="1651" y="6360"/>
                  <a:pt x="2992" y="7701"/>
                  <a:pt x="4641" y="7701"/>
                </a:cubicBezTo>
                <a:cubicBezTo>
                  <a:pt x="4650" y="7701"/>
                  <a:pt x="4660" y="7701"/>
                  <a:pt x="4670" y="7700"/>
                </a:cubicBezTo>
                <a:cubicBezTo>
                  <a:pt x="4670" y="7609"/>
                  <a:pt x="4670" y="7609"/>
                  <a:pt x="4670" y="7609"/>
                </a:cubicBezTo>
                <a:cubicBezTo>
                  <a:pt x="4660" y="7610"/>
                  <a:pt x="4650" y="7610"/>
                  <a:pt x="4641" y="7610"/>
                </a:cubicBezTo>
                <a:cubicBezTo>
                  <a:pt x="3043" y="7610"/>
                  <a:pt x="1742" y="6309"/>
                  <a:pt x="1742" y="4711"/>
                </a:cubicBezTo>
                <a:cubicBezTo>
                  <a:pt x="1742" y="3113"/>
                  <a:pt x="3043" y="1813"/>
                  <a:pt x="4641" y="1813"/>
                </a:cubicBezTo>
                <a:cubicBezTo>
                  <a:pt x="4650" y="1813"/>
                  <a:pt x="4660" y="1813"/>
                  <a:pt x="4670" y="1813"/>
                </a:cubicBezTo>
                <a:cubicBezTo>
                  <a:pt x="4670" y="1722"/>
                  <a:pt x="4670" y="1722"/>
                  <a:pt x="4670" y="1722"/>
                </a:cubicBezTo>
                <a:cubicBezTo>
                  <a:pt x="4660" y="1722"/>
                  <a:pt x="4650" y="1722"/>
                  <a:pt x="4641" y="1722"/>
                </a:cubicBezTo>
                <a:cubicBezTo>
                  <a:pt x="2992" y="1722"/>
                  <a:pt x="1651" y="3063"/>
                  <a:pt x="1651" y="4711"/>
                </a:cubicBezTo>
                <a:close/>
                <a:moveTo>
                  <a:pt x="1984" y="4711"/>
                </a:moveTo>
                <a:cubicBezTo>
                  <a:pt x="1984" y="6166"/>
                  <a:pt x="3167" y="7349"/>
                  <a:pt x="4622" y="7349"/>
                </a:cubicBezTo>
                <a:cubicBezTo>
                  <a:pt x="4638" y="7349"/>
                  <a:pt x="4654" y="7349"/>
                  <a:pt x="4670" y="7348"/>
                </a:cubicBezTo>
                <a:cubicBezTo>
                  <a:pt x="4670" y="7257"/>
                  <a:pt x="4670" y="7257"/>
                  <a:pt x="4670" y="7257"/>
                </a:cubicBezTo>
                <a:cubicBezTo>
                  <a:pt x="4654" y="7258"/>
                  <a:pt x="4638" y="7258"/>
                  <a:pt x="4622" y="7258"/>
                </a:cubicBezTo>
                <a:cubicBezTo>
                  <a:pt x="3218" y="7258"/>
                  <a:pt x="2075" y="6115"/>
                  <a:pt x="2075" y="4711"/>
                </a:cubicBezTo>
                <a:cubicBezTo>
                  <a:pt x="2075" y="3307"/>
                  <a:pt x="3218" y="2165"/>
                  <a:pt x="4622" y="2165"/>
                </a:cubicBezTo>
                <a:cubicBezTo>
                  <a:pt x="4638" y="2165"/>
                  <a:pt x="4654" y="2165"/>
                  <a:pt x="4670" y="2165"/>
                </a:cubicBezTo>
                <a:cubicBezTo>
                  <a:pt x="4670" y="2074"/>
                  <a:pt x="4670" y="2074"/>
                  <a:pt x="4670" y="2074"/>
                </a:cubicBezTo>
                <a:cubicBezTo>
                  <a:pt x="4654" y="2074"/>
                  <a:pt x="4638" y="2074"/>
                  <a:pt x="4622" y="2074"/>
                </a:cubicBezTo>
                <a:cubicBezTo>
                  <a:pt x="3167" y="2074"/>
                  <a:pt x="1984" y="3257"/>
                  <a:pt x="1984" y="4711"/>
                </a:cubicBezTo>
                <a:close/>
                <a:moveTo>
                  <a:pt x="2330" y="4721"/>
                </a:moveTo>
                <a:cubicBezTo>
                  <a:pt x="2330" y="5983"/>
                  <a:pt x="3355" y="7010"/>
                  <a:pt x="4615" y="7010"/>
                </a:cubicBezTo>
                <a:cubicBezTo>
                  <a:pt x="4634" y="7010"/>
                  <a:pt x="4652" y="7009"/>
                  <a:pt x="4670" y="7009"/>
                </a:cubicBezTo>
                <a:cubicBezTo>
                  <a:pt x="4670" y="6918"/>
                  <a:pt x="4670" y="6918"/>
                  <a:pt x="4670" y="6918"/>
                </a:cubicBezTo>
                <a:cubicBezTo>
                  <a:pt x="4652" y="6918"/>
                  <a:pt x="4634" y="6918"/>
                  <a:pt x="4615" y="6918"/>
                </a:cubicBezTo>
                <a:cubicBezTo>
                  <a:pt x="3405" y="6918"/>
                  <a:pt x="2421" y="5932"/>
                  <a:pt x="2421" y="4721"/>
                </a:cubicBezTo>
                <a:cubicBezTo>
                  <a:pt x="2421" y="3509"/>
                  <a:pt x="3405" y="2523"/>
                  <a:pt x="4615" y="2523"/>
                </a:cubicBezTo>
                <a:cubicBezTo>
                  <a:pt x="4634" y="2523"/>
                  <a:pt x="4652" y="2524"/>
                  <a:pt x="4670" y="2524"/>
                </a:cubicBezTo>
                <a:cubicBezTo>
                  <a:pt x="4670" y="2433"/>
                  <a:pt x="4670" y="2433"/>
                  <a:pt x="4670" y="2433"/>
                </a:cubicBezTo>
                <a:cubicBezTo>
                  <a:pt x="4652" y="2432"/>
                  <a:pt x="4634" y="2432"/>
                  <a:pt x="4615" y="2432"/>
                </a:cubicBezTo>
                <a:cubicBezTo>
                  <a:pt x="3355" y="2432"/>
                  <a:pt x="2330" y="3459"/>
                  <a:pt x="2330" y="4721"/>
                </a:cubicBezTo>
                <a:close/>
                <a:moveTo>
                  <a:pt x="2694" y="4724"/>
                </a:moveTo>
                <a:cubicBezTo>
                  <a:pt x="2694" y="5783"/>
                  <a:pt x="3556" y="6645"/>
                  <a:pt x="4615" y="6645"/>
                </a:cubicBezTo>
                <a:cubicBezTo>
                  <a:pt x="4633" y="6645"/>
                  <a:pt x="4652" y="6644"/>
                  <a:pt x="4670" y="6644"/>
                </a:cubicBezTo>
                <a:cubicBezTo>
                  <a:pt x="4670" y="6553"/>
                  <a:pt x="4670" y="6553"/>
                  <a:pt x="4670" y="6553"/>
                </a:cubicBezTo>
                <a:cubicBezTo>
                  <a:pt x="4652" y="6553"/>
                  <a:pt x="4633" y="6554"/>
                  <a:pt x="4615" y="6554"/>
                </a:cubicBezTo>
                <a:cubicBezTo>
                  <a:pt x="3606" y="6554"/>
                  <a:pt x="2786" y="5733"/>
                  <a:pt x="2786" y="4724"/>
                </a:cubicBezTo>
                <a:cubicBezTo>
                  <a:pt x="2786" y="3715"/>
                  <a:pt x="3606" y="2894"/>
                  <a:pt x="4615" y="2894"/>
                </a:cubicBezTo>
                <a:cubicBezTo>
                  <a:pt x="4633" y="2894"/>
                  <a:pt x="4652" y="2895"/>
                  <a:pt x="4670" y="2895"/>
                </a:cubicBezTo>
                <a:cubicBezTo>
                  <a:pt x="4670" y="2804"/>
                  <a:pt x="4670" y="2804"/>
                  <a:pt x="4670" y="2804"/>
                </a:cubicBezTo>
                <a:cubicBezTo>
                  <a:pt x="4652" y="2804"/>
                  <a:pt x="4633" y="2803"/>
                  <a:pt x="4615" y="2803"/>
                </a:cubicBezTo>
                <a:cubicBezTo>
                  <a:pt x="3556" y="2803"/>
                  <a:pt x="2694" y="3665"/>
                  <a:pt x="2694" y="4724"/>
                </a:cubicBezTo>
                <a:close/>
                <a:moveTo>
                  <a:pt x="3053" y="4721"/>
                </a:moveTo>
                <a:cubicBezTo>
                  <a:pt x="3053" y="5580"/>
                  <a:pt x="3752" y="6280"/>
                  <a:pt x="4612" y="6280"/>
                </a:cubicBezTo>
                <a:cubicBezTo>
                  <a:pt x="4631" y="6280"/>
                  <a:pt x="4650" y="6280"/>
                  <a:pt x="4670" y="6279"/>
                </a:cubicBezTo>
                <a:cubicBezTo>
                  <a:pt x="4670" y="6188"/>
                  <a:pt x="4670" y="6188"/>
                  <a:pt x="4670" y="6188"/>
                </a:cubicBezTo>
                <a:cubicBezTo>
                  <a:pt x="4650" y="6188"/>
                  <a:pt x="4631" y="6189"/>
                  <a:pt x="4612" y="6189"/>
                </a:cubicBezTo>
                <a:cubicBezTo>
                  <a:pt x="3802" y="6189"/>
                  <a:pt x="3144" y="5530"/>
                  <a:pt x="3144" y="4721"/>
                </a:cubicBezTo>
                <a:cubicBezTo>
                  <a:pt x="3144" y="3911"/>
                  <a:pt x="3802" y="3253"/>
                  <a:pt x="4612" y="3253"/>
                </a:cubicBezTo>
                <a:cubicBezTo>
                  <a:pt x="4631" y="3253"/>
                  <a:pt x="4650" y="3253"/>
                  <a:pt x="4670" y="3254"/>
                </a:cubicBezTo>
                <a:cubicBezTo>
                  <a:pt x="4670" y="3163"/>
                  <a:pt x="4670" y="3163"/>
                  <a:pt x="4670" y="3163"/>
                </a:cubicBezTo>
                <a:cubicBezTo>
                  <a:pt x="4650" y="3162"/>
                  <a:pt x="4631" y="3162"/>
                  <a:pt x="4612" y="3162"/>
                </a:cubicBezTo>
                <a:cubicBezTo>
                  <a:pt x="3752" y="3162"/>
                  <a:pt x="3053" y="3861"/>
                  <a:pt x="3053" y="4721"/>
                </a:cubicBezTo>
                <a:close/>
                <a:moveTo>
                  <a:pt x="3405" y="4730"/>
                </a:moveTo>
                <a:cubicBezTo>
                  <a:pt x="3405" y="5394"/>
                  <a:pt x="3946" y="5934"/>
                  <a:pt x="4612" y="5934"/>
                </a:cubicBezTo>
                <a:cubicBezTo>
                  <a:pt x="4631" y="5934"/>
                  <a:pt x="4650" y="5934"/>
                  <a:pt x="4670" y="5933"/>
                </a:cubicBezTo>
                <a:cubicBezTo>
                  <a:pt x="4670" y="5842"/>
                  <a:pt x="4670" y="5842"/>
                  <a:pt x="4670" y="5842"/>
                </a:cubicBezTo>
                <a:cubicBezTo>
                  <a:pt x="4651" y="5843"/>
                  <a:pt x="4631" y="5843"/>
                  <a:pt x="4612" y="5843"/>
                </a:cubicBezTo>
                <a:cubicBezTo>
                  <a:pt x="3997" y="5843"/>
                  <a:pt x="3496" y="5344"/>
                  <a:pt x="3496" y="4730"/>
                </a:cubicBezTo>
                <a:cubicBezTo>
                  <a:pt x="3496" y="4117"/>
                  <a:pt x="3997" y="3618"/>
                  <a:pt x="4612" y="3618"/>
                </a:cubicBezTo>
                <a:cubicBezTo>
                  <a:pt x="4631" y="3618"/>
                  <a:pt x="4651" y="3618"/>
                  <a:pt x="4670" y="3619"/>
                </a:cubicBezTo>
                <a:cubicBezTo>
                  <a:pt x="4670" y="3528"/>
                  <a:pt x="4670" y="3528"/>
                  <a:pt x="4670" y="3528"/>
                </a:cubicBezTo>
                <a:cubicBezTo>
                  <a:pt x="4650" y="3527"/>
                  <a:pt x="4631" y="3526"/>
                  <a:pt x="4612" y="3526"/>
                </a:cubicBezTo>
                <a:cubicBezTo>
                  <a:pt x="3946" y="3526"/>
                  <a:pt x="3405" y="4066"/>
                  <a:pt x="3405" y="4730"/>
                </a:cubicBezTo>
                <a:close/>
                <a:moveTo>
                  <a:pt x="3738" y="4724"/>
                </a:moveTo>
                <a:cubicBezTo>
                  <a:pt x="3738" y="5208"/>
                  <a:pt x="4131" y="5602"/>
                  <a:pt x="4615" y="5602"/>
                </a:cubicBezTo>
                <a:cubicBezTo>
                  <a:pt x="4634" y="5602"/>
                  <a:pt x="4652" y="5601"/>
                  <a:pt x="4670" y="5600"/>
                </a:cubicBezTo>
                <a:cubicBezTo>
                  <a:pt x="4670" y="5508"/>
                  <a:pt x="4670" y="5508"/>
                  <a:pt x="4670" y="5508"/>
                </a:cubicBezTo>
                <a:cubicBezTo>
                  <a:pt x="4652" y="5510"/>
                  <a:pt x="4634" y="5510"/>
                  <a:pt x="4615" y="5510"/>
                </a:cubicBezTo>
                <a:cubicBezTo>
                  <a:pt x="4182" y="5510"/>
                  <a:pt x="3829" y="5158"/>
                  <a:pt x="3829" y="4724"/>
                </a:cubicBezTo>
                <a:cubicBezTo>
                  <a:pt x="3829" y="4290"/>
                  <a:pt x="4182" y="3938"/>
                  <a:pt x="4615" y="3938"/>
                </a:cubicBezTo>
                <a:cubicBezTo>
                  <a:pt x="4634" y="3938"/>
                  <a:pt x="4652" y="3938"/>
                  <a:pt x="4670" y="3940"/>
                </a:cubicBezTo>
                <a:cubicBezTo>
                  <a:pt x="4670" y="3848"/>
                  <a:pt x="4670" y="3848"/>
                  <a:pt x="4670" y="3848"/>
                </a:cubicBezTo>
                <a:cubicBezTo>
                  <a:pt x="4652" y="3847"/>
                  <a:pt x="4634" y="3846"/>
                  <a:pt x="4615" y="3846"/>
                </a:cubicBezTo>
                <a:cubicBezTo>
                  <a:pt x="4131" y="3846"/>
                  <a:pt x="3738" y="4240"/>
                  <a:pt x="3738" y="4724"/>
                </a:cubicBezTo>
                <a:close/>
                <a:moveTo>
                  <a:pt x="4077" y="4721"/>
                </a:moveTo>
                <a:cubicBezTo>
                  <a:pt x="4077" y="5026"/>
                  <a:pt x="4326" y="5275"/>
                  <a:pt x="4631" y="5275"/>
                </a:cubicBezTo>
                <a:cubicBezTo>
                  <a:pt x="4644" y="5275"/>
                  <a:pt x="4657" y="5275"/>
                  <a:pt x="4670" y="5274"/>
                </a:cubicBezTo>
                <a:cubicBezTo>
                  <a:pt x="4670" y="5182"/>
                  <a:pt x="4670" y="5182"/>
                  <a:pt x="4670" y="5182"/>
                </a:cubicBezTo>
                <a:cubicBezTo>
                  <a:pt x="4657" y="5184"/>
                  <a:pt x="4644" y="5184"/>
                  <a:pt x="4631" y="5184"/>
                </a:cubicBezTo>
                <a:cubicBezTo>
                  <a:pt x="4376" y="5184"/>
                  <a:pt x="4168" y="4976"/>
                  <a:pt x="4168" y="4721"/>
                </a:cubicBezTo>
                <a:cubicBezTo>
                  <a:pt x="4168" y="4465"/>
                  <a:pt x="4376" y="4258"/>
                  <a:pt x="4631" y="4258"/>
                </a:cubicBezTo>
                <a:cubicBezTo>
                  <a:pt x="4644" y="4258"/>
                  <a:pt x="4657" y="4258"/>
                  <a:pt x="4670" y="4259"/>
                </a:cubicBezTo>
                <a:cubicBezTo>
                  <a:pt x="4670" y="4168"/>
                  <a:pt x="4670" y="4168"/>
                  <a:pt x="4670" y="4168"/>
                </a:cubicBezTo>
                <a:cubicBezTo>
                  <a:pt x="4657" y="4167"/>
                  <a:pt x="4644" y="4166"/>
                  <a:pt x="4631" y="4166"/>
                </a:cubicBezTo>
                <a:cubicBezTo>
                  <a:pt x="4326" y="4166"/>
                  <a:pt x="4077" y="4415"/>
                  <a:pt x="4077" y="4721"/>
                </a:cubicBezTo>
                <a:close/>
                <a:moveTo>
                  <a:pt x="4352" y="4721"/>
                </a:moveTo>
                <a:cubicBezTo>
                  <a:pt x="4352" y="4875"/>
                  <a:pt x="4479" y="5000"/>
                  <a:pt x="4634" y="5000"/>
                </a:cubicBezTo>
                <a:cubicBezTo>
                  <a:pt x="4646" y="5000"/>
                  <a:pt x="4658" y="4999"/>
                  <a:pt x="4670" y="4998"/>
                </a:cubicBezTo>
                <a:cubicBezTo>
                  <a:pt x="4670" y="4905"/>
                  <a:pt x="4670" y="4905"/>
                  <a:pt x="4670" y="4905"/>
                </a:cubicBezTo>
                <a:cubicBezTo>
                  <a:pt x="4658" y="4908"/>
                  <a:pt x="4646" y="4909"/>
                  <a:pt x="4634" y="4909"/>
                </a:cubicBezTo>
                <a:cubicBezTo>
                  <a:pt x="4529" y="4909"/>
                  <a:pt x="4443" y="4824"/>
                  <a:pt x="4443" y="4721"/>
                </a:cubicBezTo>
                <a:cubicBezTo>
                  <a:pt x="4443" y="4617"/>
                  <a:pt x="4529" y="4533"/>
                  <a:pt x="4634" y="4533"/>
                </a:cubicBezTo>
                <a:cubicBezTo>
                  <a:pt x="4646" y="4533"/>
                  <a:pt x="4658" y="4534"/>
                  <a:pt x="4670" y="4536"/>
                </a:cubicBezTo>
                <a:cubicBezTo>
                  <a:pt x="4670" y="4444"/>
                  <a:pt x="4670" y="4444"/>
                  <a:pt x="4670" y="4444"/>
                </a:cubicBezTo>
                <a:cubicBezTo>
                  <a:pt x="4658" y="4442"/>
                  <a:pt x="4646" y="4442"/>
                  <a:pt x="4634" y="4442"/>
                </a:cubicBezTo>
                <a:cubicBezTo>
                  <a:pt x="4479" y="4442"/>
                  <a:pt x="4352" y="4567"/>
                  <a:pt x="4352" y="4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lvl1pPr>
          </a:lstStyle>
          <a:p>
            <a:r>
              <a:rPr lang="en-GB"/>
              <a:t> </a:t>
            </a:r>
          </a:p>
        </p:txBody>
      </p:sp>
      <p:sp>
        <p:nvSpPr>
          <p:cNvPr id="11" name="Titel 1">
            <a:extLst>
              <a:ext uri="{FF2B5EF4-FFF2-40B4-BE49-F238E27FC236}">
                <a16:creationId xmlns:a16="http://schemas.microsoft.com/office/drawing/2014/main" id="{D821FF85-039A-4089-A971-F371BD2956C6}"/>
              </a:ext>
            </a:extLst>
          </p:cNvPr>
          <p:cNvSpPr>
            <a:spLocks noGrp="1" noSelect="1"/>
          </p:cNvSpPr>
          <p:nvPr>
            <p:ph type="title" hasCustomPrompt="1"/>
          </p:nvPr>
        </p:nvSpPr>
        <p:spPr bwMode="gray">
          <a:xfrm>
            <a:off x="3951051" y="1392371"/>
            <a:ext cx="4212000" cy="1125676"/>
          </a:xfrm>
        </p:spPr>
        <p:txBody>
          <a:bodyPr lIns="0" tIns="0" rIns="0" anchor="b"/>
          <a:lstStyle>
            <a:lvl1pPr algn="l">
              <a:defRPr sz="2400">
                <a:solidFill>
                  <a:schemeClr val="bg1"/>
                </a:solidFill>
              </a:defRPr>
            </a:lvl1pPr>
          </a:lstStyle>
          <a:p>
            <a:pPr lvl="0"/>
            <a:r>
              <a:rPr lang="en-GB"/>
              <a:t>[Title]</a:t>
            </a:r>
          </a:p>
        </p:txBody>
      </p:sp>
      <p:sp>
        <p:nvSpPr>
          <p:cNvPr id="12" name="Subtitle">
            <a:extLst>
              <a:ext uri="{FF2B5EF4-FFF2-40B4-BE49-F238E27FC236}">
                <a16:creationId xmlns:a16="http://schemas.microsoft.com/office/drawing/2014/main" id="{EB3FB45E-1A62-4FCD-866C-1A994F4241EC}"/>
              </a:ext>
            </a:extLst>
          </p:cNvPr>
          <p:cNvSpPr>
            <a:spLocks noGrp="1" noSelect="1"/>
          </p:cNvSpPr>
          <p:nvPr>
            <p:ph type="body" sz="quarter" idx="13" hasCustomPrompt="1"/>
          </p:nvPr>
        </p:nvSpPr>
        <p:spPr bwMode="gray">
          <a:xfrm>
            <a:off x="3951051" y="2518047"/>
            <a:ext cx="4212000" cy="1142578"/>
          </a:xfrm>
          <a:prstGeom prst="rect">
            <a:avLst/>
          </a:prstGeom>
        </p:spPr>
        <p:txBody>
          <a:bodyPr lIns="0" tIns="36000" rIns="0" bIns="0"/>
          <a:lstStyle>
            <a:lvl1pPr marL="0" indent="0" algn="l">
              <a:lnSpc>
                <a:spcPct val="100000"/>
              </a:lnSpc>
              <a:buNone/>
              <a:defRPr lang="en-GB" sz="1000" b="0" kern="1200" cap="none" baseline="0" dirty="0">
                <a:solidFill>
                  <a:schemeClr val="bg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13" name="***Tijdelijke aanduiding voor datum 14">
            <a:extLst>
              <a:ext uri="{FF2B5EF4-FFF2-40B4-BE49-F238E27FC236}">
                <a16:creationId xmlns:a16="http://schemas.microsoft.com/office/drawing/2014/main" id="{77B63E49-6F44-46C2-9119-2E3611E611E1}"/>
              </a:ext>
            </a:extLst>
          </p:cNvPr>
          <p:cNvSpPr>
            <a:spLocks noGrp="1" noSelect="1"/>
          </p:cNvSpPr>
          <p:nvPr>
            <p:ph type="dt" sz="half" idx="14"/>
          </p:nvPr>
        </p:nvSpPr>
        <p:spPr>
          <a:xfrm>
            <a:off x="4478355" y="4986466"/>
            <a:ext cx="586800" cy="82440"/>
          </a:xfrm>
        </p:spPr>
        <p:txBody>
          <a:bodyPr/>
          <a:lstStyle>
            <a:lvl1pPr>
              <a:defRPr>
                <a:solidFill>
                  <a:schemeClr val="bg1"/>
                </a:solidFill>
              </a:defRPr>
            </a:lvl1pPr>
          </a:lstStyle>
          <a:p>
            <a:fld id="{DC04DD05-4251-43BC-B82A-FBE6C877A68C}" type="datetime1">
              <a:rPr lang="en-GB" noProof="1" smtClean="0"/>
              <a:pPr/>
              <a:t>20/06/2024</a:t>
            </a:fld>
            <a:endParaRPr lang="en-GB" noProof="1"/>
          </a:p>
        </p:txBody>
      </p:sp>
      <p:sp>
        <p:nvSpPr>
          <p:cNvPr id="14" name="***Tijdelijke aanduiding voor voettekst 15">
            <a:extLst>
              <a:ext uri="{FF2B5EF4-FFF2-40B4-BE49-F238E27FC236}">
                <a16:creationId xmlns:a16="http://schemas.microsoft.com/office/drawing/2014/main" id="{A613A1A0-2BB9-46E4-B842-888A0F228D71}"/>
              </a:ext>
            </a:extLst>
          </p:cNvPr>
          <p:cNvSpPr>
            <a:spLocks noGrp="1" noSelect="1"/>
          </p:cNvSpPr>
          <p:nvPr>
            <p:ph type="ftr" sz="quarter" idx="15"/>
          </p:nvPr>
        </p:nvSpPr>
        <p:spPr>
          <a:xfrm>
            <a:off x="2806920" y="4876158"/>
            <a:ext cx="3540240" cy="82800"/>
          </a:xfrm>
        </p:spPr>
        <p:txBody>
          <a:bodyPr/>
          <a:lstStyle>
            <a:lvl1pPr>
              <a:defRPr>
                <a:solidFill>
                  <a:schemeClr val="bg1"/>
                </a:solidFill>
              </a:defRPr>
            </a:lvl1pPr>
          </a:lstStyle>
          <a:p>
            <a:r>
              <a:rPr lang="en-GB" noProof="1"/>
              <a:t>AI-ML-Big Data  | WL Labs | CTO | Internal | © Worldline</a:t>
            </a:r>
          </a:p>
        </p:txBody>
      </p:sp>
      <p:sp>
        <p:nvSpPr>
          <p:cNvPr id="18" name="***Tijdelijke aanduiding voor dianummer 16">
            <a:extLst>
              <a:ext uri="{FF2B5EF4-FFF2-40B4-BE49-F238E27FC236}">
                <a16:creationId xmlns:a16="http://schemas.microsoft.com/office/drawing/2014/main" id="{56D2BC1F-D2D9-4930-80C2-E182E6F28DD7}"/>
              </a:ext>
            </a:extLst>
          </p:cNvPr>
          <p:cNvSpPr>
            <a:spLocks noGrp="1" noSelect="1"/>
          </p:cNvSpPr>
          <p:nvPr>
            <p:ph type="sldNum" sz="quarter" idx="16"/>
          </p:nvPr>
        </p:nvSpPr>
        <p:spPr>
          <a:xfrm>
            <a:off x="4117823" y="4986466"/>
            <a:ext cx="334405" cy="82800"/>
          </a:xfrm>
        </p:spPr>
        <p:txBody>
          <a:bodyPr/>
          <a:lstStyle>
            <a:lvl1pPr>
              <a:defRPr>
                <a:solidFill>
                  <a:schemeClr val="bg1"/>
                </a:solidFill>
              </a:defRPr>
            </a:lvl1pPr>
          </a:lstStyle>
          <a:p>
            <a:fld id="{66C51462-7265-4FA4-8260-F4DA7CBC4A43}" type="slidenum">
              <a:rPr lang="en-GB" smtClean="0"/>
              <a:pPr/>
              <a:t>‹#›</a:t>
            </a:fld>
            <a:r>
              <a:rPr lang="en-GB"/>
              <a:t> |</a:t>
            </a:r>
          </a:p>
        </p:txBody>
      </p:sp>
      <p:sp>
        <p:nvSpPr>
          <p:cNvPr id="19" name="Logo 10 (PHJU)">
            <a:extLst>
              <a:ext uri="{FF2B5EF4-FFF2-40B4-BE49-F238E27FC236}">
                <a16:creationId xmlns:a16="http://schemas.microsoft.com/office/drawing/2014/main" id="{575FA73B-EC54-4609-BCB2-EE5702A3BAB2}"/>
              </a:ext>
            </a:extLst>
          </p:cNvPr>
          <p:cNvSpPr>
            <a:spLocks noGrp="1" noSelect="1"/>
          </p:cNvSpPr>
          <p:nvPr>
            <p:ph type="body" idx="1000" hasCustomPrompt="1"/>
            <p:custDataLst>
              <p:custData r:id="rId1"/>
            </p:custDataLst>
          </p:nvPr>
        </p:nvSpPr>
        <p:spPr bwMode="invGray">
          <a:xfrm>
            <a:off x="6592888" y="4708525"/>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20" name="Slogan 11 (PHJU)">
            <a:extLst>
              <a:ext uri="{FF2B5EF4-FFF2-40B4-BE49-F238E27FC236}">
                <a16:creationId xmlns:a16="http://schemas.microsoft.com/office/drawing/2014/main" id="{8741EDAF-58A3-4206-80C5-BC37E3660CBA}"/>
              </a:ext>
            </a:extLst>
          </p:cNvPr>
          <p:cNvSpPr>
            <a:spLocks noGrp="1" noSelect="1"/>
          </p:cNvSpPr>
          <p:nvPr>
            <p:ph type="body" idx="1001" hasCustomPrompt="1"/>
            <p:custDataLst>
              <p:custData r:id="rId2"/>
            </p:custDataLst>
          </p:nvPr>
        </p:nvSpPr>
        <p:spPr bwMode="invGray">
          <a:xfrm>
            <a:off x="431800" y="4788000"/>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21" name="Freeform 5">
            <a:extLst>
              <a:ext uri="{FF2B5EF4-FFF2-40B4-BE49-F238E27FC236}">
                <a16:creationId xmlns:a16="http://schemas.microsoft.com/office/drawing/2014/main" id="{1435600E-A148-46B1-B6BC-3792BA3973B2}"/>
              </a:ext>
            </a:extLst>
          </p:cNvPr>
          <p:cNvSpPr>
            <a:spLocks noGrp="1" noSelect="1"/>
          </p:cNvSpPr>
          <p:nvPr>
            <p:ph type="body" idx="1002" hasCustomPrompt="1"/>
            <p:custDataLst>
              <p:custData r:id="rId3"/>
            </p:custDataLst>
          </p:nvPr>
        </p:nvSpPr>
        <p:spPr bwMode="auto">
          <a:xfrm>
            <a:off x="2635250" y="1401763"/>
            <a:ext cx="1112838" cy="2217738"/>
          </a:xfrm>
          <a:custGeom>
            <a:avLst/>
            <a:gdLst>
              <a:gd name="T0" fmla="*/ 4657 w 4670"/>
              <a:gd name="T1" fmla="*/ 91 h 9314"/>
              <a:gd name="T2" fmla="*/ 4670 w 4670"/>
              <a:gd name="T3" fmla="*/ 9222 h 9314"/>
              <a:gd name="T4" fmla="*/ 0 w 4670"/>
              <a:gd name="T5" fmla="*/ 4657 h 9314"/>
              <a:gd name="T6" fmla="*/ 294 w 4670"/>
              <a:gd name="T7" fmla="*/ 4654 h 9314"/>
              <a:gd name="T8" fmla="*/ 4670 w 4670"/>
              <a:gd name="T9" fmla="*/ 8889 h 9314"/>
              <a:gd name="T10" fmla="*/ 4622 w 4670"/>
              <a:gd name="T11" fmla="*/ 418 h 9314"/>
              <a:gd name="T12" fmla="*/ 4622 w 4670"/>
              <a:gd name="T13" fmla="*/ 326 h 9314"/>
              <a:gd name="T14" fmla="*/ 4628 w 4670"/>
              <a:gd name="T15" fmla="*/ 8667 h 9314"/>
              <a:gd name="T16" fmla="*/ 4628 w 4670"/>
              <a:gd name="T17" fmla="*/ 8576 h 9314"/>
              <a:gd name="T18" fmla="*/ 4670 w 4670"/>
              <a:gd name="T19" fmla="*/ 770 h 9314"/>
              <a:gd name="T20" fmla="*/ 634 w 4670"/>
              <a:gd name="T21" fmla="*/ 4673 h 9314"/>
              <a:gd name="T22" fmla="*/ 4670 w 4670"/>
              <a:gd name="T23" fmla="*/ 8334 h 9314"/>
              <a:gd name="T24" fmla="*/ 1070 w 4670"/>
              <a:gd name="T25" fmla="*/ 4679 h 9314"/>
              <a:gd name="T26" fmla="*/ 4670 w 4670"/>
              <a:gd name="T27" fmla="*/ 1024 h 9314"/>
              <a:gd name="T28" fmla="*/ 1325 w 4670"/>
              <a:gd name="T29" fmla="*/ 4702 h 9314"/>
              <a:gd name="T30" fmla="*/ 4670 w 4670"/>
              <a:gd name="T31" fmla="*/ 7936 h 9314"/>
              <a:gd name="T32" fmla="*/ 4650 w 4670"/>
              <a:gd name="T33" fmla="*/ 1467 h 9314"/>
              <a:gd name="T34" fmla="*/ 4650 w 4670"/>
              <a:gd name="T35" fmla="*/ 1376 h 9314"/>
              <a:gd name="T36" fmla="*/ 4641 w 4670"/>
              <a:gd name="T37" fmla="*/ 7701 h 9314"/>
              <a:gd name="T38" fmla="*/ 4641 w 4670"/>
              <a:gd name="T39" fmla="*/ 7610 h 9314"/>
              <a:gd name="T40" fmla="*/ 4670 w 4670"/>
              <a:gd name="T41" fmla="*/ 1813 h 9314"/>
              <a:gd name="T42" fmla="*/ 1651 w 4670"/>
              <a:gd name="T43" fmla="*/ 4711 h 9314"/>
              <a:gd name="T44" fmla="*/ 4670 w 4670"/>
              <a:gd name="T45" fmla="*/ 7348 h 9314"/>
              <a:gd name="T46" fmla="*/ 2075 w 4670"/>
              <a:gd name="T47" fmla="*/ 4711 h 9314"/>
              <a:gd name="T48" fmla="*/ 4670 w 4670"/>
              <a:gd name="T49" fmla="*/ 2074 h 9314"/>
              <a:gd name="T50" fmla="*/ 2330 w 4670"/>
              <a:gd name="T51" fmla="*/ 4721 h 9314"/>
              <a:gd name="T52" fmla="*/ 4670 w 4670"/>
              <a:gd name="T53" fmla="*/ 6918 h 9314"/>
              <a:gd name="T54" fmla="*/ 4615 w 4670"/>
              <a:gd name="T55" fmla="*/ 2523 h 9314"/>
              <a:gd name="T56" fmla="*/ 4615 w 4670"/>
              <a:gd name="T57" fmla="*/ 2432 h 9314"/>
              <a:gd name="T58" fmla="*/ 4615 w 4670"/>
              <a:gd name="T59" fmla="*/ 6645 h 9314"/>
              <a:gd name="T60" fmla="*/ 4615 w 4670"/>
              <a:gd name="T61" fmla="*/ 6554 h 9314"/>
              <a:gd name="T62" fmla="*/ 4670 w 4670"/>
              <a:gd name="T63" fmla="*/ 2895 h 9314"/>
              <a:gd name="T64" fmla="*/ 2694 w 4670"/>
              <a:gd name="T65" fmla="*/ 4724 h 9314"/>
              <a:gd name="T66" fmla="*/ 4670 w 4670"/>
              <a:gd name="T67" fmla="*/ 6279 h 9314"/>
              <a:gd name="T68" fmla="*/ 3144 w 4670"/>
              <a:gd name="T69" fmla="*/ 4721 h 9314"/>
              <a:gd name="T70" fmla="*/ 4670 w 4670"/>
              <a:gd name="T71" fmla="*/ 3163 h 9314"/>
              <a:gd name="T72" fmla="*/ 3405 w 4670"/>
              <a:gd name="T73" fmla="*/ 4730 h 9314"/>
              <a:gd name="T74" fmla="*/ 4670 w 4670"/>
              <a:gd name="T75" fmla="*/ 5842 h 9314"/>
              <a:gd name="T76" fmla="*/ 4612 w 4670"/>
              <a:gd name="T77" fmla="*/ 3618 h 9314"/>
              <a:gd name="T78" fmla="*/ 4612 w 4670"/>
              <a:gd name="T79" fmla="*/ 3526 h 9314"/>
              <a:gd name="T80" fmla="*/ 4615 w 4670"/>
              <a:gd name="T81" fmla="*/ 5602 h 9314"/>
              <a:gd name="T82" fmla="*/ 4615 w 4670"/>
              <a:gd name="T83" fmla="*/ 5510 h 9314"/>
              <a:gd name="T84" fmla="*/ 4670 w 4670"/>
              <a:gd name="T85" fmla="*/ 3940 h 9314"/>
              <a:gd name="T86" fmla="*/ 3738 w 4670"/>
              <a:gd name="T87" fmla="*/ 4724 h 9314"/>
              <a:gd name="T88" fmla="*/ 4670 w 4670"/>
              <a:gd name="T89" fmla="*/ 5274 h 9314"/>
              <a:gd name="T90" fmla="*/ 4168 w 4670"/>
              <a:gd name="T91" fmla="*/ 4721 h 9314"/>
              <a:gd name="T92" fmla="*/ 4670 w 4670"/>
              <a:gd name="T93" fmla="*/ 4168 h 9314"/>
              <a:gd name="T94" fmla="*/ 4352 w 4670"/>
              <a:gd name="T95" fmla="*/ 4721 h 9314"/>
              <a:gd name="T96" fmla="*/ 4670 w 4670"/>
              <a:gd name="T97" fmla="*/ 4905 h 9314"/>
              <a:gd name="T98" fmla="*/ 4634 w 4670"/>
              <a:gd name="T99" fmla="*/ 4533 h 9314"/>
              <a:gd name="T100" fmla="*/ 4634 w 4670"/>
              <a:gd name="T101" fmla="*/ 4442 h 9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0" h="9314">
                <a:moveTo>
                  <a:pt x="4670" y="0"/>
                </a:moveTo>
                <a:cubicBezTo>
                  <a:pt x="4670" y="91"/>
                  <a:pt x="4670" y="91"/>
                  <a:pt x="4670" y="91"/>
                </a:cubicBezTo>
                <a:cubicBezTo>
                  <a:pt x="4657" y="91"/>
                  <a:pt x="4657" y="91"/>
                  <a:pt x="4657" y="91"/>
                </a:cubicBezTo>
                <a:cubicBezTo>
                  <a:pt x="2139" y="91"/>
                  <a:pt x="91" y="2139"/>
                  <a:pt x="91" y="4657"/>
                </a:cubicBezTo>
                <a:cubicBezTo>
                  <a:pt x="91" y="7174"/>
                  <a:pt x="2139" y="9222"/>
                  <a:pt x="4657" y="9222"/>
                </a:cubicBezTo>
                <a:cubicBezTo>
                  <a:pt x="4670" y="9222"/>
                  <a:pt x="4670" y="9222"/>
                  <a:pt x="4670" y="9222"/>
                </a:cubicBezTo>
                <a:cubicBezTo>
                  <a:pt x="4670" y="9314"/>
                  <a:pt x="4670" y="9314"/>
                  <a:pt x="4670" y="9314"/>
                </a:cubicBezTo>
                <a:cubicBezTo>
                  <a:pt x="4657" y="9314"/>
                  <a:pt x="4657" y="9314"/>
                  <a:pt x="4657" y="9314"/>
                </a:cubicBezTo>
                <a:cubicBezTo>
                  <a:pt x="2089" y="9314"/>
                  <a:pt x="0" y="7224"/>
                  <a:pt x="0" y="4657"/>
                </a:cubicBezTo>
                <a:cubicBezTo>
                  <a:pt x="0" y="2089"/>
                  <a:pt x="2089" y="0"/>
                  <a:pt x="4657" y="0"/>
                </a:cubicBezTo>
                <a:lnTo>
                  <a:pt x="4670" y="0"/>
                </a:lnTo>
                <a:close/>
                <a:moveTo>
                  <a:pt x="294" y="4654"/>
                </a:moveTo>
                <a:cubicBezTo>
                  <a:pt x="294" y="7040"/>
                  <a:pt x="2236" y="8981"/>
                  <a:pt x="4622" y="8981"/>
                </a:cubicBezTo>
                <a:cubicBezTo>
                  <a:pt x="4638" y="8981"/>
                  <a:pt x="4654" y="8981"/>
                  <a:pt x="4670" y="8980"/>
                </a:cubicBezTo>
                <a:cubicBezTo>
                  <a:pt x="4670" y="8889"/>
                  <a:pt x="4670" y="8889"/>
                  <a:pt x="4670" y="8889"/>
                </a:cubicBezTo>
                <a:cubicBezTo>
                  <a:pt x="4654" y="8890"/>
                  <a:pt x="4638" y="8890"/>
                  <a:pt x="4622" y="8890"/>
                </a:cubicBezTo>
                <a:cubicBezTo>
                  <a:pt x="2286" y="8890"/>
                  <a:pt x="386" y="6989"/>
                  <a:pt x="386" y="4654"/>
                </a:cubicBezTo>
                <a:cubicBezTo>
                  <a:pt x="386" y="2318"/>
                  <a:pt x="2286" y="418"/>
                  <a:pt x="4622" y="418"/>
                </a:cubicBezTo>
                <a:cubicBezTo>
                  <a:pt x="4638" y="418"/>
                  <a:pt x="4654" y="418"/>
                  <a:pt x="4670" y="418"/>
                </a:cubicBezTo>
                <a:cubicBezTo>
                  <a:pt x="4670" y="327"/>
                  <a:pt x="4670" y="327"/>
                  <a:pt x="4670" y="327"/>
                </a:cubicBezTo>
                <a:cubicBezTo>
                  <a:pt x="4654" y="326"/>
                  <a:pt x="4638" y="326"/>
                  <a:pt x="4622" y="326"/>
                </a:cubicBezTo>
                <a:cubicBezTo>
                  <a:pt x="2236" y="326"/>
                  <a:pt x="294" y="2268"/>
                  <a:pt x="294" y="4654"/>
                </a:cubicBezTo>
                <a:close/>
                <a:moveTo>
                  <a:pt x="634" y="4673"/>
                </a:moveTo>
                <a:cubicBezTo>
                  <a:pt x="634" y="6875"/>
                  <a:pt x="2426" y="8667"/>
                  <a:pt x="4628" y="8667"/>
                </a:cubicBezTo>
                <a:cubicBezTo>
                  <a:pt x="4642" y="8667"/>
                  <a:pt x="4656" y="8667"/>
                  <a:pt x="4670" y="8667"/>
                </a:cubicBezTo>
                <a:cubicBezTo>
                  <a:pt x="4670" y="8576"/>
                  <a:pt x="4670" y="8576"/>
                  <a:pt x="4670" y="8576"/>
                </a:cubicBezTo>
                <a:cubicBezTo>
                  <a:pt x="4656" y="8576"/>
                  <a:pt x="4642" y="8576"/>
                  <a:pt x="4628" y="8576"/>
                </a:cubicBezTo>
                <a:cubicBezTo>
                  <a:pt x="2476" y="8576"/>
                  <a:pt x="725" y="6825"/>
                  <a:pt x="725" y="4673"/>
                </a:cubicBezTo>
                <a:cubicBezTo>
                  <a:pt x="725" y="2520"/>
                  <a:pt x="2476" y="770"/>
                  <a:pt x="4628" y="770"/>
                </a:cubicBezTo>
                <a:cubicBezTo>
                  <a:pt x="4642" y="770"/>
                  <a:pt x="4656" y="770"/>
                  <a:pt x="4670" y="770"/>
                </a:cubicBezTo>
                <a:cubicBezTo>
                  <a:pt x="4670" y="679"/>
                  <a:pt x="4670" y="679"/>
                  <a:pt x="4670" y="679"/>
                </a:cubicBezTo>
                <a:cubicBezTo>
                  <a:pt x="4656" y="678"/>
                  <a:pt x="4642" y="678"/>
                  <a:pt x="4628" y="678"/>
                </a:cubicBezTo>
                <a:cubicBezTo>
                  <a:pt x="2426" y="678"/>
                  <a:pt x="634" y="2470"/>
                  <a:pt x="634" y="4673"/>
                </a:cubicBezTo>
                <a:close/>
                <a:moveTo>
                  <a:pt x="979" y="4679"/>
                </a:moveTo>
                <a:cubicBezTo>
                  <a:pt x="979" y="6695"/>
                  <a:pt x="2619" y="8334"/>
                  <a:pt x="4634" y="8334"/>
                </a:cubicBezTo>
                <a:cubicBezTo>
                  <a:pt x="4646" y="8334"/>
                  <a:pt x="4658" y="8334"/>
                  <a:pt x="4670" y="8334"/>
                </a:cubicBezTo>
                <a:cubicBezTo>
                  <a:pt x="4670" y="8243"/>
                  <a:pt x="4670" y="8243"/>
                  <a:pt x="4670" y="8243"/>
                </a:cubicBezTo>
                <a:cubicBezTo>
                  <a:pt x="4658" y="8243"/>
                  <a:pt x="4646" y="8243"/>
                  <a:pt x="4634" y="8243"/>
                </a:cubicBezTo>
                <a:cubicBezTo>
                  <a:pt x="2669" y="8243"/>
                  <a:pt x="1070" y="6644"/>
                  <a:pt x="1070" y="4679"/>
                </a:cubicBezTo>
                <a:cubicBezTo>
                  <a:pt x="1070" y="2714"/>
                  <a:pt x="2669" y="1115"/>
                  <a:pt x="4634" y="1115"/>
                </a:cubicBezTo>
                <a:cubicBezTo>
                  <a:pt x="4646" y="1115"/>
                  <a:pt x="4658" y="1115"/>
                  <a:pt x="4670" y="1116"/>
                </a:cubicBezTo>
                <a:cubicBezTo>
                  <a:pt x="4670" y="1024"/>
                  <a:pt x="4670" y="1024"/>
                  <a:pt x="4670" y="1024"/>
                </a:cubicBezTo>
                <a:cubicBezTo>
                  <a:pt x="4658" y="1024"/>
                  <a:pt x="4646" y="1024"/>
                  <a:pt x="4634" y="1024"/>
                </a:cubicBezTo>
                <a:cubicBezTo>
                  <a:pt x="2619" y="1024"/>
                  <a:pt x="979" y="2664"/>
                  <a:pt x="979" y="4679"/>
                </a:cubicBezTo>
                <a:close/>
                <a:moveTo>
                  <a:pt x="1325" y="4702"/>
                </a:moveTo>
                <a:cubicBezTo>
                  <a:pt x="1325" y="6535"/>
                  <a:pt x="2817" y="8027"/>
                  <a:pt x="4650" y="8027"/>
                </a:cubicBezTo>
                <a:cubicBezTo>
                  <a:pt x="4657" y="8027"/>
                  <a:pt x="4663" y="8027"/>
                  <a:pt x="4670" y="8027"/>
                </a:cubicBezTo>
                <a:cubicBezTo>
                  <a:pt x="4670" y="7936"/>
                  <a:pt x="4670" y="7936"/>
                  <a:pt x="4670" y="7936"/>
                </a:cubicBezTo>
                <a:cubicBezTo>
                  <a:pt x="4663" y="7936"/>
                  <a:pt x="4657" y="7936"/>
                  <a:pt x="4650" y="7936"/>
                </a:cubicBezTo>
                <a:cubicBezTo>
                  <a:pt x="2867" y="7936"/>
                  <a:pt x="1416" y="6485"/>
                  <a:pt x="1416" y="4702"/>
                </a:cubicBezTo>
                <a:cubicBezTo>
                  <a:pt x="1416" y="2918"/>
                  <a:pt x="2867" y="1467"/>
                  <a:pt x="4650" y="1467"/>
                </a:cubicBezTo>
                <a:cubicBezTo>
                  <a:pt x="4657" y="1467"/>
                  <a:pt x="4663" y="1467"/>
                  <a:pt x="4670" y="1468"/>
                </a:cubicBezTo>
                <a:cubicBezTo>
                  <a:pt x="4670" y="1376"/>
                  <a:pt x="4670" y="1376"/>
                  <a:pt x="4670" y="1376"/>
                </a:cubicBezTo>
                <a:cubicBezTo>
                  <a:pt x="4663" y="1376"/>
                  <a:pt x="4657" y="1376"/>
                  <a:pt x="4650" y="1376"/>
                </a:cubicBezTo>
                <a:cubicBezTo>
                  <a:pt x="2817" y="1376"/>
                  <a:pt x="1325" y="2868"/>
                  <a:pt x="1325" y="4702"/>
                </a:cubicBezTo>
                <a:close/>
                <a:moveTo>
                  <a:pt x="1651" y="4711"/>
                </a:moveTo>
                <a:cubicBezTo>
                  <a:pt x="1651" y="6360"/>
                  <a:pt x="2992" y="7701"/>
                  <a:pt x="4641" y="7701"/>
                </a:cubicBezTo>
                <a:cubicBezTo>
                  <a:pt x="4650" y="7701"/>
                  <a:pt x="4660" y="7701"/>
                  <a:pt x="4670" y="7700"/>
                </a:cubicBezTo>
                <a:cubicBezTo>
                  <a:pt x="4670" y="7609"/>
                  <a:pt x="4670" y="7609"/>
                  <a:pt x="4670" y="7609"/>
                </a:cubicBezTo>
                <a:cubicBezTo>
                  <a:pt x="4660" y="7610"/>
                  <a:pt x="4650" y="7610"/>
                  <a:pt x="4641" y="7610"/>
                </a:cubicBezTo>
                <a:cubicBezTo>
                  <a:pt x="3043" y="7610"/>
                  <a:pt x="1742" y="6309"/>
                  <a:pt x="1742" y="4711"/>
                </a:cubicBezTo>
                <a:cubicBezTo>
                  <a:pt x="1742" y="3113"/>
                  <a:pt x="3043" y="1813"/>
                  <a:pt x="4641" y="1813"/>
                </a:cubicBezTo>
                <a:cubicBezTo>
                  <a:pt x="4650" y="1813"/>
                  <a:pt x="4660" y="1813"/>
                  <a:pt x="4670" y="1813"/>
                </a:cubicBezTo>
                <a:cubicBezTo>
                  <a:pt x="4670" y="1722"/>
                  <a:pt x="4670" y="1722"/>
                  <a:pt x="4670" y="1722"/>
                </a:cubicBezTo>
                <a:cubicBezTo>
                  <a:pt x="4660" y="1722"/>
                  <a:pt x="4650" y="1722"/>
                  <a:pt x="4641" y="1722"/>
                </a:cubicBezTo>
                <a:cubicBezTo>
                  <a:pt x="2992" y="1722"/>
                  <a:pt x="1651" y="3063"/>
                  <a:pt x="1651" y="4711"/>
                </a:cubicBezTo>
                <a:close/>
                <a:moveTo>
                  <a:pt x="1984" y="4711"/>
                </a:moveTo>
                <a:cubicBezTo>
                  <a:pt x="1984" y="6166"/>
                  <a:pt x="3167" y="7349"/>
                  <a:pt x="4622" y="7349"/>
                </a:cubicBezTo>
                <a:cubicBezTo>
                  <a:pt x="4638" y="7349"/>
                  <a:pt x="4654" y="7349"/>
                  <a:pt x="4670" y="7348"/>
                </a:cubicBezTo>
                <a:cubicBezTo>
                  <a:pt x="4670" y="7257"/>
                  <a:pt x="4670" y="7257"/>
                  <a:pt x="4670" y="7257"/>
                </a:cubicBezTo>
                <a:cubicBezTo>
                  <a:pt x="4654" y="7258"/>
                  <a:pt x="4638" y="7258"/>
                  <a:pt x="4622" y="7258"/>
                </a:cubicBezTo>
                <a:cubicBezTo>
                  <a:pt x="3218" y="7258"/>
                  <a:pt x="2075" y="6115"/>
                  <a:pt x="2075" y="4711"/>
                </a:cubicBezTo>
                <a:cubicBezTo>
                  <a:pt x="2075" y="3307"/>
                  <a:pt x="3218" y="2165"/>
                  <a:pt x="4622" y="2165"/>
                </a:cubicBezTo>
                <a:cubicBezTo>
                  <a:pt x="4638" y="2165"/>
                  <a:pt x="4654" y="2165"/>
                  <a:pt x="4670" y="2165"/>
                </a:cubicBezTo>
                <a:cubicBezTo>
                  <a:pt x="4670" y="2074"/>
                  <a:pt x="4670" y="2074"/>
                  <a:pt x="4670" y="2074"/>
                </a:cubicBezTo>
                <a:cubicBezTo>
                  <a:pt x="4654" y="2074"/>
                  <a:pt x="4638" y="2074"/>
                  <a:pt x="4622" y="2074"/>
                </a:cubicBezTo>
                <a:cubicBezTo>
                  <a:pt x="3167" y="2074"/>
                  <a:pt x="1984" y="3257"/>
                  <a:pt x="1984" y="4711"/>
                </a:cubicBezTo>
                <a:close/>
                <a:moveTo>
                  <a:pt x="2330" y="4721"/>
                </a:moveTo>
                <a:cubicBezTo>
                  <a:pt x="2330" y="5983"/>
                  <a:pt x="3355" y="7010"/>
                  <a:pt x="4615" y="7010"/>
                </a:cubicBezTo>
                <a:cubicBezTo>
                  <a:pt x="4634" y="7010"/>
                  <a:pt x="4652" y="7009"/>
                  <a:pt x="4670" y="7009"/>
                </a:cubicBezTo>
                <a:cubicBezTo>
                  <a:pt x="4670" y="6918"/>
                  <a:pt x="4670" y="6918"/>
                  <a:pt x="4670" y="6918"/>
                </a:cubicBezTo>
                <a:cubicBezTo>
                  <a:pt x="4652" y="6918"/>
                  <a:pt x="4634" y="6918"/>
                  <a:pt x="4615" y="6918"/>
                </a:cubicBezTo>
                <a:cubicBezTo>
                  <a:pt x="3405" y="6918"/>
                  <a:pt x="2421" y="5932"/>
                  <a:pt x="2421" y="4721"/>
                </a:cubicBezTo>
                <a:cubicBezTo>
                  <a:pt x="2421" y="3509"/>
                  <a:pt x="3405" y="2523"/>
                  <a:pt x="4615" y="2523"/>
                </a:cubicBezTo>
                <a:cubicBezTo>
                  <a:pt x="4634" y="2523"/>
                  <a:pt x="4652" y="2524"/>
                  <a:pt x="4670" y="2524"/>
                </a:cubicBezTo>
                <a:cubicBezTo>
                  <a:pt x="4670" y="2433"/>
                  <a:pt x="4670" y="2433"/>
                  <a:pt x="4670" y="2433"/>
                </a:cubicBezTo>
                <a:cubicBezTo>
                  <a:pt x="4652" y="2432"/>
                  <a:pt x="4634" y="2432"/>
                  <a:pt x="4615" y="2432"/>
                </a:cubicBezTo>
                <a:cubicBezTo>
                  <a:pt x="3355" y="2432"/>
                  <a:pt x="2330" y="3459"/>
                  <a:pt x="2330" y="4721"/>
                </a:cubicBezTo>
                <a:close/>
                <a:moveTo>
                  <a:pt x="2694" y="4724"/>
                </a:moveTo>
                <a:cubicBezTo>
                  <a:pt x="2694" y="5783"/>
                  <a:pt x="3556" y="6645"/>
                  <a:pt x="4615" y="6645"/>
                </a:cubicBezTo>
                <a:cubicBezTo>
                  <a:pt x="4633" y="6645"/>
                  <a:pt x="4652" y="6644"/>
                  <a:pt x="4670" y="6644"/>
                </a:cubicBezTo>
                <a:cubicBezTo>
                  <a:pt x="4670" y="6553"/>
                  <a:pt x="4670" y="6553"/>
                  <a:pt x="4670" y="6553"/>
                </a:cubicBezTo>
                <a:cubicBezTo>
                  <a:pt x="4652" y="6553"/>
                  <a:pt x="4633" y="6554"/>
                  <a:pt x="4615" y="6554"/>
                </a:cubicBezTo>
                <a:cubicBezTo>
                  <a:pt x="3606" y="6554"/>
                  <a:pt x="2786" y="5733"/>
                  <a:pt x="2786" y="4724"/>
                </a:cubicBezTo>
                <a:cubicBezTo>
                  <a:pt x="2786" y="3715"/>
                  <a:pt x="3606" y="2894"/>
                  <a:pt x="4615" y="2894"/>
                </a:cubicBezTo>
                <a:cubicBezTo>
                  <a:pt x="4633" y="2894"/>
                  <a:pt x="4652" y="2895"/>
                  <a:pt x="4670" y="2895"/>
                </a:cubicBezTo>
                <a:cubicBezTo>
                  <a:pt x="4670" y="2804"/>
                  <a:pt x="4670" y="2804"/>
                  <a:pt x="4670" y="2804"/>
                </a:cubicBezTo>
                <a:cubicBezTo>
                  <a:pt x="4652" y="2804"/>
                  <a:pt x="4633" y="2803"/>
                  <a:pt x="4615" y="2803"/>
                </a:cubicBezTo>
                <a:cubicBezTo>
                  <a:pt x="3556" y="2803"/>
                  <a:pt x="2694" y="3665"/>
                  <a:pt x="2694" y="4724"/>
                </a:cubicBezTo>
                <a:close/>
                <a:moveTo>
                  <a:pt x="3053" y="4721"/>
                </a:moveTo>
                <a:cubicBezTo>
                  <a:pt x="3053" y="5580"/>
                  <a:pt x="3752" y="6280"/>
                  <a:pt x="4612" y="6280"/>
                </a:cubicBezTo>
                <a:cubicBezTo>
                  <a:pt x="4631" y="6280"/>
                  <a:pt x="4650" y="6280"/>
                  <a:pt x="4670" y="6279"/>
                </a:cubicBezTo>
                <a:cubicBezTo>
                  <a:pt x="4670" y="6188"/>
                  <a:pt x="4670" y="6188"/>
                  <a:pt x="4670" y="6188"/>
                </a:cubicBezTo>
                <a:cubicBezTo>
                  <a:pt x="4650" y="6188"/>
                  <a:pt x="4631" y="6189"/>
                  <a:pt x="4612" y="6189"/>
                </a:cubicBezTo>
                <a:cubicBezTo>
                  <a:pt x="3802" y="6189"/>
                  <a:pt x="3144" y="5530"/>
                  <a:pt x="3144" y="4721"/>
                </a:cubicBezTo>
                <a:cubicBezTo>
                  <a:pt x="3144" y="3911"/>
                  <a:pt x="3802" y="3253"/>
                  <a:pt x="4612" y="3253"/>
                </a:cubicBezTo>
                <a:cubicBezTo>
                  <a:pt x="4631" y="3253"/>
                  <a:pt x="4650" y="3253"/>
                  <a:pt x="4670" y="3254"/>
                </a:cubicBezTo>
                <a:cubicBezTo>
                  <a:pt x="4670" y="3163"/>
                  <a:pt x="4670" y="3163"/>
                  <a:pt x="4670" y="3163"/>
                </a:cubicBezTo>
                <a:cubicBezTo>
                  <a:pt x="4650" y="3162"/>
                  <a:pt x="4631" y="3162"/>
                  <a:pt x="4612" y="3162"/>
                </a:cubicBezTo>
                <a:cubicBezTo>
                  <a:pt x="3752" y="3162"/>
                  <a:pt x="3053" y="3861"/>
                  <a:pt x="3053" y="4721"/>
                </a:cubicBezTo>
                <a:close/>
                <a:moveTo>
                  <a:pt x="3405" y="4730"/>
                </a:moveTo>
                <a:cubicBezTo>
                  <a:pt x="3405" y="5394"/>
                  <a:pt x="3946" y="5934"/>
                  <a:pt x="4612" y="5934"/>
                </a:cubicBezTo>
                <a:cubicBezTo>
                  <a:pt x="4631" y="5934"/>
                  <a:pt x="4650" y="5934"/>
                  <a:pt x="4670" y="5933"/>
                </a:cubicBezTo>
                <a:cubicBezTo>
                  <a:pt x="4670" y="5842"/>
                  <a:pt x="4670" y="5842"/>
                  <a:pt x="4670" y="5842"/>
                </a:cubicBezTo>
                <a:cubicBezTo>
                  <a:pt x="4651" y="5843"/>
                  <a:pt x="4631" y="5843"/>
                  <a:pt x="4612" y="5843"/>
                </a:cubicBezTo>
                <a:cubicBezTo>
                  <a:pt x="3997" y="5843"/>
                  <a:pt x="3496" y="5344"/>
                  <a:pt x="3496" y="4730"/>
                </a:cubicBezTo>
                <a:cubicBezTo>
                  <a:pt x="3496" y="4117"/>
                  <a:pt x="3997" y="3618"/>
                  <a:pt x="4612" y="3618"/>
                </a:cubicBezTo>
                <a:cubicBezTo>
                  <a:pt x="4631" y="3618"/>
                  <a:pt x="4651" y="3618"/>
                  <a:pt x="4670" y="3619"/>
                </a:cubicBezTo>
                <a:cubicBezTo>
                  <a:pt x="4670" y="3528"/>
                  <a:pt x="4670" y="3528"/>
                  <a:pt x="4670" y="3528"/>
                </a:cubicBezTo>
                <a:cubicBezTo>
                  <a:pt x="4650" y="3527"/>
                  <a:pt x="4631" y="3526"/>
                  <a:pt x="4612" y="3526"/>
                </a:cubicBezTo>
                <a:cubicBezTo>
                  <a:pt x="3946" y="3526"/>
                  <a:pt x="3405" y="4066"/>
                  <a:pt x="3405" y="4730"/>
                </a:cubicBezTo>
                <a:close/>
                <a:moveTo>
                  <a:pt x="3738" y="4724"/>
                </a:moveTo>
                <a:cubicBezTo>
                  <a:pt x="3738" y="5208"/>
                  <a:pt x="4131" y="5602"/>
                  <a:pt x="4615" y="5602"/>
                </a:cubicBezTo>
                <a:cubicBezTo>
                  <a:pt x="4634" y="5602"/>
                  <a:pt x="4652" y="5601"/>
                  <a:pt x="4670" y="5600"/>
                </a:cubicBezTo>
                <a:cubicBezTo>
                  <a:pt x="4670" y="5508"/>
                  <a:pt x="4670" y="5508"/>
                  <a:pt x="4670" y="5508"/>
                </a:cubicBezTo>
                <a:cubicBezTo>
                  <a:pt x="4652" y="5510"/>
                  <a:pt x="4634" y="5510"/>
                  <a:pt x="4615" y="5510"/>
                </a:cubicBezTo>
                <a:cubicBezTo>
                  <a:pt x="4182" y="5510"/>
                  <a:pt x="3829" y="5158"/>
                  <a:pt x="3829" y="4724"/>
                </a:cubicBezTo>
                <a:cubicBezTo>
                  <a:pt x="3829" y="4290"/>
                  <a:pt x="4182" y="3938"/>
                  <a:pt x="4615" y="3938"/>
                </a:cubicBezTo>
                <a:cubicBezTo>
                  <a:pt x="4634" y="3938"/>
                  <a:pt x="4652" y="3938"/>
                  <a:pt x="4670" y="3940"/>
                </a:cubicBezTo>
                <a:cubicBezTo>
                  <a:pt x="4670" y="3848"/>
                  <a:pt x="4670" y="3848"/>
                  <a:pt x="4670" y="3848"/>
                </a:cubicBezTo>
                <a:cubicBezTo>
                  <a:pt x="4652" y="3847"/>
                  <a:pt x="4634" y="3846"/>
                  <a:pt x="4615" y="3846"/>
                </a:cubicBezTo>
                <a:cubicBezTo>
                  <a:pt x="4131" y="3846"/>
                  <a:pt x="3738" y="4240"/>
                  <a:pt x="3738" y="4724"/>
                </a:cubicBezTo>
                <a:close/>
                <a:moveTo>
                  <a:pt x="4077" y="4721"/>
                </a:moveTo>
                <a:cubicBezTo>
                  <a:pt x="4077" y="5026"/>
                  <a:pt x="4326" y="5275"/>
                  <a:pt x="4631" y="5275"/>
                </a:cubicBezTo>
                <a:cubicBezTo>
                  <a:pt x="4644" y="5275"/>
                  <a:pt x="4657" y="5275"/>
                  <a:pt x="4670" y="5274"/>
                </a:cubicBezTo>
                <a:cubicBezTo>
                  <a:pt x="4670" y="5182"/>
                  <a:pt x="4670" y="5182"/>
                  <a:pt x="4670" y="5182"/>
                </a:cubicBezTo>
                <a:cubicBezTo>
                  <a:pt x="4657" y="5184"/>
                  <a:pt x="4644" y="5184"/>
                  <a:pt x="4631" y="5184"/>
                </a:cubicBezTo>
                <a:cubicBezTo>
                  <a:pt x="4376" y="5184"/>
                  <a:pt x="4168" y="4976"/>
                  <a:pt x="4168" y="4721"/>
                </a:cubicBezTo>
                <a:cubicBezTo>
                  <a:pt x="4168" y="4465"/>
                  <a:pt x="4376" y="4258"/>
                  <a:pt x="4631" y="4258"/>
                </a:cubicBezTo>
                <a:cubicBezTo>
                  <a:pt x="4644" y="4258"/>
                  <a:pt x="4657" y="4258"/>
                  <a:pt x="4670" y="4259"/>
                </a:cubicBezTo>
                <a:cubicBezTo>
                  <a:pt x="4670" y="4168"/>
                  <a:pt x="4670" y="4168"/>
                  <a:pt x="4670" y="4168"/>
                </a:cubicBezTo>
                <a:cubicBezTo>
                  <a:pt x="4657" y="4167"/>
                  <a:pt x="4644" y="4166"/>
                  <a:pt x="4631" y="4166"/>
                </a:cubicBezTo>
                <a:cubicBezTo>
                  <a:pt x="4326" y="4166"/>
                  <a:pt x="4077" y="4415"/>
                  <a:pt x="4077" y="4721"/>
                </a:cubicBezTo>
                <a:close/>
                <a:moveTo>
                  <a:pt x="4352" y="4721"/>
                </a:moveTo>
                <a:cubicBezTo>
                  <a:pt x="4352" y="4875"/>
                  <a:pt x="4479" y="5000"/>
                  <a:pt x="4634" y="5000"/>
                </a:cubicBezTo>
                <a:cubicBezTo>
                  <a:pt x="4646" y="5000"/>
                  <a:pt x="4658" y="4999"/>
                  <a:pt x="4670" y="4998"/>
                </a:cubicBezTo>
                <a:cubicBezTo>
                  <a:pt x="4670" y="4905"/>
                  <a:pt x="4670" y="4905"/>
                  <a:pt x="4670" y="4905"/>
                </a:cubicBezTo>
                <a:cubicBezTo>
                  <a:pt x="4658" y="4908"/>
                  <a:pt x="4646" y="4909"/>
                  <a:pt x="4634" y="4909"/>
                </a:cubicBezTo>
                <a:cubicBezTo>
                  <a:pt x="4529" y="4909"/>
                  <a:pt x="4443" y="4824"/>
                  <a:pt x="4443" y="4721"/>
                </a:cubicBezTo>
                <a:cubicBezTo>
                  <a:pt x="4443" y="4617"/>
                  <a:pt x="4529" y="4533"/>
                  <a:pt x="4634" y="4533"/>
                </a:cubicBezTo>
                <a:cubicBezTo>
                  <a:pt x="4646" y="4533"/>
                  <a:pt x="4658" y="4534"/>
                  <a:pt x="4670" y="4536"/>
                </a:cubicBezTo>
                <a:cubicBezTo>
                  <a:pt x="4670" y="4444"/>
                  <a:pt x="4670" y="4444"/>
                  <a:pt x="4670" y="4444"/>
                </a:cubicBezTo>
                <a:cubicBezTo>
                  <a:pt x="4658" y="4442"/>
                  <a:pt x="4646" y="4442"/>
                  <a:pt x="4634" y="4442"/>
                </a:cubicBezTo>
                <a:cubicBezTo>
                  <a:pt x="4479" y="4442"/>
                  <a:pt x="4352" y="4567"/>
                  <a:pt x="4352" y="4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lvl1pPr>
          </a:lstStyle>
          <a:p>
            <a:r>
              <a:rPr lang="en-GB"/>
              <a:t> </a:t>
            </a:r>
          </a:p>
        </p:txBody>
      </p:sp>
    </p:spTree>
    <p:extLst>
      <p:ext uri="{BB962C8B-B14F-4D97-AF65-F5344CB8AC3E}">
        <p14:creationId xmlns:p14="http://schemas.microsoft.com/office/powerpoint/2010/main" val="3291323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Sure Sage with circles)">
    <p:bg>
      <p:bgPr>
        <a:solidFill>
          <a:schemeClr val="accent2"/>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951051" y="1392372"/>
            <a:ext cx="4212000" cy="1125676"/>
          </a:xfrm>
        </p:spPr>
        <p:txBody>
          <a:bodyPr lIns="0" tIns="0" rIns="0" anchor="b"/>
          <a:lstStyle>
            <a:lvl1pPr algn="l">
              <a:defRPr sz="2400">
                <a:solidFill>
                  <a:schemeClr val="bg1"/>
                </a:solidFill>
              </a:defRPr>
            </a:lvl1pPr>
          </a:lstStyle>
          <a:p>
            <a:pPr lvl="0"/>
            <a:r>
              <a:rPr lang="en-GB"/>
              <a:t>[Title]</a:t>
            </a:r>
          </a:p>
        </p:txBody>
      </p:sp>
      <p:sp>
        <p:nvSpPr>
          <p:cNvPr id="44" name="Subtitle">
            <a:extLst>
              <a:ext uri="{FF2B5EF4-FFF2-40B4-BE49-F238E27FC236}">
                <a16:creationId xmlns:a16="http://schemas.microsoft.com/office/drawing/2014/main" id="{35492EF0-4423-40F1-87C5-5A80D22A57A7}"/>
              </a:ext>
            </a:extLst>
          </p:cNvPr>
          <p:cNvSpPr>
            <a:spLocks noGrp="1" noSelect="1"/>
          </p:cNvSpPr>
          <p:nvPr>
            <p:ph type="body" sz="quarter" idx="13" hasCustomPrompt="1"/>
          </p:nvPr>
        </p:nvSpPr>
        <p:spPr bwMode="gray">
          <a:xfrm>
            <a:off x="3951051" y="2518047"/>
            <a:ext cx="4212000" cy="1142578"/>
          </a:xfrm>
          <a:prstGeom prst="rect">
            <a:avLst/>
          </a:prstGeom>
        </p:spPr>
        <p:txBody>
          <a:bodyPr lIns="0" tIns="36000" rIns="0" bIns="0"/>
          <a:lstStyle>
            <a:lvl1pPr marL="0" indent="0" algn="l">
              <a:lnSpc>
                <a:spcPct val="100000"/>
              </a:lnSpc>
              <a:buNone/>
              <a:defRPr lang="en-GB" sz="1000" b="0" kern="1200" cap="none" baseline="0" dirty="0">
                <a:solidFill>
                  <a:schemeClr val="bg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15" name="***Tijdelijke aanduiding voor datum 14"/>
          <p:cNvSpPr>
            <a:spLocks noGrp="1" noSelect="1"/>
          </p:cNvSpPr>
          <p:nvPr>
            <p:ph type="dt" sz="half" idx="14"/>
          </p:nvPr>
        </p:nvSpPr>
        <p:spPr/>
        <p:txBody>
          <a:bodyPr/>
          <a:lstStyle>
            <a:lvl1pPr>
              <a:defRPr>
                <a:solidFill>
                  <a:schemeClr val="bg1"/>
                </a:solidFill>
              </a:defRPr>
            </a:lvl1pPr>
          </a:lstStyle>
          <a:p>
            <a:endParaRPr lang="en-GB" noProof="1"/>
          </a:p>
        </p:txBody>
      </p:sp>
      <p:sp>
        <p:nvSpPr>
          <p:cNvPr id="16" name="***Tijdelijke aanduiding voor voettekst 15"/>
          <p:cNvSpPr>
            <a:spLocks noGrp="1" noSelect="1"/>
          </p:cNvSpPr>
          <p:nvPr>
            <p:ph type="ftr" sz="quarter" idx="15"/>
          </p:nvPr>
        </p:nvSpPr>
        <p:spPr/>
        <p:txBody>
          <a:bodyPr/>
          <a:lstStyle>
            <a:lvl1pPr>
              <a:defRPr>
                <a:solidFill>
                  <a:schemeClr val="bg1"/>
                </a:solidFill>
              </a:defRPr>
            </a:lvl1pPr>
          </a:lstStyle>
          <a:p>
            <a:r>
              <a:rPr lang="en-GB" noProof="1"/>
              <a:t>AI-ML-Big Data  | WL Labs | CTO | Internal | © Worldline</a:t>
            </a:r>
          </a:p>
        </p:txBody>
      </p:sp>
      <p:sp>
        <p:nvSpPr>
          <p:cNvPr id="17" name="***Tijdelijke aanduiding voor dianummer 16"/>
          <p:cNvSpPr>
            <a:spLocks noGrp="1" noSelect="1"/>
          </p:cNvSpPr>
          <p:nvPr>
            <p:ph type="sldNum" sz="quarter" idx="16"/>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27" name="Logo 10 (PHJU)">
            <a:extLst>
              <a:ext uri="{FF2B5EF4-FFF2-40B4-BE49-F238E27FC236}">
                <a16:creationId xmlns:a16="http://schemas.microsoft.com/office/drawing/2014/main" id="{9AA0EC3C-4692-437E-A175-24F115D4FD36}"/>
              </a:ext>
            </a:extLst>
          </p:cNvPr>
          <p:cNvSpPr>
            <a:spLocks noGrp="1" noSelect="1"/>
          </p:cNvSpPr>
          <p:nvPr>
            <p:ph type="body" idx="1000" hasCustomPrompt="1"/>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42" name="Slogan 11 (PHJU)">
            <a:extLst>
              <a:ext uri="{FF2B5EF4-FFF2-40B4-BE49-F238E27FC236}">
                <a16:creationId xmlns:a16="http://schemas.microsoft.com/office/drawing/2014/main" id="{4F221B8D-925C-41A6-AC1C-5AA0143B57D2}"/>
              </a:ext>
            </a:extLst>
          </p:cNvPr>
          <p:cNvSpPr>
            <a:spLocks noGrp="1" noSelect="1"/>
          </p:cNvSpPr>
          <p:nvPr>
            <p:ph type="body" idx="1001" hasCustomPrompt="1"/>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8" name="Freeform 5"/>
          <p:cNvSpPr>
            <a:spLocks noGrp="1" noSelect="1"/>
          </p:cNvSpPr>
          <p:nvPr>
            <p:ph type="body" idx="1002" hasCustomPrompt="1"/>
          </p:nvPr>
        </p:nvSpPr>
        <p:spPr bwMode="auto">
          <a:xfrm>
            <a:off x="2635250" y="1401763"/>
            <a:ext cx="1112838" cy="2217738"/>
          </a:xfrm>
          <a:custGeom>
            <a:avLst/>
            <a:gdLst>
              <a:gd name="T0" fmla="*/ 4657 w 4670"/>
              <a:gd name="T1" fmla="*/ 91 h 9314"/>
              <a:gd name="T2" fmla="*/ 4670 w 4670"/>
              <a:gd name="T3" fmla="*/ 9222 h 9314"/>
              <a:gd name="T4" fmla="*/ 0 w 4670"/>
              <a:gd name="T5" fmla="*/ 4657 h 9314"/>
              <a:gd name="T6" fmla="*/ 294 w 4670"/>
              <a:gd name="T7" fmla="*/ 4654 h 9314"/>
              <a:gd name="T8" fmla="*/ 4670 w 4670"/>
              <a:gd name="T9" fmla="*/ 8889 h 9314"/>
              <a:gd name="T10" fmla="*/ 4622 w 4670"/>
              <a:gd name="T11" fmla="*/ 418 h 9314"/>
              <a:gd name="T12" fmla="*/ 4622 w 4670"/>
              <a:gd name="T13" fmla="*/ 326 h 9314"/>
              <a:gd name="T14" fmla="*/ 4628 w 4670"/>
              <a:gd name="T15" fmla="*/ 8667 h 9314"/>
              <a:gd name="T16" fmla="*/ 4628 w 4670"/>
              <a:gd name="T17" fmla="*/ 8576 h 9314"/>
              <a:gd name="T18" fmla="*/ 4670 w 4670"/>
              <a:gd name="T19" fmla="*/ 770 h 9314"/>
              <a:gd name="T20" fmla="*/ 634 w 4670"/>
              <a:gd name="T21" fmla="*/ 4673 h 9314"/>
              <a:gd name="T22" fmla="*/ 4670 w 4670"/>
              <a:gd name="T23" fmla="*/ 8334 h 9314"/>
              <a:gd name="T24" fmla="*/ 1070 w 4670"/>
              <a:gd name="T25" fmla="*/ 4679 h 9314"/>
              <a:gd name="T26" fmla="*/ 4670 w 4670"/>
              <a:gd name="T27" fmla="*/ 1024 h 9314"/>
              <a:gd name="T28" fmla="*/ 1325 w 4670"/>
              <a:gd name="T29" fmla="*/ 4702 h 9314"/>
              <a:gd name="T30" fmla="*/ 4670 w 4670"/>
              <a:gd name="T31" fmla="*/ 7936 h 9314"/>
              <a:gd name="T32" fmla="*/ 4650 w 4670"/>
              <a:gd name="T33" fmla="*/ 1467 h 9314"/>
              <a:gd name="T34" fmla="*/ 4650 w 4670"/>
              <a:gd name="T35" fmla="*/ 1376 h 9314"/>
              <a:gd name="T36" fmla="*/ 4641 w 4670"/>
              <a:gd name="T37" fmla="*/ 7701 h 9314"/>
              <a:gd name="T38" fmla="*/ 4641 w 4670"/>
              <a:gd name="T39" fmla="*/ 7610 h 9314"/>
              <a:gd name="T40" fmla="*/ 4670 w 4670"/>
              <a:gd name="T41" fmla="*/ 1813 h 9314"/>
              <a:gd name="T42" fmla="*/ 1651 w 4670"/>
              <a:gd name="T43" fmla="*/ 4711 h 9314"/>
              <a:gd name="T44" fmla="*/ 4670 w 4670"/>
              <a:gd name="T45" fmla="*/ 7348 h 9314"/>
              <a:gd name="T46" fmla="*/ 2075 w 4670"/>
              <a:gd name="T47" fmla="*/ 4711 h 9314"/>
              <a:gd name="T48" fmla="*/ 4670 w 4670"/>
              <a:gd name="T49" fmla="*/ 2074 h 9314"/>
              <a:gd name="T50" fmla="*/ 2330 w 4670"/>
              <a:gd name="T51" fmla="*/ 4721 h 9314"/>
              <a:gd name="T52" fmla="*/ 4670 w 4670"/>
              <a:gd name="T53" fmla="*/ 6918 h 9314"/>
              <a:gd name="T54" fmla="*/ 4615 w 4670"/>
              <a:gd name="T55" fmla="*/ 2523 h 9314"/>
              <a:gd name="T56" fmla="*/ 4615 w 4670"/>
              <a:gd name="T57" fmla="*/ 2432 h 9314"/>
              <a:gd name="T58" fmla="*/ 4615 w 4670"/>
              <a:gd name="T59" fmla="*/ 6645 h 9314"/>
              <a:gd name="T60" fmla="*/ 4615 w 4670"/>
              <a:gd name="T61" fmla="*/ 6554 h 9314"/>
              <a:gd name="T62" fmla="*/ 4670 w 4670"/>
              <a:gd name="T63" fmla="*/ 2895 h 9314"/>
              <a:gd name="T64" fmla="*/ 2694 w 4670"/>
              <a:gd name="T65" fmla="*/ 4724 h 9314"/>
              <a:gd name="T66" fmla="*/ 4670 w 4670"/>
              <a:gd name="T67" fmla="*/ 6279 h 9314"/>
              <a:gd name="T68" fmla="*/ 3144 w 4670"/>
              <a:gd name="T69" fmla="*/ 4721 h 9314"/>
              <a:gd name="T70" fmla="*/ 4670 w 4670"/>
              <a:gd name="T71" fmla="*/ 3163 h 9314"/>
              <a:gd name="T72" fmla="*/ 3405 w 4670"/>
              <a:gd name="T73" fmla="*/ 4730 h 9314"/>
              <a:gd name="T74" fmla="*/ 4670 w 4670"/>
              <a:gd name="T75" fmla="*/ 5842 h 9314"/>
              <a:gd name="T76" fmla="*/ 4612 w 4670"/>
              <a:gd name="T77" fmla="*/ 3618 h 9314"/>
              <a:gd name="T78" fmla="*/ 4612 w 4670"/>
              <a:gd name="T79" fmla="*/ 3526 h 9314"/>
              <a:gd name="T80" fmla="*/ 4615 w 4670"/>
              <a:gd name="T81" fmla="*/ 5602 h 9314"/>
              <a:gd name="T82" fmla="*/ 4615 w 4670"/>
              <a:gd name="T83" fmla="*/ 5510 h 9314"/>
              <a:gd name="T84" fmla="*/ 4670 w 4670"/>
              <a:gd name="T85" fmla="*/ 3940 h 9314"/>
              <a:gd name="T86" fmla="*/ 3738 w 4670"/>
              <a:gd name="T87" fmla="*/ 4724 h 9314"/>
              <a:gd name="T88" fmla="*/ 4670 w 4670"/>
              <a:gd name="T89" fmla="*/ 5274 h 9314"/>
              <a:gd name="T90" fmla="*/ 4168 w 4670"/>
              <a:gd name="T91" fmla="*/ 4721 h 9314"/>
              <a:gd name="T92" fmla="*/ 4670 w 4670"/>
              <a:gd name="T93" fmla="*/ 4168 h 9314"/>
              <a:gd name="T94" fmla="*/ 4352 w 4670"/>
              <a:gd name="T95" fmla="*/ 4721 h 9314"/>
              <a:gd name="T96" fmla="*/ 4670 w 4670"/>
              <a:gd name="T97" fmla="*/ 4905 h 9314"/>
              <a:gd name="T98" fmla="*/ 4634 w 4670"/>
              <a:gd name="T99" fmla="*/ 4533 h 9314"/>
              <a:gd name="T100" fmla="*/ 4634 w 4670"/>
              <a:gd name="T101" fmla="*/ 4442 h 9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0" h="9314">
                <a:moveTo>
                  <a:pt x="4670" y="0"/>
                </a:moveTo>
                <a:cubicBezTo>
                  <a:pt x="4670" y="91"/>
                  <a:pt x="4670" y="91"/>
                  <a:pt x="4670" y="91"/>
                </a:cubicBezTo>
                <a:cubicBezTo>
                  <a:pt x="4657" y="91"/>
                  <a:pt x="4657" y="91"/>
                  <a:pt x="4657" y="91"/>
                </a:cubicBezTo>
                <a:cubicBezTo>
                  <a:pt x="2139" y="91"/>
                  <a:pt x="91" y="2139"/>
                  <a:pt x="91" y="4657"/>
                </a:cubicBezTo>
                <a:cubicBezTo>
                  <a:pt x="91" y="7174"/>
                  <a:pt x="2139" y="9222"/>
                  <a:pt x="4657" y="9222"/>
                </a:cubicBezTo>
                <a:cubicBezTo>
                  <a:pt x="4670" y="9222"/>
                  <a:pt x="4670" y="9222"/>
                  <a:pt x="4670" y="9222"/>
                </a:cubicBezTo>
                <a:cubicBezTo>
                  <a:pt x="4670" y="9314"/>
                  <a:pt x="4670" y="9314"/>
                  <a:pt x="4670" y="9314"/>
                </a:cubicBezTo>
                <a:cubicBezTo>
                  <a:pt x="4657" y="9314"/>
                  <a:pt x="4657" y="9314"/>
                  <a:pt x="4657" y="9314"/>
                </a:cubicBezTo>
                <a:cubicBezTo>
                  <a:pt x="2089" y="9314"/>
                  <a:pt x="0" y="7224"/>
                  <a:pt x="0" y="4657"/>
                </a:cubicBezTo>
                <a:cubicBezTo>
                  <a:pt x="0" y="2089"/>
                  <a:pt x="2089" y="0"/>
                  <a:pt x="4657" y="0"/>
                </a:cubicBezTo>
                <a:lnTo>
                  <a:pt x="4670" y="0"/>
                </a:lnTo>
                <a:close/>
                <a:moveTo>
                  <a:pt x="294" y="4654"/>
                </a:moveTo>
                <a:cubicBezTo>
                  <a:pt x="294" y="7040"/>
                  <a:pt x="2236" y="8981"/>
                  <a:pt x="4622" y="8981"/>
                </a:cubicBezTo>
                <a:cubicBezTo>
                  <a:pt x="4638" y="8981"/>
                  <a:pt x="4654" y="8981"/>
                  <a:pt x="4670" y="8980"/>
                </a:cubicBezTo>
                <a:cubicBezTo>
                  <a:pt x="4670" y="8889"/>
                  <a:pt x="4670" y="8889"/>
                  <a:pt x="4670" y="8889"/>
                </a:cubicBezTo>
                <a:cubicBezTo>
                  <a:pt x="4654" y="8890"/>
                  <a:pt x="4638" y="8890"/>
                  <a:pt x="4622" y="8890"/>
                </a:cubicBezTo>
                <a:cubicBezTo>
                  <a:pt x="2286" y="8890"/>
                  <a:pt x="386" y="6989"/>
                  <a:pt x="386" y="4654"/>
                </a:cubicBezTo>
                <a:cubicBezTo>
                  <a:pt x="386" y="2318"/>
                  <a:pt x="2286" y="418"/>
                  <a:pt x="4622" y="418"/>
                </a:cubicBezTo>
                <a:cubicBezTo>
                  <a:pt x="4638" y="418"/>
                  <a:pt x="4654" y="418"/>
                  <a:pt x="4670" y="418"/>
                </a:cubicBezTo>
                <a:cubicBezTo>
                  <a:pt x="4670" y="327"/>
                  <a:pt x="4670" y="327"/>
                  <a:pt x="4670" y="327"/>
                </a:cubicBezTo>
                <a:cubicBezTo>
                  <a:pt x="4654" y="326"/>
                  <a:pt x="4638" y="326"/>
                  <a:pt x="4622" y="326"/>
                </a:cubicBezTo>
                <a:cubicBezTo>
                  <a:pt x="2236" y="326"/>
                  <a:pt x="294" y="2268"/>
                  <a:pt x="294" y="4654"/>
                </a:cubicBezTo>
                <a:close/>
                <a:moveTo>
                  <a:pt x="634" y="4673"/>
                </a:moveTo>
                <a:cubicBezTo>
                  <a:pt x="634" y="6875"/>
                  <a:pt x="2426" y="8667"/>
                  <a:pt x="4628" y="8667"/>
                </a:cubicBezTo>
                <a:cubicBezTo>
                  <a:pt x="4642" y="8667"/>
                  <a:pt x="4656" y="8667"/>
                  <a:pt x="4670" y="8667"/>
                </a:cubicBezTo>
                <a:cubicBezTo>
                  <a:pt x="4670" y="8576"/>
                  <a:pt x="4670" y="8576"/>
                  <a:pt x="4670" y="8576"/>
                </a:cubicBezTo>
                <a:cubicBezTo>
                  <a:pt x="4656" y="8576"/>
                  <a:pt x="4642" y="8576"/>
                  <a:pt x="4628" y="8576"/>
                </a:cubicBezTo>
                <a:cubicBezTo>
                  <a:pt x="2476" y="8576"/>
                  <a:pt x="725" y="6825"/>
                  <a:pt x="725" y="4673"/>
                </a:cubicBezTo>
                <a:cubicBezTo>
                  <a:pt x="725" y="2520"/>
                  <a:pt x="2476" y="770"/>
                  <a:pt x="4628" y="770"/>
                </a:cubicBezTo>
                <a:cubicBezTo>
                  <a:pt x="4642" y="770"/>
                  <a:pt x="4656" y="770"/>
                  <a:pt x="4670" y="770"/>
                </a:cubicBezTo>
                <a:cubicBezTo>
                  <a:pt x="4670" y="679"/>
                  <a:pt x="4670" y="679"/>
                  <a:pt x="4670" y="679"/>
                </a:cubicBezTo>
                <a:cubicBezTo>
                  <a:pt x="4656" y="678"/>
                  <a:pt x="4642" y="678"/>
                  <a:pt x="4628" y="678"/>
                </a:cubicBezTo>
                <a:cubicBezTo>
                  <a:pt x="2426" y="678"/>
                  <a:pt x="634" y="2470"/>
                  <a:pt x="634" y="4673"/>
                </a:cubicBezTo>
                <a:close/>
                <a:moveTo>
                  <a:pt x="979" y="4679"/>
                </a:moveTo>
                <a:cubicBezTo>
                  <a:pt x="979" y="6695"/>
                  <a:pt x="2619" y="8334"/>
                  <a:pt x="4634" y="8334"/>
                </a:cubicBezTo>
                <a:cubicBezTo>
                  <a:pt x="4646" y="8334"/>
                  <a:pt x="4658" y="8334"/>
                  <a:pt x="4670" y="8334"/>
                </a:cubicBezTo>
                <a:cubicBezTo>
                  <a:pt x="4670" y="8243"/>
                  <a:pt x="4670" y="8243"/>
                  <a:pt x="4670" y="8243"/>
                </a:cubicBezTo>
                <a:cubicBezTo>
                  <a:pt x="4658" y="8243"/>
                  <a:pt x="4646" y="8243"/>
                  <a:pt x="4634" y="8243"/>
                </a:cubicBezTo>
                <a:cubicBezTo>
                  <a:pt x="2669" y="8243"/>
                  <a:pt x="1070" y="6644"/>
                  <a:pt x="1070" y="4679"/>
                </a:cubicBezTo>
                <a:cubicBezTo>
                  <a:pt x="1070" y="2714"/>
                  <a:pt x="2669" y="1115"/>
                  <a:pt x="4634" y="1115"/>
                </a:cubicBezTo>
                <a:cubicBezTo>
                  <a:pt x="4646" y="1115"/>
                  <a:pt x="4658" y="1115"/>
                  <a:pt x="4670" y="1116"/>
                </a:cubicBezTo>
                <a:cubicBezTo>
                  <a:pt x="4670" y="1024"/>
                  <a:pt x="4670" y="1024"/>
                  <a:pt x="4670" y="1024"/>
                </a:cubicBezTo>
                <a:cubicBezTo>
                  <a:pt x="4658" y="1024"/>
                  <a:pt x="4646" y="1024"/>
                  <a:pt x="4634" y="1024"/>
                </a:cubicBezTo>
                <a:cubicBezTo>
                  <a:pt x="2619" y="1024"/>
                  <a:pt x="979" y="2664"/>
                  <a:pt x="979" y="4679"/>
                </a:cubicBezTo>
                <a:close/>
                <a:moveTo>
                  <a:pt x="1325" y="4702"/>
                </a:moveTo>
                <a:cubicBezTo>
                  <a:pt x="1325" y="6535"/>
                  <a:pt x="2817" y="8027"/>
                  <a:pt x="4650" y="8027"/>
                </a:cubicBezTo>
                <a:cubicBezTo>
                  <a:pt x="4657" y="8027"/>
                  <a:pt x="4663" y="8027"/>
                  <a:pt x="4670" y="8027"/>
                </a:cubicBezTo>
                <a:cubicBezTo>
                  <a:pt x="4670" y="7936"/>
                  <a:pt x="4670" y="7936"/>
                  <a:pt x="4670" y="7936"/>
                </a:cubicBezTo>
                <a:cubicBezTo>
                  <a:pt x="4663" y="7936"/>
                  <a:pt x="4657" y="7936"/>
                  <a:pt x="4650" y="7936"/>
                </a:cubicBezTo>
                <a:cubicBezTo>
                  <a:pt x="2867" y="7936"/>
                  <a:pt x="1416" y="6485"/>
                  <a:pt x="1416" y="4702"/>
                </a:cubicBezTo>
                <a:cubicBezTo>
                  <a:pt x="1416" y="2918"/>
                  <a:pt x="2867" y="1467"/>
                  <a:pt x="4650" y="1467"/>
                </a:cubicBezTo>
                <a:cubicBezTo>
                  <a:pt x="4657" y="1467"/>
                  <a:pt x="4663" y="1467"/>
                  <a:pt x="4670" y="1468"/>
                </a:cubicBezTo>
                <a:cubicBezTo>
                  <a:pt x="4670" y="1376"/>
                  <a:pt x="4670" y="1376"/>
                  <a:pt x="4670" y="1376"/>
                </a:cubicBezTo>
                <a:cubicBezTo>
                  <a:pt x="4663" y="1376"/>
                  <a:pt x="4657" y="1376"/>
                  <a:pt x="4650" y="1376"/>
                </a:cubicBezTo>
                <a:cubicBezTo>
                  <a:pt x="2817" y="1376"/>
                  <a:pt x="1325" y="2868"/>
                  <a:pt x="1325" y="4702"/>
                </a:cubicBezTo>
                <a:close/>
                <a:moveTo>
                  <a:pt x="1651" y="4711"/>
                </a:moveTo>
                <a:cubicBezTo>
                  <a:pt x="1651" y="6360"/>
                  <a:pt x="2992" y="7701"/>
                  <a:pt x="4641" y="7701"/>
                </a:cubicBezTo>
                <a:cubicBezTo>
                  <a:pt x="4650" y="7701"/>
                  <a:pt x="4660" y="7701"/>
                  <a:pt x="4670" y="7700"/>
                </a:cubicBezTo>
                <a:cubicBezTo>
                  <a:pt x="4670" y="7609"/>
                  <a:pt x="4670" y="7609"/>
                  <a:pt x="4670" y="7609"/>
                </a:cubicBezTo>
                <a:cubicBezTo>
                  <a:pt x="4660" y="7610"/>
                  <a:pt x="4650" y="7610"/>
                  <a:pt x="4641" y="7610"/>
                </a:cubicBezTo>
                <a:cubicBezTo>
                  <a:pt x="3043" y="7610"/>
                  <a:pt x="1742" y="6309"/>
                  <a:pt x="1742" y="4711"/>
                </a:cubicBezTo>
                <a:cubicBezTo>
                  <a:pt x="1742" y="3113"/>
                  <a:pt x="3043" y="1813"/>
                  <a:pt x="4641" y="1813"/>
                </a:cubicBezTo>
                <a:cubicBezTo>
                  <a:pt x="4650" y="1813"/>
                  <a:pt x="4660" y="1813"/>
                  <a:pt x="4670" y="1813"/>
                </a:cubicBezTo>
                <a:cubicBezTo>
                  <a:pt x="4670" y="1722"/>
                  <a:pt x="4670" y="1722"/>
                  <a:pt x="4670" y="1722"/>
                </a:cubicBezTo>
                <a:cubicBezTo>
                  <a:pt x="4660" y="1722"/>
                  <a:pt x="4650" y="1722"/>
                  <a:pt x="4641" y="1722"/>
                </a:cubicBezTo>
                <a:cubicBezTo>
                  <a:pt x="2992" y="1722"/>
                  <a:pt x="1651" y="3063"/>
                  <a:pt x="1651" y="4711"/>
                </a:cubicBezTo>
                <a:close/>
                <a:moveTo>
                  <a:pt x="1984" y="4711"/>
                </a:moveTo>
                <a:cubicBezTo>
                  <a:pt x="1984" y="6166"/>
                  <a:pt x="3167" y="7349"/>
                  <a:pt x="4622" y="7349"/>
                </a:cubicBezTo>
                <a:cubicBezTo>
                  <a:pt x="4638" y="7349"/>
                  <a:pt x="4654" y="7349"/>
                  <a:pt x="4670" y="7348"/>
                </a:cubicBezTo>
                <a:cubicBezTo>
                  <a:pt x="4670" y="7257"/>
                  <a:pt x="4670" y="7257"/>
                  <a:pt x="4670" y="7257"/>
                </a:cubicBezTo>
                <a:cubicBezTo>
                  <a:pt x="4654" y="7258"/>
                  <a:pt x="4638" y="7258"/>
                  <a:pt x="4622" y="7258"/>
                </a:cubicBezTo>
                <a:cubicBezTo>
                  <a:pt x="3218" y="7258"/>
                  <a:pt x="2075" y="6115"/>
                  <a:pt x="2075" y="4711"/>
                </a:cubicBezTo>
                <a:cubicBezTo>
                  <a:pt x="2075" y="3307"/>
                  <a:pt x="3218" y="2165"/>
                  <a:pt x="4622" y="2165"/>
                </a:cubicBezTo>
                <a:cubicBezTo>
                  <a:pt x="4638" y="2165"/>
                  <a:pt x="4654" y="2165"/>
                  <a:pt x="4670" y="2165"/>
                </a:cubicBezTo>
                <a:cubicBezTo>
                  <a:pt x="4670" y="2074"/>
                  <a:pt x="4670" y="2074"/>
                  <a:pt x="4670" y="2074"/>
                </a:cubicBezTo>
                <a:cubicBezTo>
                  <a:pt x="4654" y="2074"/>
                  <a:pt x="4638" y="2074"/>
                  <a:pt x="4622" y="2074"/>
                </a:cubicBezTo>
                <a:cubicBezTo>
                  <a:pt x="3167" y="2074"/>
                  <a:pt x="1984" y="3257"/>
                  <a:pt x="1984" y="4711"/>
                </a:cubicBezTo>
                <a:close/>
                <a:moveTo>
                  <a:pt x="2330" y="4721"/>
                </a:moveTo>
                <a:cubicBezTo>
                  <a:pt x="2330" y="5983"/>
                  <a:pt x="3355" y="7010"/>
                  <a:pt x="4615" y="7010"/>
                </a:cubicBezTo>
                <a:cubicBezTo>
                  <a:pt x="4634" y="7010"/>
                  <a:pt x="4652" y="7009"/>
                  <a:pt x="4670" y="7009"/>
                </a:cubicBezTo>
                <a:cubicBezTo>
                  <a:pt x="4670" y="6918"/>
                  <a:pt x="4670" y="6918"/>
                  <a:pt x="4670" y="6918"/>
                </a:cubicBezTo>
                <a:cubicBezTo>
                  <a:pt x="4652" y="6918"/>
                  <a:pt x="4634" y="6918"/>
                  <a:pt x="4615" y="6918"/>
                </a:cubicBezTo>
                <a:cubicBezTo>
                  <a:pt x="3405" y="6918"/>
                  <a:pt x="2421" y="5932"/>
                  <a:pt x="2421" y="4721"/>
                </a:cubicBezTo>
                <a:cubicBezTo>
                  <a:pt x="2421" y="3509"/>
                  <a:pt x="3405" y="2523"/>
                  <a:pt x="4615" y="2523"/>
                </a:cubicBezTo>
                <a:cubicBezTo>
                  <a:pt x="4634" y="2523"/>
                  <a:pt x="4652" y="2524"/>
                  <a:pt x="4670" y="2524"/>
                </a:cubicBezTo>
                <a:cubicBezTo>
                  <a:pt x="4670" y="2433"/>
                  <a:pt x="4670" y="2433"/>
                  <a:pt x="4670" y="2433"/>
                </a:cubicBezTo>
                <a:cubicBezTo>
                  <a:pt x="4652" y="2432"/>
                  <a:pt x="4634" y="2432"/>
                  <a:pt x="4615" y="2432"/>
                </a:cubicBezTo>
                <a:cubicBezTo>
                  <a:pt x="3355" y="2432"/>
                  <a:pt x="2330" y="3459"/>
                  <a:pt x="2330" y="4721"/>
                </a:cubicBezTo>
                <a:close/>
                <a:moveTo>
                  <a:pt x="2694" y="4724"/>
                </a:moveTo>
                <a:cubicBezTo>
                  <a:pt x="2694" y="5783"/>
                  <a:pt x="3556" y="6645"/>
                  <a:pt x="4615" y="6645"/>
                </a:cubicBezTo>
                <a:cubicBezTo>
                  <a:pt x="4633" y="6645"/>
                  <a:pt x="4652" y="6644"/>
                  <a:pt x="4670" y="6644"/>
                </a:cubicBezTo>
                <a:cubicBezTo>
                  <a:pt x="4670" y="6553"/>
                  <a:pt x="4670" y="6553"/>
                  <a:pt x="4670" y="6553"/>
                </a:cubicBezTo>
                <a:cubicBezTo>
                  <a:pt x="4652" y="6553"/>
                  <a:pt x="4633" y="6554"/>
                  <a:pt x="4615" y="6554"/>
                </a:cubicBezTo>
                <a:cubicBezTo>
                  <a:pt x="3606" y="6554"/>
                  <a:pt x="2786" y="5733"/>
                  <a:pt x="2786" y="4724"/>
                </a:cubicBezTo>
                <a:cubicBezTo>
                  <a:pt x="2786" y="3715"/>
                  <a:pt x="3606" y="2894"/>
                  <a:pt x="4615" y="2894"/>
                </a:cubicBezTo>
                <a:cubicBezTo>
                  <a:pt x="4633" y="2894"/>
                  <a:pt x="4652" y="2895"/>
                  <a:pt x="4670" y="2895"/>
                </a:cubicBezTo>
                <a:cubicBezTo>
                  <a:pt x="4670" y="2804"/>
                  <a:pt x="4670" y="2804"/>
                  <a:pt x="4670" y="2804"/>
                </a:cubicBezTo>
                <a:cubicBezTo>
                  <a:pt x="4652" y="2804"/>
                  <a:pt x="4633" y="2803"/>
                  <a:pt x="4615" y="2803"/>
                </a:cubicBezTo>
                <a:cubicBezTo>
                  <a:pt x="3556" y="2803"/>
                  <a:pt x="2694" y="3665"/>
                  <a:pt x="2694" y="4724"/>
                </a:cubicBezTo>
                <a:close/>
                <a:moveTo>
                  <a:pt x="3053" y="4721"/>
                </a:moveTo>
                <a:cubicBezTo>
                  <a:pt x="3053" y="5580"/>
                  <a:pt x="3752" y="6280"/>
                  <a:pt x="4612" y="6280"/>
                </a:cubicBezTo>
                <a:cubicBezTo>
                  <a:pt x="4631" y="6280"/>
                  <a:pt x="4650" y="6280"/>
                  <a:pt x="4670" y="6279"/>
                </a:cubicBezTo>
                <a:cubicBezTo>
                  <a:pt x="4670" y="6188"/>
                  <a:pt x="4670" y="6188"/>
                  <a:pt x="4670" y="6188"/>
                </a:cubicBezTo>
                <a:cubicBezTo>
                  <a:pt x="4650" y="6188"/>
                  <a:pt x="4631" y="6189"/>
                  <a:pt x="4612" y="6189"/>
                </a:cubicBezTo>
                <a:cubicBezTo>
                  <a:pt x="3802" y="6189"/>
                  <a:pt x="3144" y="5530"/>
                  <a:pt x="3144" y="4721"/>
                </a:cubicBezTo>
                <a:cubicBezTo>
                  <a:pt x="3144" y="3911"/>
                  <a:pt x="3802" y="3253"/>
                  <a:pt x="4612" y="3253"/>
                </a:cubicBezTo>
                <a:cubicBezTo>
                  <a:pt x="4631" y="3253"/>
                  <a:pt x="4650" y="3253"/>
                  <a:pt x="4670" y="3254"/>
                </a:cubicBezTo>
                <a:cubicBezTo>
                  <a:pt x="4670" y="3163"/>
                  <a:pt x="4670" y="3163"/>
                  <a:pt x="4670" y="3163"/>
                </a:cubicBezTo>
                <a:cubicBezTo>
                  <a:pt x="4650" y="3162"/>
                  <a:pt x="4631" y="3162"/>
                  <a:pt x="4612" y="3162"/>
                </a:cubicBezTo>
                <a:cubicBezTo>
                  <a:pt x="3752" y="3162"/>
                  <a:pt x="3053" y="3861"/>
                  <a:pt x="3053" y="4721"/>
                </a:cubicBezTo>
                <a:close/>
                <a:moveTo>
                  <a:pt x="3405" y="4730"/>
                </a:moveTo>
                <a:cubicBezTo>
                  <a:pt x="3405" y="5394"/>
                  <a:pt x="3946" y="5934"/>
                  <a:pt x="4612" y="5934"/>
                </a:cubicBezTo>
                <a:cubicBezTo>
                  <a:pt x="4631" y="5934"/>
                  <a:pt x="4650" y="5934"/>
                  <a:pt x="4670" y="5933"/>
                </a:cubicBezTo>
                <a:cubicBezTo>
                  <a:pt x="4670" y="5842"/>
                  <a:pt x="4670" y="5842"/>
                  <a:pt x="4670" y="5842"/>
                </a:cubicBezTo>
                <a:cubicBezTo>
                  <a:pt x="4651" y="5843"/>
                  <a:pt x="4631" y="5843"/>
                  <a:pt x="4612" y="5843"/>
                </a:cubicBezTo>
                <a:cubicBezTo>
                  <a:pt x="3997" y="5843"/>
                  <a:pt x="3496" y="5344"/>
                  <a:pt x="3496" y="4730"/>
                </a:cubicBezTo>
                <a:cubicBezTo>
                  <a:pt x="3496" y="4117"/>
                  <a:pt x="3997" y="3618"/>
                  <a:pt x="4612" y="3618"/>
                </a:cubicBezTo>
                <a:cubicBezTo>
                  <a:pt x="4631" y="3618"/>
                  <a:pt x="4651" y="3618"/>
                  <a:pt x="4670" y="3619"/>
                </a:cubicBezTo>
                <a:cubicBezTo>
                  <a:pt x="4670" y="3528"/>
                  <a:pt x="4670" y="3528"/>
                  <a:pt x="4670" y="3528"/>
                </a:cubicBezTo>
                <a:cubicBezTo>
                  <a:pt x="4650" y="3527"/>
                  <a:pt x="4631" y="3526"/>
                  <a:pt x="4612" y="3526"/>
                </a:cubicBezTo>
                <a:cubicBezTo>
                  <a:pt x="3946" y="3526"/>
                  <a:pt x="3405" y="4066"/>
                  <a:pt x="3405" y="4730"/>
                </a:cubicBezTo>
                <a:close/>
                <a:moveTo>
                  <a:pt x="3738" y="4724"/>
                </a:moveTo>
                <a:cubicBezTo>
                  <a:pt x="3738" y="5208"/>
                  <a:pt x="4131" y="5602"/>
                  <a:pt x="4615" y="5602"/>
                </a:cubicBezTo>
                <a:cubicBezTo>
                  <a:pt x="4634" y="5602"/>
                  <a:pt x="4652" y="5601"/>
                  <a:pt x="4670" y="5600"/>
                </a:cubicBezTo>
                <a:cubicBezTo>
                  <a:pt x="4670" y="5508"/>
                  <a:pt x="4670" y="5508"/>
                  <a:pt x="4670" y="5508"/>
                </a:cubicBezTo>
                <a:cubicBezTo>
                  <a:pt x="4652" y="5510"/>
                  <a:pt x="4634" y="5510"/>
                  <a:pt x="4615" y="5510"/>
                </a:cubicBezTo>
                <a:cubicBezTo>
                  <a:pt x="4182" y="5510"/>
                  <a:pt x="3829" y="5158"/>
                  <a:pt x="3829" y="4724"/>
                </a:cubicBezTo>
                <a:cubicBezTo>
                  <a:pt x="3829" y="4290"/>
                  <a:pt x="4182" y="3938"/>
                  <a:pt x="4615" y="3938"/>
                </a:cubicBezTo>
                <a:cubicBezTo>
                  <a:pt x="4634" y="3938"/>
                  <a:pt x="4652" y="3938"/>
                  <a:pt x="4670" y="3940"/>
                </a:cubicBezTo>
                <a:cubicBezTo>
                  <a:pt x="4670" y="3848"/>
                  <a:pt x="4670" y="3848"/>
                  <a:pt x="4670" y="3848"/>
                </a:cubicBezTo>
                <a:cubicBezTo>
                  <a:pt x="4652" y="3847"/>
                  <a:pt x="4634" y="3846"/>
                  <a:pt x="4615" y="3846"/>
                </a:cubicBezTo>
                <a:cubicBezTo>
                  <a:pt x="4131" y="3846"/>
                  <a:pt x="3738" y="4240"/>
                  <a:pt x="3738" y="4724"/>
                </a:cubicBezTo>
                <a:close/>
                <a:moveTo>
                  <a:pt x="4077" y="4721"/>
                </a:moveTo>
                <a:cubicBezTo>
                  <a:pt x="4077" y="5026"/>
                  <a:pt x="4326" y="5275"/>
                  <a:pt x="4631" y="5275"/>
                </a:cubicBezTo>
                <a:cubicBezTo>
                  <a:pt x="4644" y="5275"/>
                  <a:pt x="4657" y="5275"/>
                  <a:pt x="4670" y="5274"/>
                </a:cubicBezTo>
                <a:cubicBezTo>
                  <a:pt x="4670" y="5182"/>
                  <a:pt x="4670" y="5182"/>
                  <a:pt x="4670" y="5182"/>
                </a:cubicBezTo>
                <a:cubicBezTo>
                  <a:pt x="4657" y="5184"/>
                  <a:pt x="4644" y="5184"/>
                  <a:pt x="4631" y="5184"/>
                </a:cubicBezTo>
                <a:cubicBezTo>
                  <a:pt x="4376" y="5184"/>
                  <a:pt x="4168" y="4976"/>
                  <a:pt x="4168" y="4721"/>
                </a:cubicBezTo>
                <a:cubicBezTo>
                  <a:pt x="4168" y="4465"/>
                  <a:pt x="4376" y="4258"/>
                  <a:pt x="4631" y="4258"/>
                </a:cubicBezTo>
                <a:cubicBezTo>
                  <a:pt x="4644" y="4258"/>
                  <a:pt x="4657" y="4258"/>
                  <a:pt x="4670" y="4259"/>
                </a:cubicBezTo>
                <a:cubicBezTo>
                  <a:pt x="4670" y="4168"/>
                  <a:pt x="4670" y="4168"/>
                  <a:pt x="4670" y="4168"/>
                </a:cubicBezTo>
                <a:cubicBezTo>
                  <a:pt x="4657" y="4167"/>
                  <a:pt x="4644" y="4166"/>
                  <a:pt x="4631" y="4166"/>
                </a:cubicBezTo>
                <a:cubicBezTo>
                  <a:pt x="4326" y="4166"/>
                  <a:pt x="4077" y="4415"/>
                  <a:pt x="4077" y="4721"/>
                </a:cubicBezTo>
                <a:close/>
                <a:moveTo>
                  <a:pt x="4352" y="4721"/>
                </a:moveTo>
                <a:cubicBezTo>
                  <a:pt x="4352" y="4875"/>
                  <a:pt x="4479" y="5000"/>
                  <a:pt x="4634" y="5000"/>
                </a:cubicBezTo>
                <a:cubicBezTo>
                  <a:pt x="4646" y="5000"/>
                  <a:pt x="4658" y="4999"/>
                  <a:pt x="4670" y="4998"/>
                </a:cubicBezTo>
                <a:cubicBezTo>
                  <a:pt x="4670" y="4905"/>
                  <a:pt x="4670" y="4905"/>
                  <a:pt x="4670" y="4905"/>
                </a:cubicBezTo>
                <a:cubicBezTo>
                  <a:pt x="4658" y="4908"/>
                  <a:pt x="4646" y="4909"/>
                  <a:pt x="4634" y="4909"/>
                </a:cubicBezTo>
                <a:cubicBezTo>
                  <a:pt x="4529" y="4909"/>
                  <a:pt x="4443" y="4824"/>
                  <a:pt x="4443" y="4721"/>
                </a:cubicBezTo>
                <a:cubicBezTo>
                  <a:pt x="4443" y="4617"/>
                  <a:pt x="4529" y="4533"/>
                  <a:pt x="4634" y="4533"/>
                </a:cubicBezTo>
                <a:cubicBezTo>
                  <a:pt x="4646" y="4533"/>
                  <a:pt x="4658" y="4534"/>
                  <a:pt x="4670" y="4536"/>
                </a:cubicBezTo>
                <a:cubicBezTo>
                  <a:pt x="4670" y="4444"/>
                  <a:pt x="4670" y="4444"/>
                  <a:pt x="4670" y="4444"/>
                </a:cubicBezTo>
                <a:cubicBezTo>
                  <a:pt x="4658" y="4442"/>
                  <a:pt x="4646" y="4442"/>
                  <a:pt x="4634" y="4442"/>
                </a:cubicBezTo>
                <a:cubicBezTo>
                  <a:pt x="4479" y="4442"/>
                  <a:pt x="4352" y="4567"/>
                  <a:pt x="4352" y="4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lvl1pPr>
          </a:lstStyle>
          <a:p>
            <a:r>
              <a:rPr lang="en-GB"/>
              <a:t> </a:t>
            </a:r>
          </a:p>
        </p:txBody>
      </p:sp>
    </p:spTree>
    <p:extLst>
      <p:ext uri="{BB962C8B-B14F-4D97-AF65-F5344CB8AC3E}">
        <p14:creationId xmlns:p14="http://schemas.microsoft.com/office/powerpoint/2010/main" val="340684640"/>
      </p:ext>
    </p:extLst>
  </p:cSld>
  <p:clrMapOvr>
    <a:masterClrMapping/>
  </p:clrMapOvr>
  <p:hf sldNum="0" hd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Friendly Fig with circles)">
    <p:bg>
      <p:bgPr>
        <a:solidFill>
          <a:schemeClr val="accent6"/>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951051" y="1392372"/>
            <a:ext cx="4212000" cy="1125676"/>
          </a:xfrm>
        </p:spPr>
        <p:txBody>
          <a:bodyPr lIns="0" tIns="0" rIns="0" anchor="b"/>
          <a:lstStyle>
            <a:lvl1pPr algn="l">
              <a:defRPr sz="2400">
                <a:solidFill>
                  <a:schemeClr val="bg1"/>
                </a:solidFill>
              </a:defRPr>
            </a:lvl1pPr>
          </a:lstStyle>
          <a:p>
            <a:pPr lvl="0"/>
            <a:r>
              <a:rPr lang="en-GB"/>
              <a:t>[Title]</a:t>
            </a:r>
          </a:p>
        </p:txBody>
      </p:sp>
      <p:sp>
        <p:nvSpPr>
          <p:cNvPr id="44" name="Subtitle">
            <a:extLst>
              <a:ext uri="{FF2B5EF4-FFF2-40B4-BE49-F238E27FC236}">
                <a16:creationId xmlns:a16="http://schemas.microsoft.com/office/drawing/2014/main" id="{35492EF0-4423-40F1-87C5-5A80D22A57A7}"/>
              </a:ext>
            </a:extLst>
          </p:cNvPr>
          <p:cNvSpPr>
            <a:spLocks noGrp="1" noSelect="1"/>
          </p:cNvSpPr>
          <p:nvPr>
            <p:ph type="body" sz="quarter" idx="13" hasCustomPrompt="1"/>
          </p:nvPr>
        </p:nvSpPr>
        <p:spPr bwMode="gray">
          <a:xfrm>
            <a:off x="3951051" y="2518047"/>
            <a:ext cx="4212000" cy="1142578"/>
          </a:xfrm>
          <a:prstGeom prst="rect">
            <a:avLst/>
          </a:prstGeom>
        </p:spPr>
        <p:txBody>
          <a:bodyPr lIns="0" tIns="36000" rIns="0" bIns="0"/>
          <a:lstStyle>
            <a:lvl1pPr marL="0" indent="0" algn="l">
              <a:lnSpc>
                <a:spcPct val="100000"/>
              </a:lnSpc>
              <a:buNone/>
              <a:defRPr lang="en-GB" sz="1000" b="0" kern="1200" cap="none" baseline="0" dirty="0">
                <a:solidFill>
                  <a:schemeClr val="bg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15" name="***Tijdelijke aanduiding voor datum 14"/>
          <p:cNvSpPr>
            <a:spLocks noGrp="1" noSelect="1"/>
          </p:cNvSpPr>
          <p:nvPr>
            <p:ph type="dt" sz="half" idx="14"/>
          </p:nvPr>
        </p:nvSpPr>
        <p:spPr/>
        <p:txBody>
          <a:bodyPr/>
          <a:lstStyle>
            <a:lvl1pPr>
              <a:defRPr>
                <a:solidFill>
                  <a:schemeClr val="bg1"/>
                </a:solidFill>
              </a:defRPr>
            </a:lvl1pPr>
          </a:lstStyle>
          <a:p>
            <a:endParaRPr lang="en-GB" noProof="1"/>
          </a:p>
        </p:txBody>
      </p:sp>
      <p:sp>
        <p:nvSpPr>
          <p:cNvPr id="16" name="***Tijdelijke aanduiding voor voettekst 15"/>
          <p:cNvSpPr>
            <a:spLocks noGrp="1" noSelect="1"/>
          </p:cNvSpPr>
          <p:nvPr>
            <p:ph type="ftr" sz="quarter" idx="15"/>
          </p:nvPr>
        </p:nvSpPr>
        <p:spPr/>
        <p:txBody>
          <a:bodyPr/>
          <a:lstStyle>
            <a:lvl1pPr>
              <a:defRPr>
                <a:solidFill>
                  <a:schemeClr val="bg1"/>
                </a:solidFill>
              </a:defRPr>
            </a:lvl1pPr>
          </a:lstStyle>
          <a:p>
            <a:r>
              <a:rPr lang="en-GB" noProof="1"/>
              <a:t>AI-ML-Big Data  | WL Labs | CTO | Internal | © Worldline</a:t>
            </a:r>
          </a:p>
        </p:txBody>
      </p:sp>
      <p:sp>
        <p:nvSpPr>
          <p:cNvPr id="17" name="***Tijdelijke aanduiding voor dianummer 16"/>
          <p:cNvSpPr>
            <a:spLocks noGrp="1" noSelect="1"/>
          </p:cNvSpPr>
          <p:nvPr>
            <p:ph type="sldNum" sz="quarter" idx="16"/>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27" name="Logo 10 (PHJU)">
            <a:extLst>
              <a:ext uri="{FF2B5EF4-FFF2-40B4-BE49-F238E27FC236}">
                <a16:creationId xmlns:a16="http://schemas.microsoft.com/office/drawing/2014/main" id="{9AA0EC3C-4692-437E-A175-24F115D4FD36}"/>
              </a:ext>
            </a:extLst>
          </p:cNvPr>
          <p:cNvSpPr>
            <a:spLocks noGrp="1" noSelect="1"/>
          </p:cNvSpPr>
          <p:nvPr>
            <p:ph type="body" idx="1000" hasCustomPrompt="1"/>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42" name="Slogan 11 (PHJU)">
            <a:extLst>
              <a:ext uri="{FF2B5EF4-FFF2-40B4-BE49-F238E27FC236}">
                <a16:creationId xmlns:a16="http://schemas.microsoft.com/office/drawing/2014/main" id="{4F221B8D-925C-41A6-AC1C-5AA0143B57D2}"/>
              </a:ext>
            </a:extLst>
          </p:cNvPr>
          <p:cNvSpPr>
            <a:spLocks noGrp="1" noSelect="1"/>
          </p:cNvSpPr>
          <p:nvPr>
            <p:ph type="body" idx="1001" hasCustomPrompt="1"/>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8" name="Freeform 5"/>
          <p:cNvSpPr>
            <a:spLocks noGrp="1" noSelect="1"/>
          </p:cNvSpPr>
          <p:nvPr>
            <p:ph type="body" idx="1002" hasCustomPrompt="1"/>
          </p:nvPr>
        </p:nvSpPr>
        <p:spPr bwMode="auto">
          <a:xfrm>
            <a:off x="2635250" y="1401763"/>
            <a:ext cx="1112838" cy="2217738"/>
          </a:xfrm>
          <a:custGeom>
            <a:avLst/>
            <a:gdLst>
              <a:gd name="T0" fmla="*/ 4657 w 4670"/>
              <a:gd name="T1" fmla="*/ 91 h 9314"/>
              <a:gd name="T2" fmla="*/ 4670 w 4670"/>
              <a:gd name="T3" fmla="*/ 9222 h 9314"/>
              <a:gd name="T4" fmla="*/ 0 w 4670"/>
              <a:gd name="T5" fmla="*/ 4657 h 9314"/>
              <a:gd name="T6" fmla="*/ 294 w 4670"/>
              <a:gd name="T7" fmla="*/ 4654 h 9314"/>
              <a:gd name="T8" fmla="*/ 4670 w 4670"/>
              <a:gd name="T9" fmla="*/ 8889 h 9314"/>
              <a:gd name="T10" fmla="*/ 4622 w 4670"/>
              <a:gd name="T11" fmla="*/ 418 h 9314"/>
              <a:gd name="T12" fmla="*/ 4622 w 4670"/>
              <a:gd name="T13" fmla="*/ 326 h 9314"/>
              <a:gd name="T14" fmla="*/ 4628 w 4670"/>
              <a:gd name="T15" fmla="*/ 8667 h 9314"/>
              <a:gd name="T16" fmla="*/ 4628 w 4670"/>
              <a:gd name="T17" fmla="*/ 8576 h 9314"/>
              <a:gd name="T18" fmla="*/ 4670 w 4670"/>
              <a:gd name="T19" fmla="*/ 770 h 9314"/>
              <a:gd name="T20" fmla="*/ 634 w 4670"/>
              <a:gd name="T21" fmla="*/ 4673 h 9314"/>
              <a:gd name="T22" fmla="*/ 4670 w 4670"/>
              <a:gd name="T23" fmla="*/ 8334 h 9314"/>
              <a:gd name="T24" fmla="*/ 1070 w 4670"/>
              <a:gd name="T25" fmla="*/ 4679 h 9314"/>
              <a:gd name="T26" fmla="*/ 4670 w 4670"/>
              <a:gd name="T27" fmla="*/ 1024 h 9314"/>
              <a:gd name="T28" fmla="*/ 1325 w 4670"/>
              <a:gd name="T29" fmla="*/ 4702 h 9314"/>
              <a:gd name="T30" fmla="*/ 4670 w 4670"/>
              <a:gd name="T31" fmla="*/ 7936 h 9314"/>
              <a:gd name="T32" fmla="*/ 4650 w 4670"/>
              <a:gd name="T33" fmla="*/ 1467 h 9314"/>
              <a:gd name="T34" fmla="*/ 4650 w 4670"/>
              <a:gd name="T35" fmla="*/ 1376 h 9314"/>
              <a:gd name="T36" fmla="*/ 4641 w 4670"/>
              <a:gd name="T37" fmla="*/ 7701 h 9314"/>
              <a:gd name="T38" fmla="*/ 4641 w 4670"/>
              <a:gd name="T39" fmla="*/ 7610 h 9314"/>
              <a:gd name="T40" fmla="*/ 4670 w 4670"/>
              <a:gd name="T41" fmla="*/ 1813 h 9314"/>
              <a:gd name="T42" fmla="*/ 1651 w 4670"/>
              <a:gd name="T43" fmla="*/ 4711 h 9314"/>
              <a:gd name="T44" fmla="*/ 4670 w 4670"/>
              <a:gd name="T45" fmla="*/ 7348 h 9314"/>
              <a:gd name="T46" fmla="*/ 2075 w 4670"/>
              <a:gd name="T47" fmla="*/ 4711 h 9314"/>
              <a:gd name="T48" fmla="*/ 4670 w 4670"/>
              <a:gd name="T49" fmla="*/ 2074 h 9314"/>
              <a:gd name="T50" fmla="*/ 2330 w 4670"/>
              <a:gd name="T51" fmla="*/ 4721 h 9314"/>
              <a:gd name="T52" fmla="*/ 4670 w 4670"/>
              <a:gd name="T53" fmla="*/ 6918 h 9314"/>
              <a:gd name="T54" fmla="*/ 4615 w 4670"/>
              <a:gd name="T55" fmla="*/ 2523 h 9314"/>
              <a:gd name="T56" fmla="*/ 4615 w 4670"/>
              <a:gd name="T57" fmla="*/ 2432 h 9314"/>
              <a:gd name="T58" fmla="*/ 4615 w 4670"/>
              <a:gd name="T59" fmla="*/ 6645 h 9314"/>
              <a:gd name="T60" fmla="*/ 4615 w 4670"/>
              <a:gd name="T61" fmla="*/ 6554 h 9314"/>
              <a:gd name="T62" fmla="*/ 4670 w 4670"/>
              <a:gd name="T63" fmla="*/ 2895 h 9314"/>
              <a:gd name="T64" fmla="*/ 2694 w 4670"/>
              <a:gd name="T65" fmla="*/ 4724 h 9314"/>
              <a:gd name="T66" fmla="*/ 4670 w 4670"/>
              <a:gd name="T67" fmla="*/ 6279 h 9314"/>
              <a:gd name="T68" fmla="*/ 3144 w 4670"/>
              <a:gd name="T69" fmla="*/ 4721 h 9314"/>
              <a:gd name="T70" fmla="*/ 4670 w 4670"/>
              <a:gd name="T71" fmla="*/ 3163 h 9314"/>
              <a:gd name="T72" fmla="*/ 3405 w 4670"/>
              <a:gd name="T73" fmla="*/ 4730 h 9314"/>
              <a:gd name="T74" fmla="*/ 4670 w 4670"/>
              <a:gd name="T75" fmla="*/ 5842 h 9314"/>
              <a:gd name="T76" fmla="*/ 4612 w 4670"/>
              <a:gd name="T77" fmla="*/ 3618 h 9314"/>
              <a:gd name="T78" fmla="*/ 4612 w 4670"/>
              <a:gd name="T79" fmla="*/ 3526 h 9314"/>
              <a:gd name="T80" fmla="*/ 4615 w 4670"/>
              <a:gd name="T81" fmla="*/ 5602 h 9314"/>
              <a:gd name="T82" fmla="*/ 4615 w 4670"/>
              <a:gd name="T83" fmla="*/ 5510 h 9314"/>
              <a:gd name="T84" fmla="*/ 4670 w 4670"/>
              <a:gd name="T85" fmla="*/ 3940 h 9314"/>
              <a:gd name="T86" fmla="*/ 3738 w 4670"/>
              <a:gd name="T87" fmla="*/ 4724 h 9314"/>
              <a:gd name="T88" fmla="*/ 4670 w 4670"/>
              <a:gd name="T89" fmla="*/ 5274 h 9314"/>
              <a:gd name="T90" fmla="*/ 4168 w 4670"/>
              <a:gd name="T91" fmla="*/ 4721 h 9314"/>
              <a:gd name="T92" fmla="*/ 4670 w 4670"/>
              <a:gd name="T93" fmla="*/ 4168 h 9314"/>
              <a:gd name="T94" fmla="*/ 4352 w 4670"/>
              <a:gd name="T95" fmla="*/ 4721 h 9314"/>
              <a:gd name="T96" fmla="*/ 4670 w 4670"/>
              <a:gd name="T97" fmla="*/ 4905 h 9314"/>
              <a:gd name="T98" fmla="*/ 4634 w 4670"/>
              <a:gd name="T99" fmla="*/ 4533 h 9314"/>
              <a:gd name="T100" fmla="*/ 4634 w 4670"/>
              <a:gd name="T101" fmla="*/ 4442 h 9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0" h="9314">
                <a:moveTo>
                  <a:pt x="4670" y="0"/>
                </a:moveTo>
                <a:cubicBezTo>
                  <a:pt x="4670" y="91"/>
                  <a:pt x="4670" y="91"/>
                  <a:pt x="4670" y="91"/>
                </a:cubicBezTo>
                <a:cubicBezTo>
                  <a:pt x="4657" y="91"/>
                  <a:pt x="4657" y="91"/>
                  <a:pt x="4657" y="91"/>
                </a:cubicBezTo>
                <a:cubicBezTo>
                  <a:pt x="2139" y="91"/>
                  <a:pt x="91" y="2139"/>
                  <a:pt x="91" y="4657"/>
                </a:cubicBezTo>
                <a:cubicBezTo>
                  <a:pt x="91" y="7174"/>
                  <a:pt x="2139" y="9222"/>
                  <a:pt x="4657" y="9222"/>
                </a:cubicBezTo>
                <a:cubicBezTo>
                  <a:pt x="4670" y="9222"/>
                  <a:pt x="4670" y="9222"/>
                  <a:pt x="4670" y="9222"/>
                </a:cubicBezTo>
                <a:cubicBezTo>
                  <a:pt x="4670" y="9314"/>
                  <a:pt x="4670" y="9314"/>
                  <a:pt x="4670" y="9314"/>
                </a:cubicBezTo>
                <a:cubicBezTo>
                  <a:pt x="4657" y="9314"/>
                  <a:pt x="4657" y="9314"/>
                  <a:pt x="4657" y="9314"/>
                </a:cubicBezTo>
                <a:cubicBezTo>
                  <a:pt x="2089" y="9314"/>
                  <a:pt x="0" y="7224"/>
                  <a:pt x="0" y="4657"/>
                </a:cubicBezTo>
                <a:cubicBezTo>
                  <a:pt x="0" y="2089"/>
                  <a:pt x="2089" y="0"/>
                  <a:pt x="4657" y="0"/>
                </a:cubicBezTo>
                <a:lnTo>
                  <a:pt x="4670" y="0"/>
                </a:lnTo>
                <a:close/>
                <a:moveTo>
                  <a:pt x="294" y="4654"/>
                </a:moveTo>
                <a:cubicBezTo>
                  <a:pt x="294" y="7040"/>
                  <a:pt x="2236" y="8981"/>
                  <a:pt x="4622" y="8981"/>
                </a:cubicBezTo>
                <a:cubicBezTo>
                  <a:pt x="4638" y="8981"/>
                  <a:pt x="4654" y="8981"/>
                  <a:pt x="4670" y="8980"/>
                </a:cubicBezTo>
                <a:cubicBezTo>
                  <a:pt x="4670" y="8889"/>
                  <a:pt x="4670" y="8889"/>
                  <a:pt x="4670" y="8889"/>
                </a:cubicBezTo>
                <a:cubicBezTo>
                  <a:pt x="4654" y="8890"/>
                  <a:pt x="4638" y="8890"/>
                  <a:pt x="4622" y="8890"/>
                </a:cubicBezTo>
                <a:cubicBezTo>
                  <a:pt x="2286" y="8890"/>
                  <a:pt x="386" y="6989"/>
                  <a:pt x="386" y="4654"/>
                </a:cubicBezTo>
                <a:cubicBezTo>
                  <a:pt x="386" y="2318"/>
                  <a:pt x="2286" y="418"/>
                  <a:pt x="4622" y="418"/>
                </a:cubicBezTo>
                <a:cubicBezTo>
                  <a:pt x="4638" y="418"/>
                  <a:pt x="4654" y="418"/>
                  <a:pt x="4670" y="418"/>
                </a:cubicBezTo>
                <a:cubicBezTo>
                  <a:pt x="4670" y="327"/>
                  <a:pt x="4670" y="327"/>
                  <a:pt x="4670" y="327"/>
                </a:cubicBezTo>
                <a:cubicBezTo>
                  <a:pt x="4654" y="326"/>
                  <a:pt x="4638" y="326"/>
                  <a:pt x="4622" y="326"/>
                </a:cubicBezTo>
                <a:cubicBezTo>
                  <a:pt x="2236" y="326"/>
                  <a:pt x="294" y="2268"/>
                  <a:pt x="294" y="4654"/>
                </a:cubicBezTo>
                <a:close/>
                <a:moveTo>
                  <a:pt x="634" y="4673"/>
                </a:moveTo>
                <a:cubicBezTo>
                  <a:pt x="634" y="6875"/>
                  <a:pt x="2426" y="8667"/>
                  <a:pt x="4628" y="8667"/>
                </a:cubicBezTo>
                <a:cubicBezTo>
                  <a:pt x="4642" y="8667"/>
                  <a:pt x="4656" y="8667"/>
                  <a:pt x="4670" y="8667"/>
                </a:cubicBezTo>
                <a:cubicBezTo>
                  <a:pt x="4670" y="8576"/>
                  <a:pt x="4670" y="8576"/>
                  <a:pt x="4670" y="8576"/>
                </a:cubicBezTo>
                <a:cubicBezTo>
                  <a:pt x="4656" y="8576"/>
                  <a:pt x="4642" y="8576"/>
                  <a:pt x="4628" y="8576"/>
                </a:cubicBezTo>
                <a:cubicBezTo>
                  <a:pt x="2476" y="8576"/>
                  <a:pt x="725" y="6825"/>
                  <a:pt x="725" y="4673"/>
                </a:cubicBezTo>
                <a:cubicBezTo>
                  <a:pt x="725" y="2520"/>
                  <a:pt x="2476" y="770"/>
                  <a:pt x="4628" y="770"/>
                </a:cubicBezTo>
                <a:cubicBezTo>
                  <a:pt x="4642" y="770"/>
                  <a:pt x="4656" y="770"/>
                  <a:pt x="4670" y="770"/>
                </a:cubicBezTo>
                <a:cubicBezTo>
                  <a:pt x="4670" y="679"/>
                  <a:pt x="4670" y="679"/>
                  <a:pt x="4670" y="679"/>
                </a:cubicBezTo>
                <a:cubicBezTo>
                  <a:pt x="4656" y="678"/>
                  <a:pt x="4642" y="678"/>
                  <a:pt x="4628" y="678"/>
                </a:cubicBezTo>
                <a:cubicBezTo>
                  <a:pt x="2426" y="678"/>
                  <a:pt x="634" y="2470"/>
                  <a:pt x="634" y="4673"/>
                </a:cubicBezTo>
                <a:close/>
                <a:moveTo>
                  <a:pt x="979" y="4679"/>
                </a:moveTo>
                <a:cubicBezTo>
                  <a:pt x="979" y="6695"/>
                  <a:pt x="2619" y="8334"/>
                  <a:pt x="4634" y="8334"/>
                </a:cubicBezTo>
                <a:cubicBezTo>
                  <a:pt x="4646" y="8334"/>
                  <a:pt x="4658" y="8334"/>
                  <a:pt x="4670" y="8334"/>
                </a:cubicBezTo>
                <a:cubicBezTo>
                  <a:pt x="4670" y="8243"/>
                  <a:pt x="4670" y="8243"/>
                  <a:pt x="4670" y="8243"/>
                </a:cubicBezTo>
                <a:cubicBezTo>
                  <a:pt x="4658" y="8243"/>
                  <a:pt x="4646" y="8243"/>
                  <a:pt x="4634" y="8243"/>
                </a:cubicBezTo>
                <a:cubicBezTo>
                  <a:pt x="2669" y="8243"/>
                  <a:pt x="1070" y="6644"/>
                  <a:pt x="1070" y="4679"/>
                </a:cubicBezTo>
                <a:cubicBezTo>
                  <a:pt x="1070" y="2714"/>
                  <a:pt x="2669" y="1115"/>
                  <a:pt x="4634" y="1115"/>
                </a:cubicBezTo>
                <a:cubicBezTo>
                  <a:pt x="4646" y="1115"/>
                  <a:pt x="4658" y="1115"/>
                  <a:pt x="4670" y="1116"/>
                </a:cubicBezTo>
                <a:cubicBezTo>
                  <a:pt x="4670" y="1024"/>
                  <a:pt x="4670" y="1024"/>
                  <a:pt x="4670" y="1024"/>
                </a:cubicBezTo>
                <a:cubicBezTo>
                  <a:pt x="4658" y="1024"/>
                  <a:pt x="4646" y="1024"/>
                  <a:pt x="4634" y="1024"/>
                </a:cubicBezTo>
                <a:cubicBezTo>
                  <a:pt x="2619" y="1024"/>
                  <a:pt x="979" y="2664"/>
                  <a:pt x="979" y="4679"/>
                </a:cubicBezTo>
                <a:close/>
                <a:moveTo>
                  <a:pt x="1325" y="4702"/>
                </a:moveTo>
                <a:cubicBezTo>
                  <a:pt x="1325" y="6535"/>
                  <a:pt x="2817" y="8027"/>
                  <a:pt x="4650" y="8027"/>
                </a:cubicBezTo>
                <a:cubicBezTo>
                  <a:pt x="4657" y="8027"/>
                  <a:pt x="4663" y="8027"/>
                  <a:pt x="4670" y="8027"/>
                </a:cubicBezTo>
                <a:cubicBezTo>
                  <a:pt x="4670" y="7936"/>
                  <a:pt x="4670" y="7936"/>
                  <a:pt x="4670" y="7936"/>
                </a:cubicBezTo>
                <a:cubicBezTo>
                  <a:pt x="4663" y="7936"/>
                  <a:pt x="4657" y="7936"/>
                  <a:pt x="4650" y="7936"/>
                </a:cubicBezTo>
                <a:cubicBezTo>
                  <a:pt x="2867" y="7936"/>
                  <a:pt x="1416" y="6485"/>
                  <a:pt x="1416" y="4702"/>
                </a:cubicBezTo>
                <a:cubicBezTo>
                  <a:pt x="1416" y="2918"/>
                  <a:pt x="2867" y="1467"/>
                  <a:pt x="4650" y="1467"/>
                </a:cubicBezTo>
                <a:cubicBezTo>
                  <a:pt x="4657" y="1467"/>
                  <a:pt x="4663" y="1467"/>
                  <a:pt x="4670" y="1468"/>
                </a:cubicBezTo>
                <a:cubicBezTo>
                  <a:pt x="4670" y="1376"/>
                  <a:pt x="4670" y="1376"/>
                  <a:pt x="4670" y="1376"/>
                </a:cubicBezTo>
                <a:cubicBezTo>
                  <a:pt x="4663" y="1376"/>
                  <a:pt x="4657" y="1376"/>
                  <a:pt x="4650" y="1376"/>
                </a:cubicBezTo>
                <a:cubicBezTo>
                  <a:pt x="2817" y="1376"/>
                  <a:pt x="1325" y="2868"/>
                  <a:pt x="1325" y="4702"/>
                </a:cubicBezTo>
                <a:close/>
                <a:moveTo>
                  <a:pt x="1651" y="4711"/>
                </a:moveTo>
                <a:cubicBezTo>
                  <a:pt x="1651" y="6360"/>
                  <a:pt x="2992" y="7701"/>
                  <a:pt x="4641" y="7701"/>
                </a:cubicBezTo>
                <a:cubicBezTo>
                  <a:pt x="4650" y="7701"/>
                  <a:pt x="4660" y="7701"/>
                  <a:pt x="4670" y="7700"/>
                </a:cubicBezTo>
                <a:cubicBezTo>
                  <a:pt x="4670" y="7609"/>
                  <a:pt x="4670" y="7609"/>
                  <a:pt x="4670" y="7609"/>
                </a:cubicBezTo>
                <a:cubicBezTo>
                  <a:pt x="4660" y="7610"/>
                  <a:pt x="4650" y="7610"/>
                  <a:pt x="4641" y="7610"/>
                </a:cubicBezTo>
                <a:cubicBezTo>
                  <a:pt x="3043" y="7610"/>
                  <a:pt x="1742" y="6309"/>
                  <a:pt x="1742" y="4711"/>
                </a:cubicBezTo>
                <a:cubicBezTo>
                  <a:pt x="1742" y="3113"/>
                  <a:pt x="3043" y="1813"/>
                  <a:pt x="4641" y="1813"/>
                </a:cubicBezTo>
                <a:cubicBezTo>
                  <a:pt x="4650" y="1813"/>
                  <a:pt x="4660" y="1813"/>
                  <a:pt x="4670" y="1813"/>
                </a:cubicBezTo>
                <a:cubicBezTo>
                  <a:pt x="4670" y="1722"/>
                  <a:pt x="4670" y="1722"/>
                  <a:pt x="4670" y="1722"/>
                </a:cubicBezTo>
                <a:cubicBezTo>
                  <a:pt x="4660" y="1722"/>
                  <a:pt x="4650" y="1722"/>
                  <a:pt x="4641" y="1722"/>
                </a:cubicBezTo>
                <a:cubicBezTo>
                  <a:pt x="2992" y="1722"/>
                  <a:pt x="1651" y="3063"/>
                  <a:pt x="1651" y="4711"/>
                </a:cubicBezTo>
                <a:close/>
                <a:moveTo>
                  <a:pt x="1984" y="4711"/>
                </a:moveTo>
                <a:cubicBezTo>
                  <a:pt x="1984" y="6166"/>
                  <a:pt x="3167" y="7349"/>
                  <a:pt x="4622" y="7349"/>
                </a:cubicBezTo>
                <a:cubicBezTo>
                  <a:pt x="4638" y="7349"/>
                  <a:pt x="4654" y="7349"/>
                  <a:pt x="4670" y="7348"/>
                </a:cubicBezTo>
                <a:cubicBezTo>
                  <a:pt x="4670" y="7257"/>
                  <a:pt x="4670" y="7257"/>
                  <a:pt x="4670" y="7257"/>
                </a:cubicBezTo>
                <a:cubicBezTo>
                  <a:pt x="4654" y="7258"/>
                  <a:pt x="4638" y="7258"/>
                  <a:pt x="4622" y="7258"/>
                </a:cubicBezTo>
                <a:cubicBezTo>
                  <a:pt x="3218" y="7258"/>
                  <a:pt x="2075" y="6115"/>
                  <a:pt x="2075" y="4711"/>
                </a:cubicBezTo>
                <a:cubicBezTo>
                  <a:pt x="2075" y="3307"/>
                  <a:pt x="3218" y="2165"/>
                  <a:pt x="4622" y="2165"/>
                </a:cubicBezTo>
                <a:cubicBezTo>
                  <a:pt x="4638" y="2165"/>
                  <a:pt x="4654" y="2165"/>
                  <a:pt x="4670" y="2165"/>
                </a:cubicBezTo>
                <a:cubicBezTo>
                  <a:pt x="4670" y="2074"/>
                  <a:pt x="4670" y="2074"/>
                  <a:pt x="4670" y="2074"/>
                </a:cubicBezTo>
                <a:cubicBezTo>
                  <a:pt x="4654" y="2074"/>
                  <a:pt x="4638" y="2074"/>
                  <a:pt x="4622" y="2074"/>
                </a:cubicBezTo>
                <a:cubicBezTo>
                  <a:pt x="3167" y="2074"/>
                  <a:pt x="1984" y="3257"/>
                  <a:pt x="1984" y="4711"/>
                </a:cubicBezTo>
                <a:close/>
                <a:moveTo>
                  <a:pt x="2330" y="4721"/>
                </a:moveTo>
                <a:cubicBezTo>
                  <a:pt x="2330" y="5983"/>
                  <a:pt x="3355" y="7010"/>
                  <a:pt x="4615" y="7010"/>
                </a:cubicBezTo>
                <a:cubicBezTo>
                  <a:pt x="4634" y="7010"/>
                  <a:pt x="4652" y="7009"/>
                  <a:pt x="4670" y="7009"/>
                </a:cubicBezTo>
                <a:cubicBezTo>
                  <a:pt x="4670" y="6918"/>
                  <a:pt x="4670" y="6918"/>
                  <a:pt x="4670" y="6918"/>
                </a:cubicBezTo>
                <a:cubicBezTo>
                  <a:pt x="4652" y="6918"/>
                  <a:pt x="4634" y="6918"/>
                  <a:pt x="4615" y="6918"/>
                </a:cubicBezTo>
                <a:cubicBezTo>
                  <a:pt x="3405" y="6918"/>
                  <a:pt x="2421" y="5932"/>
                  <a:pt x="2421" y="4721"/>
                </a:cubicBezTo>
                <a:cubicBezTo>
                  <a:pt x="2421" y="3509"/>
                  <a:pt x="3405" y="2523"/>
                  <a:pt x="4615" y="2523"/>
                </a:cubicBezTo>
                <a:cubicBezTo>
                  <a:pt x="4634" y="2523"/>
                  <a:pt x="4652" y="2524"/>
                  <a:pt x="4670" y="2524"/>
                </a:cubicBezTo>
                <a:cubicBezTo>
                  <a:pt x="4670" y="2433"/>
                  <a:pt x="4670" y="2433"/>
                  <a:pt x="4670" y="2433"/>
                </a:cubicBezTo>
                <a:cubicBezTo>
                  <a:pt x="4652" y="2432"/>
                  <a:pt x="4634" y="2432"/>
                  <a:pt x="4615" y="2432"/>
                </a:cubicBezTo>
                <a:cubicBezTo>
                  <a:pt x="3355" y="2432"/>
                  <a:pt x="2330" y="3459"/>
                  <a:pt x="2330" y="4721"/>
                </a:cubicBezTo>
                <a:close/>
                <a:moveTo>
                  <a:pt x="2694" y="4724"/>
                </a:moveTo>
                <a:cubicBezTo>
                  <a:pt x="2694" y="5783"/>
                  <a:pt x="3556" y="6645"/>
                  <a:pt x="4615" y="6645"/>
                </a:cubicBezTo>
                <a:cubicBezTo>
                  <a:pt x="4633" y="6645"/>
                  <a:pt x="4652" y="6644"/>
                  <a:pt x="4670" y="6644"/>
                </a:cubicBezTo>
                <a:cubicBezTo>
                  <a:pt x="4670" y="6553"/>
                  <a:pt x="4670" y="6553"/>
                  <a:pt x="4670" y="6553"/>
                </a:cubicBezTo>
                <a:cubicBezTo>
                  <a:pt x="4652" y="6553"/>
                  <a:pt x="4633" y="6554"/>
                  <a:pt x="4615" y="6554"/>
                </a:cubicBezTo>
                <a:cubicBezTo>
                  <a:pt x="3606" y="6554"/>
                  <a:pt x="2786" y="5733"/>
                  <a:pt x="2786" y="4724"/>
                </a:cubicBezTo>
                <a:cubicBezTo>
                  <a:pt x="2786" y="3715"/>
                  <a:pt x="3606" y="2894"/>
                  <a:pt x="4615" y="2894"/>
                </a:cubicBezTo>
                <a:cubicBezTo>
                  <a:pt x="4633" y="2894"/>
                  <a:pt x="4652" y="2895"/>
                  <a:pt x="4670" y="2895"/>
                </a:cubicBezTo>
                <a:cubicBezTo>
                  <a:pt x="4670" y="2804"/>
                  <a:pt x="4670" y="2804"/>
                  <a:pt x="4670" y="2804"/>
                </a:cubicBezTo>
                <a:cubicBezTo>
                  <a:pt x="4652" y="2804"/>
                  <a:pt x="4633" y="2803"/>
                  <a:pt x="4615" y="2803"/>
                </a:cubicBezTo>
                <a:cubicBezTo>
                  <a:pt x="3556" y="2803"/>
                  <a:pt x="2694" y="3665"/>
                  <a:pt x="2694" y="4724"/>
                </a:cubicBezTo>
                <a:close/>
                <a:moveTo>
                  <a:pt x="3053" y="4721"/>
                </a:moveTo>
                <a:cubicBezTo>
                  <a:pt x="3053" y="5580"/>
                  <a:pt x="3752" y="6280"/>
                  <a:pt x="4612" y="6280"/>
                </a:cubicBezTo>
                <a:cubicBezTo>
                  <a:pt x="4631" y="6280"/>
                  <a:pt x="4650" y="6280"/>
                  <a:pt x="4670" y="6279"/>
                </a:cubicBezTo>
                <a:cubicBezTo>
                  <a:pt x="4670" y="6188"/>
                  <a:pt x="4670" y="6188"/>
                  <a:pt x="4670" y="6188"/>
                </a:cubicBezTo>
                <a:cubicBezTo>
                  <a:pt x="4650" y="6188"/>
                  <a:pt x="4631" y="6189"/>
                  <a:pt x="4612" y="6189"/>
                </a:cubicBezTo>
                <a:cubicBezTo>
                  <a:pt x="3802" y="6189"/>
                  <a:pt x="3144" y="5530"/>
                  <a:pt x="3144" y="4721"/>
                </a:cubicBezTo>
                <a:cubicBezTo>
                  <a:pt x="3144" y="3911"/>
                  <a:pt x="3802" y="3253"/>
                  <a:pt x="4612" y="3253"/>
                </a:cubicBezTo>
                <a:cubicBezTo>
                  <a:pt x="4631" y="3253"/>
                  <a:pt x="4650" y="3253"/>
                  <a:pt x="4670" y="3254"/>
                </a:cubicBezTo>
                <a:cubicBezTo>
                  <a:pt x="4670" y="3163"/>
                  <a:pt x="4670" y="3163"/>
                  <a:pt x="4670" y="3163"/>
                </a:cubicBezTo>
                <a:cubicBezTo>
                  <a:pt x="4650" y="3162"/>
                  <a:pt x="4631" y="3162"/>
                  <a:pt x="4612" y="3162"/>
                </a:cubicBezTo>
                <a:cubicBezTo>
                  <a:pt x="3752" y="3162"/>
                  <a:pt x="3053" y="3861"/>
                  <a:pt x="3053" y="4721"/>
                </a:cubicBezTo>
                <a:close/>
                <a:moveTo>
                  <a:pt x="3405" y="4730"/>
                </a:moveTo>
                <a:cubicBezTo>
                  <a:pt x="3405" y="5394"/>
                  <a:pt x="3946" y="5934"/>
                  <a:pt x="4612" y="5934"/>
                </a:cubicBezTo>
                <a:cubicBezTo>
                  <a:pt x="4631" y="5934"/>
                  <a:pt x="4650" y="5934"/>
                  <a:pt x="4670" y="5933"/>
                </a:cubicBezTo>
                <a:cubicBezTo>
                  <a:pt x="4670" y="5842"/>
                  <a:pt x="4670" y="5842"/>
                  <a:pt x="4670" y="5842"/>
                </a:cubicBezTo>
                <a:cubicBezTo>
                  <a:pt x="4651" y="5843"/>
                  <a:pt x="4631" y="5843"/>
                  <a:pt x="4612" y="5843"/>
                </a:cubicBezTo>
                <a:cubicBezTo>
                  <a:pt x="3997" y="5843"/>
                  <a:pt x="3496" y="5344"/>
                  <a:pt x="3496" y="4730"/>
                </a:cubicBezTo>
                <a:cubicBezTo>
                  <a:pt x="3496" y="4117"/>
                  <a:pt x="3997" y="3618"/>
                  <a:pt x="4612" y="3618"/>
                </a:cubicBezTo>
                <a:cubicBezTo>
                  <a:pt x="4631" y="3618"/>
                  <a:pt x="4651" y="3618"/>
                  <a:pt x="4670" y="3619"/>
                </a:cubicBezTo>
                <a:cubicBezTo>
                  <a:pt x="4670" y="3528"/>
                  <a:pt x="4670" y="3528"/>
                  <a:pt x="4670" y="3528"/>
                </a:cubicBezTo>
                <a:cubicBezTo>
                  <a:pt x="4650" y="3527"/>
                  <a:pt x="4631" y="3526"/>
                  <a:pt x="4612" y="3526"/>
                </a:cubicBezTo>
                <a:cubicBezTo>
                  <a:pt x="3946" y="3526"/>
                  <a:pt x="3405" y="4066"/>
                  <a:pt x="3405" y="4730"/>
                </a:cubicBezTo>
                <a:close/>
                <a:moveTo>
                  <a:pt x="3738" y="4724"/>
                </a:moveTo>
                <a:cubicBezTo>
                  <a:pt x="3738" y="5208"/>
                  <a:pt x="4131" y="5602"/>
                  <a:pt x="4615" y="5602"/>
                </a:cubicBezTo>
                <a:cubicBezTo>
                  <a:pt x="4634" y="5602"/>
                  <a:pt x="4652" y="5601"/>
                  <a:pt x="4670" y="5600"/>
                </a:cubicBezTo>
                <a:cubicBezTo>
                  <a:pt x="4670" y="5508"/>
                  <a:pt x="4670" y="5508"/>
                  <a:pt x="4670" y="5508"/>
                </a:cubicBezTo>
                <a:cubicBezTo>
                  <a:pt x="4652" y="5510"/>
                  <a:pt x="4634" y="5510"/>
                  <a:pt x="4615" y="5510"/>
                </a:cubicBezTo>
                <a:cubicBezTo>
                  <a:pt x="4182" y="5510"/>
                  <a:pt x="3829" y="5158"/>
                  <a:pt x="3829" y="4724"/>
                </a:cubicBezTo>
                <a:cubicBezTo>
                  <a:pt x="3829" y="4290"/>
                  <a:pt x="4182" y="3938"/>
                  <a:pt x="4615" y="3938"/>
                </a:cubicBezTo>
                <a:cubicBezTo>
                  <a:pt x="4634" y="3938"/>
                  <a:pt x="4652" y="3938"/>
                  <a:pt x="4670" y="3940"/>
                </a:cubicBezTo>
                <a:cubicBezTo>
                  <a:pt x="4670" y="3848"/>
                  <a:pt x="4670" y="3848"/>
                  <a:pt x="4670" y="3848"/>
                </a:cubicBezTo>
                <a:cubicBezTo>
                  <a:pt x="4652" y="3847"/>
                  <a:pt x="4634" y="3846"/>
                  <a:pt x="4615" y="3846"/>
                </a:cubicBezTo>
                <a:cubicBezTo>
                  <a:pt x="4131" y="3846"/>
                  <a:pt x="3738" y="4240"/>
                  <a:pt x="3738" y="4724"/>
                </a:cubicBezTo>
                <a:close/>
                <a:moveTo>
                  <a:pt x="4077" y="4721"/>
                </a:moveTo>
                <a:cubicBezTo>
                  <a:pt x="4077" y="5026"/>
                  <a:pt x="4326" y="5275"/>
                  <a:pt x="4631" y="5275"/>
                </a:cubicBezTo>
                <a:cubicBezTo>
                  <a:pt x="4644" y="5275"/>
                  <a:pt x="4657" y="5275"/>
                  <a:pt x="4670" y="5274"/>
                </a:cubicBezTo>
                <a:cubicBezTo>
                  <a:pt x="4670" y="5182"/>
                  <a:pt x="4670" y="5182"/>
                  <a:pt x="4670" y="5182"/>
                </a:cubicBezTo>
                <a:cubicBezTo>
                  <a:pt x="4657" y="5184"/>
                  <a:pt x="4644" y="5184"/>
                  <a:pt x="4631" y="5184"/>
                </a:cubicBezTo>
                <a:cubicBezTo>
                  <a:pt x="4376" y="5184"/>
                  <a:pt x="4168" y="4976"/>
                  <a:pt x="4168" y="4721"/>
                </a:cubicBezTo>
                <a:cubicBezTo>
                  <a:pt x="4168" y="4465"/>
                  <a:pt x="4376" y="4258"/>
                  <a:pt x="4631" y="4258"/>
                </a:cubicBezTo>
                <a:cubicBezTo>
                  <a:pt x="4644" y="4258"/>
                  <a:pt x="4657" y="4258"/>
                  <a:pt x="4670" y="4259"/>
                </a:cubicBezTo>
                <a:cubicBezTo>
                  <a:pt x="4670" y="4168"/>
                  <a:pt x="4670" y="4168"/>
                  <a:pt x="4670" y="4168"/>
                </a:cubicBezTo>
                <a:cubicBezTo>
                  <a:pt x="4657" y="4167"/>
                  <a:pt x="4644" y="4166"/>
                  <a:pt x="4631" y="4166"/>
                </a:cubicBezTo>
                <a:cubicBezTo>
                  <a:pt x="4326" y="4166"/>
                  <a:pt x="4077" y="4415"/>
                  <a:pt x="4077" y="4721"/>
                </a:cubicBezTo>
                <a:close/>
                <a:moveTo>
                  <a:pt x="4352" y="4721"/>
                </a:moveTo>
                <a:cubicBezTo>
                  <a:pt x="4352" y="4875"/>
                  <a:pt x="4479" y="5000"/>
                  <a:pt x="4634" y="5000"/>
                </a:cubicBezTo>
                <a:cubicBezTo>
                  <a:pt x="4646" y="5000"/>
                  <a:pt x="4658" y="4999"/>
                  <a:pt x="4670" y="4998"/>
                </a:cubicBezTo>
                <a:cubicBezTo>
                  <a:pt x="4670" y="4905"/>
                  <a:pt x="4670" y="4905"/>
                  <a:pt x="4670" y="4905"/>
                </a:cubicBezTo>
                <a:cubicBezTo>
                  <a:pt x="4658" y="4908"/>
                  <a:pt x="4646" y="4909"/>
                  <a:pt x="4634" y="4909"/>
                </a:cubicBezTo>
                <a:cubicBezTo>
                  <a:pt x="4529" y="4909"/>
                  <a:pt x="4443" y="4824"/>
                  <a:pt x="4443" y="4721"/>
                </a:cubicBezTo>
                <a:cubicBezTo>
                  <a:pt x="4443" y="4617"/>
                  <a:pt x="4529" y="4533"/>
                  <a:pt x="4634" y="4533"/>
                </a:cubicBezTo>
                <a:cubicBezTo>
                  <a:pt x="4646" y="4533"/>
                  <a:pt x="4658" y="4534"/>
                  <a:pt x="4670" y="4536"/>
                </a:cubicBezTo>
                <a:cubicBezTo>
                  <a:pt x="4670" y="4444"/>
                  <a:pt x="4670" y="4444"/>
                  <a:pt x="4670" y="4444"/>
                </a:cubicBezTo>
                <a:cubicBezTo>
                  <a:pt x="4658" y="4442"/>
                  <a:pt x="4646" y="4442"/>
                  <a:pt x="4634" y="4442"/>
                </a:cubicBezTo>
                <a:cubicBezTo>
                  <a:pt x="4479" y="4442"/>
                  <a:pt x="4352" y="4567"/>
                  <a:pt x="4352" y="4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lvl1pPr>
          </a:lstStyle>
          <a:p>
            <a:r>
              <a:rPr lang="en-GB"/>
              <a:t> </a:t>
            </a:r>
          </a:p>
        </p:txBody>
      </p:sp>
    </p:spTree>
    <p:extLst>
      <p:ext uri="{BB962C8B-B14F-4D97-AF65-F5344CB8AC3E}">
        <p14:creationId xmlns:p14="http://schemas.microsoft.com/office/powerpoint/2010/main" val="970799113"/>
      </p:ext>
    </p:extLst>
  </p:cSld>
  <p:clrMapOvr>
    <a:masterClrMapping/>
  </p:clrMapOvr>
  <p:hf sldNum="0"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Bold Blueberry with circles)">
    <p:bg>
      <p:bgPr>
        <a:solidFill>
          <a:schemeClr val="accent3"/>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951051" y="1392372"/>
            <a:ext cx="4212000" cy="1125676"/>
          </a:xfrm>
        </p:spPr>
        <p:txBody>
          <a:bodyPr lIns="0" tIns="0" rIns="0" anchor="b"/>
          <a:lstStyle>
            <a:lvl1pPr algn="l">
              <a:defRPr sz="2400">
                <a:solidFill>
                  <a:schemeClr val="bg1"/>
                </a:solidFill>
              </a:defRPr>
            </a:lvl1pPr>
          </a:lstStyle>
          <a:p>
            <a:pPr lvl="0"/>
            <a:r>
              <a:rPr lang="en-GB"/>
              <a:t>[Title]</a:t>
            </a:r>
          </a:p>
        </p:txBody>
      </p:sp>
      <p:sp>
        <p:nvSpPr>
          <p:cNvPr id="44" name="Subtitle">
            <a:extLst>
              <a:ext uri="{FF2B5EF4-FFF2-40B4-BE49-F238E27FC236}">
                <a16:creationId xmlns:a16="http://schemas.microsoft.com/office/drawing/2014/main" id="{35492EF0-4423-40F1-87C5-5A80D22A57A7}"/>
              </a:ext>
            </a:extLst>
          </p:cNvPr>
          <p:cNvSpPr>
            <a:spLocks noGrp="1" noSelect="1"/>
          </p:cNvSpPr>
          <p:nvPr>
            <p:ph type="body" sz="quarter" idx="13" hasCustomPrompt="1"/>
          </p:nvPr>
        </p:nvSpPr>
        <p:spPr bwMode="gray">
          <a:xfrm>
            <a:off x="3951051" y="2518047"/>
            <a:ext cx="4212000" cy="1142578"/>
          </a:xfrm>
          <a:prstGeom prst="rect">
            <a:avLst/>
          </a:prstGeom>
        </p:spPr>
        <p:txBody>
          <a:bodyPr lIns="0" tIns="36000" rIns="0" bIns="0"/>
          <a:lstStyle>
            <a:lvl1pPr marL="0" indent="0" algn="l">
              <a:lnSpc>
                <a:spcPct val="100000"/>
              </a:lnSpc>
              <a:buNone/>
              <a:defRPr lang="en-GB" sz="1000" b="0" kern="1200" cap="none" baseline="0" dirty="0">
                <a:solidFill>
                  <a:schemeClr val="bg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15" name="***Tijdelijke aanduiding voor datum 14"/>
          <p:cNvSpPr>
            <a:spLocks noGrp="1" noSelect="1"/>
          </p:cNvSpPr>
          <p:nvPr>
            <p:ph type="dt" sz="half" idx="14"/>
          </p:nvPr>
        </p:nvSpPr>
        <p:spPr/>
        <p:txBody>
          <a:bodyPr/>
          <a:lstStyle>
            <a:lvl1pPr>
              <a:defRPr>
                <a:solidFill>
                  <a:schemeClr val="bg1"/>
                </a:solidFill>
              </a:defRPr>
            </a:lvl1pPr>
          </a:lstStyle>
          <a:p>
            <a:endParaRPr lang="en-GB" noProof="1"/>
          </a:p>
        </p:txBody>
      </p:sp>
      <p:sp>
        <p:nvSpPr>
          <p:cNvPr id="16" name="***Tijdelijke aanduiding voor voettekst 15"/>
          <p:cNvSpPr>
            <a:spLocks noGrp="1" noSelect="1"/>
          </p:cNvSpPr>
          <p:nvPr>
            <p:ph type="ftr" sz="quarter" idx="15"/>
          </p:nvPr>
        </p:nvSpPr>
        <p:spPr/>
        <p:txBody>
          <a:bodyPr/>
          <a:lstStyle>
            <a:lvl1pPr>
              <a:defRPr>
                <a:solidFill>
                  <a:schemeClr val="bg1"/>
                </a:solidFill>
              </a:defRPr>
            </a:lvl1pPr>
          </a:lstStyle>
          <a:p>
            <a:r>
              <a:rPr lang="en-GB" noProof="1"/>
              <a:t>AI-ML-Big Data  | WL Labs | CTO | Internal | © Worldline</a:t>
            </a:r>
          </a:p>
        </p:txBody>
      </p:sp>
      <p:sp>
        <p:nvSpPr>
          <p:cNvPr id="17" name="***Tijdelijke aanduiding voor dianummer 16"/>
          <p:cNvSpPr>
            <a:spLocks noGrp="1" noSelect="1"/>
          </p:cNvSpPr>
          <p:nvPr>
            <p:ph type="sldNum" sz="quarter" idx="16"/>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27" name="Logo 10 (PHJU)">
            <a:extLst>
              <a:ext uri="{FF2B5EF4-FFF2-40B4-BE49-F238E27FC236}">
                <a16:creationId xmlns:a16="http://schemas.microsoft.com/office/drawing/2014/main" id="{9AA0EC3C-4692-437E-A175-24F115D4FD36}"/>
              </a:ext>
            </a:extLst>
          </p:cNvPr>
          <p:cNvSpPr>
            <a:spLocks noGrp="1" noSelect="1"/>
          </p:cNvSpPr>
          <p:nvPr>
            <p:ph type="body" idx="1000" hasCustomPrompt="1"/>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42" name="Slogan 11 (PHJU)">
            <a:extLst>
              <a:ext uri="{FF2B5EF4-FFF2-40B4-BE49-F238E27FC236}">
                <a16:creationId xmlns:a16="http://schemas.microsoft.com/office/drawing/2014/main" id="{4F221B8D-925C-41A6-AC1C-5AA0143B57D2}"/>
              </a:ext>
            </a:extLst>
          </p:cNvPr>
          <p:cNvSpPr>
            <a:spLocks noGrp="1" noSelect="1"/>
          </p:cNvSpPr>
          <p:nvPr>
            <p:ph type="body" idx="1001" hasCustomPrompt="1"/>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8" name="Freeform 5"/>
          <p:cNvSpPr>
            <a:spLocks noGrp="1" noSelect="1"/>
          </p:cNvSpPr>
          <p:nvPr>
            <p:ph type="body" idx="1002" hasCustomPrompt="1"/>
          </p:nvPr>
        </p:nvSpPr>
        <p:spPr bwMode="auto">
          <a:xfrm>
            <a:off x="2635250" y="1401763"/>
            <a:ext cx="1112838" cy="2217738"/>
          </a:xfrm>
          <a:custGeom>
            <a:avLst/>
            <a:gdLst>
              <a:gd name="T0" fmla="*/ 4657 w 4670"/>
              <a:gd name="T1" fmla="*/ 91 h 9314"/>
              <a:gd name="T2" fmla="*/ 4670 w 4670"/>
              <a:gd name="T3" fmla="*/ 9222 h 9314"/>
              <a:gd name="T4" fmla="*/ 0 w 4670"/>
              <a:gd name="T5" fmla="*/ 4657 h 9314"/>
              <a:gd name="T6" fmla="*/ 294 w 4670"/>
              <a:gd name="T7" fmla="*/ 4654 h 9314"/>
              <a:gd name="T8" fmla="*/ 4670 w 4670"/>
              <a:gd name="T9" fmla="*/ 8889 h 9314"/>
              <a:gd name="T10" fmla="*/ 4622 w 4670"/>
              <a:gd name="T11" fmla="*/ 418 h 9314"/>
              <a:gd name="T12" fmla="*/ 4622 w 4670"/>
              <a:gd name="T13" fmla="*/ 326 h 9314"/>
              <a:gd name="T14" fmla="*/ 4628 w 4670"/>
              <a:gd name="T15" fmla="*/ 8667 h 9314"/>
              <a:gd name="T16" fmla="*/ 4628 w 4670"/>
              <a:gd name="T17" fmla="*/ 8576 h 9314"/>
              <a:gd name="T18" fmla="*/ 4670 w 4670"/>
              <a:gd name="T19" fmla="*/ 770 h 9314"/>
              <a:gd name="T20" fmla="*/ 634 w 4670"/>
              <a:gd name="T21" fmla="*/ 4673 h 9314"/>
              <a:gd name="T22" fmla="*/ 4670 w 4670"/>
              <a:gd name="T23" fmla="*/ 8334 h 9314"/>
              <a:gd name="T24" fmla="*/ 1070 w 4670"/>
              <a:gd name="T25" fmla="*/ 4679 h 9314"/>
              <a:gd name="T26" fmla="*/ 4670 w 4670"/>
              <a:gd name="T27" fmla="*/ 1024 h 9314"/>
              <a:gd name="T28" fmla="*/ 1325 w 4670"/>
              <a:gd name="T29" fmla="*/ 4702 h 9314"/>
              <a:gd name="T30" fmla="*/ 4670 w 4670"/>
              <a:gd name="T31" fmla="*/ 7936 h 9314"/>
              <a:gd name="T32" fmla="*/ 4650 w 4670"/>
              <a:gd name="T33" fmla="*/ 1467 h 9314"/>
              <a:gd name="T34" fmla="*/ 4650 w 4670"/>
              <a:gd name="T35" fmla="*/ 1376 h 9314"/>
              <a:gd name="T36" fmla="*/ 4641 w 4670"/>
              <a:gd name="T37" fmla="*/ 7701 h 9314"/>
              <a:gd name="T38" fmla="*/ 4641 w 4670"/>
              <a:gd name="T39" fmla="*/ 7610 h 9314"/>
              <a:gd name="T40" fmla="*/ 4670 w 4670"/>
              <a:gd name="T41" fmla="*/ 1813 h 9314"/>
              <a:gd name="T42" fmla="*/ 1651 w 4670"/>
              <a:gd name="T43" fmla="*/ 4711 h 9314"/>
              <a:gd name="T44" fmla="*/ 4670 w 4670"/>
              <a:gd name="T45" fmla="*/ 7348 h 9314"/>
              <a:gd name="T46" fmla="*/ 2075 w 4670"/>
              <a:gd name="T47" fmla="*/ 4711 h 9314"/>
              <a:gd name="T48" fmla="*/ 4670 w 4670"/>
              <a:gd name="T49" fmla="*/ 2074 h 9314"/>
              <a:gd name="T50" fmla="*/ 2330 w 4670"/>
              <a:gd name="T51" fmla="*/ 4721 h 9314"/>
              <a:gd name="T52" fmla="*/ 4670 w 4670"/>
              <a:gd name="T53" fmla="*/ 6918 h 9314"/>
              <a:gd name="T54" fmla="*/ 4615 w 4670"/>
              <a:gd name="T55" fmla="*/ 2523 h 9314"/>
              <a:gd name="T56" fmla="*/ 4615 w 4670"/>
              <a:gd name="T57" fmla="*/ 2432 h 9314"/>
              <a:gd name="T58" fmla="*/ 4615 w 4670"/>
              <a:gd name="T59" fmla="*/ 6645 h 9314"/>
              <a:gd name="T60" fmla="*/ 4615 w 4670"/>
              <a:gd name="T61" fmla="*/ 6554 h 9314"/>
              <a:gd name="T62" fmla="*/ 4670 w 4670"/>
              <a:gd name="T63" fmla="*/ 2895 h 9314"/>
              <a:gd name="T64" fmla="*/ 2694 w 4670"/>
              <a:gd name="T65" fmla="*/ 4724 h 9314"/>
              <a:gd name="T66" fmla="*/ 4670 w 4670"/>
              <a:gd name="T67" fmla="*/ 6279 h 9314"/>
              <a:gd name="T68" fmla="*/ 3144 w 4670"/>
              <a:gd name="T69" fmla="*/ 4721 h 9314"/>
              <a:gd name="T70" fmla="*/ 4670 w 4670"/>
              <a:gd name="T71" fmla="*/ 3163 h 9314"/>
              <a:gd name="T72" fmla="*/ 3405 w 4670"/>
              <a:gd name="T73" fmla="*/ 4730 h 9314"/>
              <a:gd name="T74" fmla="*/ 4670 w 4670"/>
              <a:gd name="T75" fmla="*/ 5842 h 9314"/>
              <a:gd name="T76" fmla="*/ 4612 w 4670"/>
              <a:gd name="T77" fmla="*/ 3618 h 9314"/>
              <a:gd name="T78" fmla="*/ 4612 w 4670"/>
              <a:gd name="T79" fmla="*/ 3526 h 9314"/>
              <a:gd name="T80" fmla="*/ 4615 w 4670"/>
              <a:gd name="T81" fmla="*/ 5602 h 9314"/>
              <a:gd name="T82" fmla="*/ 4615 w 4670"/>
              <a:gd name="T83" fmla="*/ 5510 h 9314"/>
              <a:gd name="T84" fmla="*/ 4670 w 4670"/>
              <a:gd name="T85" fmla="*/ 3940 h 9314"/>
              <a:gd name="T86" fmla="*/ 3738 w 4670"/>
              <a:gd name="T87" fmla="*/ 4724 h 9314"/>
              <a:gd name="T88" fmla="*/ 4670 w 4670"/>
              <a:gd name="T89" fmla="*/ 5274 h 9314"/>
              <a:gd name="T90" fmla="*/ 4168 w 4670"/>
              <a:gd name="T91" fmla="*/ 4721 h 9314"/>
              <a:gd name="T92" fmla="*/ 4670 w 4670"/>
              <a:gd name="T93" fmla="*/ 4168 h 9314"/>
              <a:gd name="T94" fmla="*/ 4352 w 4670"/>
              <a:gd name="T95" fmla="*/ 4721 h 9314"/>
              <a:gd name="T96" fmla="*/ 4670 w 4670"/>
              <a:gd name="T97" fmla="*/ 4905 h 9314"/>
              <a:gd name="T98" fmla="*/ 4634 w 4670"/>
              <a:gd name="T99" fmla="*/ 4533 h 9314"/>
              <a:gd name="T100" fmla="*/ 4634 w 4670"/>
              <a:gd name="T101" fmla="*/ 4442 h 9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0" h="9314">
                <a:moveTo>
                  <a:pt x="4670" y="0"/>
                </a:moveTo>
                <a:cubicBezTo>
                  <a:pt x="4670" y="91"/>
                  <a:pt x="4670" y="91"/>
                  <a:pt x="4670" y="91"/>
                </a:cubicBezTo>
                <a:cubicBezTo>
                  <a:pt x="4657" y="91"/>
                  <a:pt x="4657" y="91"/>
                  <a:pt x="4657" y="91"/>
                </a:cubicBezTo>
                <a:cubicBezTo>
                  <a:pt x="2139" y="91"/>
                  <a:pt x="91" y="2139"/>
                  <a:pt x="91" y="4657"/>
                </a:cubicBezTo>
                <a:cubicBezTo>
                  <a:pt x="91" y="7174"/>
                  <a:pt x="2139" y="9222"/>
                  <a:pt x="4657" y="9222"/>
                </a:cubicBezTo>
                <a:cubicBezTo>
                  <a:pt x="4670" y="9222"/>
                  <a:pt x="4670" y="9222"/>
                  <a:pt x="4670" y="9222"/>
                </a:cubicBezTo>
                <a:cubicBezTo>
                  <a:pt x="4670" y="9314"/>
                  <a:pt x="4670" y="9314"/>
                  <a:pt x="4670" y="9314"/>
                </a:cubicBezTo>
                <a:cubicBezTo>
                  <a:pt x="4657" y="9314"/>
                  <a:pt x="4657" y="9314"/>
                  <a:pt x="4657" y="9314"/>
                </a:cubicBezTo>
                <a:cubicBezTo>
                  <a:pt x="2089" y="9314"/>
                  <a:pt x="0" y="7224"/>
                  <a:pt x="0" y="4657"/>
                </a:cubicBezTo>
                <a:cubicBezTo>
                  <a:pt x="0" y="2089"/>
                  <a:pt x="2089" y="0"/>
                  <a:pt x="4657" y="0"/>
                </a:cubicBezTo>
                <a:lnTo>
                  <a:pt x="4670" y="0"/>
                </a:lnTo>
                <a:close/>
                <a:moveTo>
                  <a:pt x="294" y="4654"/>
                </a:moveTo>
                <a:cubicBezTo>
                  <a:pt x="294" y="7040"/>
                  <a:pt x="2236" y="8981"/>
                  <a:pt x="4622" y="8981"/>
                </a:cubicBezTo>
                <a:cubicBezTo>
                  <a:pt x="4638" y="8981"/>
                  <a:pt x="4654" y="8981"/>
                  <a:pt x="4670" y="8980"/>
                </a:cubicBezTo>
                <a:cubicBezTo>
                  <a:pt x="4670" y="8889"/>
                  <a:pt x="4670" y="8889"/>
                  <a:pt x="4670" y="8889"/>
                </a:cubicBezTo>
                <a:cubicBezTo>
                  <a:pt x="4654" y="8890"/>
                  <a:pt x="4638" y="8890"/>
                  <a:pt x="4622" y="8890"/>
                </a:cubicBezTo>
                <a:cubicBezTo>
                  <a:pt x="2286" y="8890"/>
                  <a:pt x="386" y="6989"/>
                  <a:pt x="386" y="4654"/>
                </a:cubicBezTo>
                <a:cubicBezTo>
                  <a:pt x="386" y="2318"/>
                  <a:pt x="2286" y="418"/>
                  <a:pt x="4622" y="418"/>
                </a:cubicBezTo>
                <a:cubicBezTo>
                  <a:pt x="4638" y="418"/>
                  <a:pt x="4654" y="418"/>
                  <a:pt x="4670" y="418"/>
                </a:cubicBezTo>
                <a:cubicBezTo>
                  <a:pt x="4670" y="327"/>
                  <a:pt x="4670" y="327"/>
                  <a:pt x="4670" y="327"/>
                </a:cubicBezTo>
                <a:cubicBezTo>
                  <a:pt x="4654" y="326"/>
                  <a:pt x="4638" y="326"/>
                  <a:pt x="4622" y="326"/>
                </a:cubicBezTo>
                <a:cubicBezTo>
                  <a:pt x="2236" y="326"/>
                  <a:pt x="294" y="2268"/>
                  <a:pt x="294" y="4654"/>
                </a:cubicBezTo>
                <a:close/>
                <a:moveTo>
                  <a:pt x="634" y="4673"/>
                </a:moveTo>
                <a:cubicBezTo>
                  <a:pt x="634" y="6875"/>
                  <a:pt x="2426" y="8667"/>
                  <a:pt x="4628" y="8667"/>
                </a:cubicBezTo>
                <a:cubicBezTo>
                  <a:pt x="4642" y="8667"/>
                  <a:pt x="4656" y="8667"/>
                  <a:pt x="4670" y="8667"/>
                </a:cubicBezTo>
                <a:cubicBezTo>
                  <a:pt x="4670" y="8576"/>
                  <a:pt x="4670" y="8576"/>
                  <a:pt x="4670" y="8576"/>
                </a:cubicBezTo>
                <a:cubicBezTo>
                  <a:pt x="4656" y="8576"/>
                  <a:pt x="4642" y="8576"/>
                  <a:pt x="4628" y="8576"/>
                </a:cubicBezTo>
                <a:cubicBezTo>
                  <a:pt x="2476" y="8576"/>
                  <a:pt x="725" y="6825"/>
                  <a:pt x="725" y="4673"/>
                </a:cubicBezTo>
                <a:cubicBezTo>
                  <a:pt x="725" y="2520"/>
                  <a:pt x="2476" y="770"/>
                  <a:pt x="4628" y="770"/>
                </a:cubicBezTo>
                <a:cubicBezTo>
                  <a:pt x="4642" y="770"/>
                  <a:pt x="4656" y="770"/>
                  <a:pt x="4670" y="770"/>
                </a:cubicBezTo>
                <a:cubicBezTo>
                  <a:pt x="4670" y="679"/>
                  <a:pt x="4670" y="679"/>
                  <a:pt x="4670" y="679"/>
                </a:cubicBezTo>
                <a:cubicBezTo>
                  <a:pt x="4656" y="678"/>
                  <a:pt x="4642" y="678"/>
                  <a:pt x="4628" y="678"/>
                </a:cubicBezTo>
                <a:cubicBezTo>
                  <a:pt x="2426" y="678"/>
                  <a:pt x="634" y="2470"/>
                  <a:pt x="634" y="4673"/>
                </a:cubicBezTo>
                <a:close/>
                <a:moveTo>
                  <a:pt x="979" y="4679"/>
                </a:moveTo>
                <a:cubicBezTo>
                  <a:pt x="979" y="6695"/>
                  <a:pt x="2619" y="8334"/>
                  <a:pt x="4634" y="8334"/>
                </a:cubicBezTo>
                <a:cubicBezTo>
                  <a:pt x="4646" y="8334"/>
                  <a:pt x="4658" y="8334"/>
                  <a:pt x="4670" y="8334"/>
                </a:cubicBezTo>
                <a:cubicBezTo>
                  <a:pt x="4670" y="8243"/>
                  <a:pt x="4670" y="8243"/>
                  <a:pt x="4670" y="8243"/>
                </a:cubicBezTo>
                <a:cubicBezTo>
                  <a:pt x="4658" y="8243"/>
                  <a:pt x="4646" y="8243"/>
                  <a:pt x="4634" y="8243"/>
                </a:cubicBezTo>
                <a:cubicBezTo>
                  <a:pt x="2669" y="8243"/>
                  <a:pt x="1070" y="6644"/>
                  <a:pt x="1070" y="4679"/>
                </a:cubicBezTo>
                <a:cubicBezTo>
                  <a:pt x="1070" y="2714"/>
                  <a:pt x="2669" y="1115"/>
                  <a:pt x="4634" y="1115"/>
                </a:cubicBezTo>
                <a:cubicBezTo>
                  <a:pt x="4646" y="1115"/>
                  <a:pt x="4658" y="1115"/>
                  <a:pt x="4670" y="1116"/>
                </a:cubicBezTo>
                <a:cubicBezTo>
                  <a:pt x="4670" y="1024"/>
                  <a:pt x="4670" y="1024"/>
                  <a:pt x="4670" y="1024"/>
                </a:cubicBezTo>
                <a:cubicBezTo>
                  <a:pt x="4658" y="1024"/>
                  <a:pt x="4646" y="1024"/>
                  <a:pt x="4634" y="1024"/>
                </a:cubicBezTo>
                <a:cubicBezTo>
                  <a:pt x="2619" y="1024"/>
                  <a:pt x="979" y="2664"/>
                  <a:pt x="979" y="4679"/>
                </a:cubicBezTo>
                <a:close/>
                <a:moveTo>
                  <a:pt x="1325" y="4702"/>
                </a:moveTo>
                <a:cubicBezTo>
                  <a:pt x="1325" y="6535"/>
                  <a:pt x="2817" y="8027"/>
                  <a:pt x="4650" y="8027"/>
                </a:cubicBezTo>
                <a:cubicBezTo>
                  <a:pt x="4657" y="8027"/>
                  <a:pt x="4663" y="8027"/>
                  <a:pt x="4670" y="8027"/>
                </a:cubicBezTo>
                <a:cubicBezTo>
                  <a:pt x="4670" y="7936"/>
                  <a:pt x="4670" y="7936"/>
                  <a:pt x="4670" y="7936"/>
                </a:cubicBezTo>
                <a:cubicBezTo>
                  <a:pt x="4663" y="7936"/>
                  <a:pt x="4657" y="7936"/>
                  <a:pt x="4650" y="7936"/>
                </a:cubicBezTo>
                <a:cubicBezTo>
                  <a:pt x="2867" y="7936"/>
                  <a:pt x="1416" y="6485"/>
                  <a:pt x="1416" y="4702"/>
                </a:cubicBezTo>
                <a:cubicBezTo>
                  <a:pt x="1416" y="2918"/>
                  <a:pt x="2867" y="1467"/>
                  <a:pt x="4650" y="1467"/>
                </a:cubicBezTo>
                <a:cubicBezTo>
                  <a:pt x="4657" y="1467"/>
                  <a:pt x="4663" y="1467"/>
                  <a:pt x="4670" y="1468"/>
                </a:cubicBezTo>
                <a:cubicBezTo>
                  <a:pt x="4670" y="1376"/>
                  <a:pt x="4670" y="1376"/>
                  <a:pt x="4670" y="1376"/>
                </a:cubicBezTo>
                <a:cubicBezTo>
                  <a:pt x="4663" y="1376"/>
                  <a:pt x="4657" y="1376"/>
                  <a:pt x="4650" y="1376"/>
                </a:cubicBezTo>
                <a:cubicBezTo>
                  <a:pt x="2817" y="1376"/>
                  <a:pt x="1325" y="2868"/>
                  <a:pt x="1325" y="4702"/>
                </a:cubicBezTo>
                <a:close/>
                <a:moveTo>
                  <a:pt x="1651" y="4711"/>
                </a:moveTo>
                <a:cubicBezTo>
                  <a:pt x="1651" y="6360"/>
                  <a:pt x="2992" y="7701"/>
                  <a:pt x="4641" y="7701"/>
                </a:cubicBezTo>
                <a:cubicBezTo>
                  <a:pt x="4650" y="7701"/>
                  <a:pt x="4660" y="7701"/>
                  <a:pt x="4670" y="7700"/>
                </a:cubicBezTo>
                <a:cubicBezTo>
                  <a:pt x="4670" y="7609"/>
                  <a:pt x="4670" y="7609"/>
                  <a:pt x="4670" y="7609"/>
                </a:cubicBezTo>
                <a:cubicBezTo>
                  <a:pt x="4660" y="7610"/>
                  <a:pt x="4650" y="7610"/>
                  <a:pt x="4641" y="7610"/>
                </a:cubicBezTo>
                <a:cubicBezTo>
                  <a:pt x="3043" y="7610"/>
                  <a:pt x="1742" y="6309"/>
                  <a:pt x="1742" y="4711"/>
                </a:cubicBezTo>
                <a:cubicBezTo>
                  <a:pt x="1742" y="3113"/>
                  <a:pt x="3043" y="1813"/>
                  <a:pt x="4641" y="1813"/>
                </a:cubicBezTo>
                <a:cubicBezTo>
                  <a:pt x="4650" y="1813"/>
                  <a:pt x="4660" y="1813"/>
                  <a:pt x="4670" y="1813"/>
                </a:cubicBezTo>
                <a:cubicBezTo>
                  <a:pt x="4670" y="1722"/>
                  <a:pt x="4670" y="1722"/>
                  <a:pt x="4670" y="1722"/>
                </a:cubicBezTo>
                <a:cubicBezTo>
                  <a:pt x="4660" y="1722"/>
                  <a:pt x="4650" y="1722"/>
                  <a:pt x="4641" y="1722"/>
                </a:cubicBezTo>
                <a:cubicBezTo>
                  <a:pt x="2992" y="1722"/>
                  <a:pt x="1651" y="3063"/>
                  <a:pt x="1651" y="4711"/>
                </a:cubicBezTo>
                <a:close/>
                <a:moveTo>
                  <a:pt x="1984" y="4711"/>
                </a:moveTo>
                <a:cubicBezTo>
                  <a:pt x="1984" y="6166"/>
                  <a:pt x="3167" y="7349"/>
                  <a:pt x="4622" y="7349"/>
                </a:cubicBezTo>
                <a:cubicBezTo>
                  <a:pt x="4638" y="7349"/>
                  <a:pt x="4654" y="7349"/>
                  <a:pt x="4670" y="7348"/>
                </a:cubicBezTo>
                <a:cubicBezTo>
                  <a:pt x="4670" y="7257"/>
                  <a:pt x="4670" y="7257"/>
                  <a:pt x="4670" y="7257"/>
                </a:cubicBezTo>
                <a:cubicBezTo>
                  <a:pt x="4654" y="7258"/>
                  <a:pt x="4638" y="7258"/>
                  <a:pt x="4622" y="7258"/>
                </a:cubicBezTo>
                <a:cubicBezTo>
                  <a:pt x="3218" y="7258"/>
                  <a:pt x="2075" y="6115"/>
                  <a:pt x="2075" y="4711"/>
                </a:cubicBezTo>
                <a:cubicBezTo>
                  <a:pt x="2075" y="3307"/>
                  <a:pt x="3218" y="2165"/>
                  <a:pt x="4622" y="2165"/>
                </a:cubicBezTo>
                <a:cubicBezTo>
                  <a:pt x="4638" y="2165"/>
                  <a:pt x="4654" y="2165"/>
                  <a:pt x="4670" y="2165"/>
                </a:cubicBezTo>
                <a:cubicBezTo>
                  <a:pt x="4670" y="2074"/>
                  <a:pt x="4670" y="2074"/>
                  <a:pt x="4670" y="2074"/>
                </a:cubicBezTo>
                <a:cubicBezTo>
                  <a:pt x="4654" y="2074"/>
                  <a:pt x="4638" y="2074"/>
                  <a:pt x="4622" y="2074"/>
                </a:cubicBezTo>
                <a:cubicBezTo>
                  <a:pt x="3167" y="2074"/>
                  <a:pt x="1984" y="3257"/>
                  <a:pt x="1984" y="4711"/>
                </a:cubicBezTo>
                <a:close/>
                <a:moveTo>
                  <a:pt x="2330" y="4721"/>
                </a:moveTo>
                <a:cubicBezTo>
                  <a:pt x="2330" y="5983"/>
                  <a:pt x="3355" y="7010"/>
                  <a:pt x="4615" y="7010"/>
                </a:cubicBezTo>
                <a:cubicBezTo>
                  <a:pt x="4634" y="7010"/>
                  <a:pt x="4652" y="7009"/>
                  <a:pt x="4670" y="7009"/>
                </a:cubicBezTo>
                <a:cubicBezTo>
                  <a:pt x="4670" y="6918"/>
                  <a:pt x="4670" y="6918"/>
                  <a:pt x="4670" y="6918"/>
                </a:cubicBezTo>
                <a:cubicBezTo>
                  <a:pt x="4652" y="6918"/>
                  <a:pt x="4634" y="6918"/>
                  <a:pt x="4615" y="6918"/>
                </a:cubicBezTo>
                <a:cubicBezTo>
                  <a:pt x="3405" y="6918"/>
                  <a:pt x="2421" y="5932"/>
                  <a:pt x="2421" y="4721"/>
                </a:cubicBezTo>
                <a:cubicBezTo>
                  <a:pt x="2421" y="3509"/>
                  <a:pt x="3405" y="2523"/>
                  <a:pt x="4615" y="2523"/>
                </a:cubicBezTo>
                <a:cubicBezTo>
                  <a:pt x="4634" y="2523"/>
                  <a:pt x="4652" y="2524"/>
                  <a:pt x="4670" y="2524"/>
                </a:cubicBezTo>
                <a:cubicBezTo>
                  <a:pt x="4670" y="2433"/>
                  <a:pt x="4670" y="2433"/>
                  <a:pt x="4670" y="2433"/>
                </a:cubicBezTo>
                <a:cubicBezTo>
                  <a:pt x="4652" y="2432"/>
                  <a:pt x="4634" y="2432"/>
                  <a:pt x="4615" y="2432"/>
                </a:cubicBezTo>
                <a:cubicBezTo>
                  <a:pt x="3355" y="2432"/>
                  <a:pt x="2330" y="3459"/>
                  <a:pt x="2330" y="4721"/>
                </a:cubicBezTo>
                <a:close/>
                <a:moveTo>
                  <a:pt x="2694" y="4724"/>
                </a:moveTo>
                <a:cubicBezTo>
                  <a:pt x="2694" y="5783"/>
                  <a:pt x="3556" y="6645"/>
                  <a:pt x="4615" y="6645"/>
                </a:cubicBezTo>
                <a:cubicBezTo>
                  <a:pt x="4633" y="6645"/>
                  <a:pt x="4652" y="6644"/>
                  <a:pt x="4670" y="6644"/>
                </a:cubicBezTo>
                <a:cubicBezTo>
                  <a:pt x="4670" y="6553"/>
                  <a:pt x="4670" y="6553"/>
                  <a:pt x="4670" y="6553"/>
                </a:cubicBezTo>
                <a:cubicBezTo>
                  <a:pt x="4652" y="6553"/>
                  <a:pt x="4633" y="6554"/>
                  <a:pt x="4615" y="6554"/>
                </a:cubicBezTo>
                <a:cubicBezTo>
                  <a:pt x="3606" y="6554"/>
                  <a:pt x="2786" y="5733"/>
                  <a:pt x="2786" y="4724"/>
                </a:cubicBezTo>
                <a:cubicBezTo>
                  <a:pt x="2786" y="3715"/>
                  <a:pt x="3606" y="2894"/>
                  <a:pt x="4615" y="2894"/>
                </a:cubicBezTo>
                <a:cubicBezTo>
                  <a:pt x="4633" y="2894"/>
                  <a:pt x="4652" y="2895"/>
                  <a:pt x="4670" y="2895"/>
                </a:cubicBezTo>
                <a:cubicBezTo>
                  <a:pt x="4670" y="2804"/>
                  <a:pt x="4670" y="2804"/>
                  <a:pt x="4670" y="2804"/>
                </a:cubicBezTo>
                <a:cubicBezTo>
                  <a:pt x="4652" y="2804"/>
                  <a:pt x="4633" y="2803"/>
                  <a:pt x="4615" y="2803"/>
                </a:cubicBezTo>
                <a:cubicBezTo>
                  <a:pt x="3556" y="2803"/>
                  <a:pt x="2694" y="3665"/>
                  <a:pt x="2694" y="4724"/>
                </a:cubicBezTo>
                <a:close/>
                <a:moveTo>
                  <a:pt x="3053" y="4721"/>
                </a:moveTo>
                <a:cubicBezTo>
                  <a:pt x="3053" y="5580"/>
                  <a:pt x="3752" y="6280"/>
                  <a:pt x="4612" y="6280"/>
                </a:cubicBezTo>
                <a:cubicBezTo>
                  <a:pt x="4631" y="6280"/>
                  <a:pt x="4650" y="6280"/>
                  <a:pt x="4670" y="6279"/>
                </a:cubicBezTo>
                <a:cubicBezTo>
                  <a:pt x="4670" y="6188"/>
                  <a:pt x="4670" y="6188"/>
                  <a:pt x="4670" y="6188"/>
                </a:cubicBezTo>
                <a:cubicBezTo>
                  <a:pt x="4650" y="6188"/>
                  <a:pt x="4631" y="6189"/>
                  <a:pt x="4612" y="6189"/>
                </a:cubicBezTo>
                <a:cubicBezTo>
                  <a:pt x="3802" y="6189"/>
                  <a:pt x="3144" y="5530"/>
                  <a:pt x="3144" y="4721"/>
                </a:cubicBezTo>
                <a:cubicBezTo>
                  <a:pt x="3144" y="3911"/>
                  <a:pt x="3802" y="3253"/>
                  <a:pt x="4612" y="3253"/>
                </a:cubicBezTo>
                <a:cubicBezTo>
                  <a:pt x="4631" y="3253"/>
                  <a:pt x="4650" y="3253"/>
                  <a:pt x="4670" y="3254"/>
                </a:cubicBezTo>
                <a:cubicBezTo>
                  <a:pt x="4670" y="3163"/>
                  <a:pt x="4670" y="3163"/>
                  <a:pt x="4670" y="3163"/>
                </a:cubicBezTo>
                <a:cubicBezTo>
                  <a:pt x="4650" y="3162"/>
                  <a:pt x="4631" y="3162"/>
                  <a:pt x="4612" y="3162"/>
                </a:cubicBezTo>
                <a:cubicBezTo>
                  <a:pt x="3752" y="3162"/>
                  <a:pt x="3053" y="3861"/>
                  <a:pt x="3053" y="4721"/>
                </a:cubicBezTo>
                <a:close/>
                <a:moveTo>
                  <a:pt x="3405" y="4730"/>
                </a:moveTo>
                <a:cubicBezTo>
                  <a:pt x="3405" y="5394"/>
                  <a:pt x="3946" y="5934"/>
                  <a:pt x="4612" y="5934"/>
                </a:cubicBezTo>
                <a:cubicBezTo>
                  <a:pt x="4631" y="5934"/>
                  <a:pt x="4650" y="5934"/>
                  <a:pt x="4670" y="5933"/>
                </a:cubicBezTo>
                <a:cubicBezTo>
                  <a:pt x="4670" y="5842"/>
                  <a:pt x="4670" y="5842"/>
                  <a:pt x="4670" y="5842"/>
                </a:cubicBezTo>
                <a:cubicBezTo>
                  <a:pt x="4651" y="5843"/>
                  <a:pt x="4631" y="5843"/>
                  <a:pt x="4612" y="5843"/>
                </a:cubicBezTo>
                <a:cubicBezTo>
                  <a:pt x="3997" y="5843"/>
                  <a:pt x="3496" y="5344"/>
                  <a:pt x="3496" y="4730"/>
                </a:cubicBezTo>
                <a:cubicBezTo>
                  <a:pt x="3496" y="4117"/>
                  <a:pt x="3997" y="3618"/>
                  <a:pt x="4612" y="3618"/>
                </a:cubicBezTo>
                <a:cubicBezTo>
                  <a:pt x="4631" y="3618"/>
                  <a:pt x="4651" y="3618"/>
                  <a:pt x="4670" y="3619"/>
                </a:cubicBezTo>
                <a:cubicBezTo>
                  <a:pt x="4670" y="3528"/>
                  <a:pt x="4670" y="3528"/>
                  <a:pt x="4670" y="3528"/>
                </a:cubicBezTo>
                <a:cubicBezTo>
                  <a:pt x="4650" y="3527"/>
                  <a:pt x="4631" y="3526"/>
                  <a:pt x="4612" y="3526"/>
                </a:cubicBezTo>
                <a:cubicBezTo>
                  <a:pt x="3946" y="3526"/>
                  <a:pt x="3405" y="4066"/>
                  <a:pt x="3405" y="4730"/>
                </a:cubicBezTo>
                <a:close/>
                <a:moveTo>
                  <a:pt x="3738" y="4724"/>
                </a:moveTo>
                <a:cubicBezTo>
                  <a:pt x="3738" y="5208"/>
                  <a:pt x="4131" y="5602"/>
                  <a:pt x="4615" y="5602"/>
                </a:cubicBezTo>
                <a:cubicBezTo>
                  <a:pt x="4634" y="5602"/>
                  <a:pt x="4652" y="5601"/>
                  <a:pt x="4670" y="5600"/>
                </a:cubicBezTo>
                <a:cubicBezTo>
                  <a:pt x="4670" y="5508"/>
                  <a:pt x="4670" y="5508"/>
                  <a:pt x="4670" y="5508"/>
                </a:cubicBezTo>
                <a:cubicBezTo>
                  <a:pt x="4652" y="5510"/>
                  <a:pt x="4634" y="5510"/>
                  <a:pt x="4615" y="5510"/>
                </a:cubicBezTo>
                <a:cubicBezTo>
                  <a:pt x="4182" y="5510"/>
                  <a:pt x="3829" y="5158"/>
                  <a:pt x="3829" y="4724"/>
                </a:cubicBezTo>
                <a:cubicBezTo>
                  <a:pt x="3829" y="4290"/>
                  <a:pt x="4182" y="3938"/>
                  <a:pt x="4615" y="3938"/>
                </a:cubicBezTo>
                <a:cubicBezTo>
                  <a:pt x="4634" y="3938"/>
                  <a:pt x="4652" y="3938"/>
                  <a:pt x="4670" y="3940"/>
                </a:cubicBezTo>
                <a:cubicBezTo>
                  <a:pt x="4670" y="3848"/>
                  <a:pt x="4670" y="3848"/>
                  <a:pt x="4670" y="3848"/>
                </a:cubicBezTo>
                <a:cubicBezTo>
                  <a:pt x="4652" y="3847"/>
                  <a:pt x="4634" y="3846"/>
                  <a:pt x="4615" y="3846"/>
                </a:cubicBezTo>
                <a:cubicBezTo>
                  <a:pt x="4131" y="3846"/>
                  <a:pt x="3738" y="4240"/>
                  <a:pt x="3738" y="4724"/>
                </a:cubicBezTo>
                <a:close/>
                <a:moveTo>
                  <a:pt x="4077" y="4721"/>
                </a:moveTo>
                <a:cubicBezTo>
                  <a:pt x="4077" y="5026"/>
                  <a:pt x="4326" y="5275"/>
                  <a:pt x="4631" y="5275"/>
                </a:cubicBezTo>
                <a:cubicBezTo>
                  <a:pt x="4644" y="5275"/>
                  <a:pt x="4657" y="5275"/>
                  <a:pt x="4670" y="5274"/>
                </a:cubicBezTo>
                <a:cubicBezTo>
                  <a:pt x="4670" y="5182"/>
                  <a:pt x="4670" y="5182"/>
                  <a:pt x="4670" y="5182"/>
                </a:cubicBezTo>
                <a:cubicBezTo>
                  <a:pt x="4657" y="5184"/>
                  <a:pt x="4644" y="5184"/>
                  <a:pt x="4631" y="5184"/>
                </a:cubicBezTo>
                <a:cubicBezTo>
                  <a:pt x="4376" y="5184"/>
                  <a:pt x="4168" y="4976"/>
                  <a:pt x="4168" y="4721"/>
                </a:cubicBezTo>
                <a:cubicBezTo>
                  <a:pt x="4168" y="4465"/>
                  <a:pt x="4376" y="4258"/>
                  <a:pt x="4631" y="4258"/>
                </a:cubicBezTo>
                <a:cubicBezTo>
                  <a:pt x="4644" y="4258"/>
                  <a:pt x="4657" y="4258"/>
                  <a:pt x="4670" y="4259"/>
                </a:cubicBezTo>
                <a:cubicBezTo>
                  <a:pt x="4670" y="4168"/>
                  <a:pt x="4670" y="4168"/>
                  <a:pt x="4670" y="4168"/>
                </a:cubicBezTo>
                <a:cubicBezTo>
                  <a:pt x="4657" y="4167"/>
                  <a:pt x="4644" y="4166"/>
                  <a:pt x="4631" y="4166"/>
                </a:cubicBezTo>
                <a:cubicBezTo>
                  <a:pt x="4326" y="4166"/>
                  <a:pt x="4077" y="4415"/>
                  <a:pt x="4077" y="4721"/>
                </a:cubicBezTo>
                <a:close/>
                <a:moveTo>
                  <a:pt x="4352" y="4721"/>
                </a:moveTo>
                <a:cubicBezTo>
                  <a:pt x="4352" y="4875"/>
                  <a:pt x="4479" y="5000"/>
                  <a:pt x="4634" y="5000"/>
                </a:cubicBezTo>
                <a:cubicBezTo>
                  <a:pt x="4646" y="5000"/>
                  <a:pt x="4658" y="4999"/>
                  <a:pt x="4670" y="4998"/>
                </a:cubicBezTo>
                <a:cubicBezTo>
                  <a:pt x="4670" y="4905"/>
                  <a:pt x="4670" y="4905"/>
                  <a:pt x="4670" y="4905"/>
                </a:cubicBezTo>
                <a:cubicBezTo>
                  <a:pt x="4658" y="4908"/>
                  <a:pt x="4646" y="4909"/>
                  <a:pt x="4634" y="4909"/>
                </a:cubicBezTo>
                <a:cubicBezTo>
                  <a:pt x="4529" y="4909"/>
                  <a:pt x="4443" y="4824"/>
                  <a:pt x="4443" y="4721"/>
                </a:cubicBezTo>
                <a:cubicBezTo>
                  <a:pt x="4443" y="4617"/>
                  <a:pt x="4529" y="4533"/>
                  <a:pt x="4634" y="4533"/>
                </a:cubicBezTo>
                <a:cubicBezTo>
                  <a:pt x="4646" y="4533"/>
                  <a:pt x="4658" y="4534"/>
                  <a:pt x="4670" y="4536"/>
                </a:cubicBezTo>
                <a:cubicBezTo>
                  <a:pt x="4670" y="4444"/>
                  <a:pt x="4670" y="4444"/>
                  <a:pt x="4670" y="4444"/>
                </a:cubicBezTo>
                <a:cubicBezTo>
                  <a:pt x="4658" y="4442"/>
                  <a:pt x="4646" y="4442"/>
                  <a:pt x="4634" y="4442"/>
                </a:cubicBezTo>
                <a:cubicBezTo>
                  <a:pt x="4479" y="4442"/>
                  <a:pt x="4352" y="4567"/>
                  <a:pt x="4352" y="4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lvl1pPr>
          </a:lstStyle>
          <a:p>
            <a:r>
              <a:rPr lang="en-GB"/>
              <a:t> </a:t>
            </a:r>
          </a:p>
        </p:txBody>
      </p:sp>
    </p:spTree>
    <p:extLst>
      <p:ext uri="{BB962C8B-B14F-4D97-AF65-F5344CB8AC3E}">
        <p14:creationId xmlns:p14="http://schemas.microsoft.com/office/powerpoint/2010/main" val="521489189"/>
      </p:ext>
    </p:extLst>
  </p:cSld>
  <p:clrMapOvr>
    <a:masterClrMapping/>
  </p:clrMapOvr>
  <p:hf sldNum="0" hd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Reliable Rhubarb with circles)">
    <p:bg>
      <p:bgPr>
        <a:solidFill>
          <a:schemeClr val="accent4"/>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951051" y="1392372"/>
            <a:ext cx="4212000" cy="1125676"/>
          </a:xfrm>
        </p:spPr>
        <p:txBody>
          <a:bodyPr lIns="0" tIns="0" rIns="0" anchor="b"/>
          <a:lstStyle>
            <a:lvl1pPr algn="l">
              <a:defRPr sz="2400">
                <a:solidFill>
                  <a:schemeClr val="bg1"/>
                </a:solidFill>
              </a:defRPr>
            </a:lvl1pPr>
          </a:lstStyle>
          <a:p>
            <a:pPr lvl="0"/>
            <a:r>
              <a:rPr lang="en-GB"/>
              <a:t>[Title]</a:t>
            </a:r>
          </a:p>
        </p:txBody>
      </p:sp>
      <p:sp>
        <p:nvSpPr>
          <p:cNvPr id="44" name="Subtitle">
            <a:extLst>
              <a:ext uri="{FF2B5EF4-FFF2-40B4-BE49-F238E27FC236}">
                <a16:creationId xmlns:a16="http://schemas.microsoft.com/office/drawing/2014/main" id="{35492EF0-4423-40F1-87C5-5A80D22A57A7}"/>
              </a:ext>
            </a:extLst>
          </p:cNvPr>
          <p:cNvSpPr>
            <a:spLocks noGrp="1" noSelect="1"/>
          </p:cNvSpPr>
          <p:nvPr>
            <p:ph type="body" sz="quarter" idx="13" hasCustomPrompt="1"/>
          </p:nvPr>
        </p:nvSpPr>
        <p:spPr bwMode="gray">
          <a:xfrm>
            <a:off x="3951051" y="2518047"/>
            <a:ext cx="4212000" cy="1142578"/>
          </a:xfrm>
          <a:prstGeom prst="rect">
            <a:avLst/>
          </a:prstGeom>
        </p:spPr>
        <p:txBody>
          <a:bodyPr lIns="0" tIns="36000" rIns="0" bIns="0"/>
          <a:lstStyle>
            <a:lvl1pPr marL="0" indent="0" algn="l">
              <a:lnSpc>
                <a:spcPct val="100000"/>
              </a:lnSpc>
              <a:buNone/>
              <a:defRPr lang="en-GB" sz="1000" b="0" kern="1200" cap="none" baseline="0" dirty="0">
                <a:solidFill>
                  <a:schemeClr val="bg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15" name="***Tijdelijke aanduiding voor datum 14"/>
          <p:cNvSpPr>
            <a:spLocks noGrp="1" noSelect="1"/>
          </p:cNvSpPr>
          <p:nvPr>
            <p:ph type="dt" sz="half" idx="14"/>
          </p:nvPr>
        </p:nvSpPr>
        <p:spPr/>
        <p:txBody>
          <a:bodyPr/>
          <a:lstStyle>
            <a:lvl1pPr>
              <a:defRPr>
                <a:solidFill>
                  <a:schemeClr val="bg1"/>
                </a:solidFill>
              </a:defRPr>
            </a:lvl1pPr>
          </a:lstStyle>
          <a:p>
            <a:endParaRPr lang="en-GB" noProof="1"/>
          </a:p>
        </p:txBody>
      </p:sp>
      <p:sp>
        <p:nvSpPr>
          <p:cNvPr id="16" name="***Tijdelijke aanduiding voor voettekst 15"/>
          <p:cNvSpPr>
            <a:spLocks noGrp="1" noSelect="1"/>
          </p:cNvSpPr>
          <p:nvPr>
            <p:ph type="ftr" sz="quarter" idx="15"/>
          </p:nvPr>
        </p:nvSpPr>
        <p:spPr/>
        <p:txBody>
          <a:bodyPr/>
          <a:lstStyle>
            <a:lvl1pPr>
              <a:defRPr>
                <a:solidFill>
                  <a:schemeClr val="bg1"/>
                </a:solidFill>
              </a:defRPr>
            </a:lvl1pPr>
          </a:lstStyle>
          <a:p>
            <a:r>
              <a:rPr lang="en-GB" noProof="1"/>
              <a:t>AI-ML-Big Data  | WL Labs | CTO | Internal | © Worldline</a:t>
            </a:r>
          </a:p>
        </p:txBody>
      </p:sp>
      <p:sp>
        <p:nvSpPr>
          <p:cNvPr id="17" name="***Tijdelijke aanduiding voor dianummer 16"/>
          <p:cNvSpPr>
            <a:spLocks noGrp="1" noSelect="1"/>
          </p:cNvSpPr>
          <p:nvPr>
            <p:ph type="sldNum" sz="quarter" idx="16"/>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27" name="Logo 10 (PHJU)">
            <a:extLst>
              <a:ext uri="{FF2B5EF4-FFF2-40B4-BE49-F238E27FC236}">
                <a16:creationId xmlns:a16="http://schemas.microsoft.com/office/drawing/2014/main" id="{9AA0EC3C-4692-437E-A175-24F115D4FD36}"/>
              </a:ext>
            </a:extLst>
          </p:cNvPr>
          <p:cNvSpPr>
            <a:spLocks noGrp="1" noSelect="1"/>
          </p:cNvSpPr>
          <p:nvPr>
            <p:ph type="body" idx="1000" hasCustomPrompt="1"/>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42" name="Slogan 11 (PHJU)">
            <a:extLst>
              <a:ext uri="{FF2B5EF4-FFF2-40B4-BE49-F238E27FC236}">
                <a16:creationId xmlns:a16="http://schemas.microsoft.com/office/drawing/2014/main" id="{4F221B8D-925C-41A6-AC1C-5AA0143B57D2}"/>
              </a:ext>
            </a:extLst>
          </p:cNvPr>
          <p:cNvSpPr>
            <a:spLocks noGrp="1" noSelect="1"/>
          </p:cNvSpPr>
          <p:nvPr>
            <p:ph type="body" idx="1001" hasCustomPrompt="1"/>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8" name="Freeform 5"/>
          <p:cNvSpPr>
            <a:spLocks noGrp="1" noSelect="1"/>
          </p:cNvSpPr>
          <p:nvPr>
            <p:ph type="body" idx="1002" hasCustomPrompt="1"/>
          </p:nvPr>
        </p:nvSpPr>
        <p:spPr bwMode="auto">
          <a:xfrm>
            <a:off x="2635250" y="1401763"/>
            <a:ext cx="1112838" cy="2217738"/>
          </a:xfrm>
          <a:custGeom>
            <a:avLst/>
            <a:gdLst>
              <a:gd name="T0" fmla="*/ 4657 w 4670"/>
              <a:gd name="T1" fmla="*/ 91 h 9314"/>
              <a:gd name="T2" fmla="*/ 4670 w 4670"/>
              <a:gd name="T3" fmla="*/ 9222 h 9314"/>
              <a:gd name="T4" fmla="*/ 0 w 4670"/>
              <a:gd name="T5" fmla="*/ 4657 h 9314"/>
              <a:gd name="T6" fmla="*/ 294 w 4670"/>
              <a:gd name="T7" fmla="*/ 4654 h 9314"/>
              <a:gd name="T8" fmla="*/ 4670 w 4670"/>
              <a:gd name="T9" fmla="*/ 8889 h 9314"/>
              <a:gd name="T10" fmla="*/ 4622 w 4670"/>
              <a:gd name="T11" fmla="*/ 418 h 9314"/>
              <a:gd name="T12" fmla="*/ 4622 w 4670"/>
              <a:gd name="T13" fmla="*/ 326 h 9314"/>
              <a:gd name="T14" fmla="*/ 4628 w 4670"/>
              <a:gd name="T15" fmla="*/ 8667 h 9314"/>
              <a:gd name="T16" fmla="*/ 4628 w 4670"/>
              <a:gd name="T17" fmla="*/ 8576 h 9314"/>
              <a:gd name="T18" fmla="*/ 4670 w 4670"/>
              <a:gd name="T19" fmla="*/ 770 h 9314"/>
              <a:gd name="T20" fmla="*/ 634 w 4670"/>
              <a:gd name="T21" fmla="*/ 4673 h 9314"/>
              <a:gd name="T22" fmla="*/ 4670 w 4670"/>
              <a:gd name="T23" fmla="*/ 8334 h 9314"/>
              <a:gd name="T24" fmla="*/ 1070 w 4670"/>
              <a:gd name="T25" fmla="*/ 4679 h 9314"/>
              <a:gd name="T26" fmla="*/ 4670 w 4670"/>
              <a:gd name="T27" fmla="*/ 1024 h 9314"/>
              <a:gd name="T28" fmla="*/ 1325 w 4670"/>
              <a:gd name="T29" fmla="*/ 4702 h 9314"/>
              <a:gd name="T30" fmla="*/ 4670 w 4670"/>
              <a:gd name="T31" fmla="*/ 7936 h 9314"/>
              <a:gd name="T32" fmla="*/ 4650 w 4670"/>
              <a:gd name="T33" fmla="*/ 1467 h 9314"/>
              <a:gd name="T34" fmla="*/ 4650 w 4670"/>
              <a:gd name="T35" fmla="*/ 1376 h 9314"/>
              <a:gd name="T36" fmla="*/ 4641 w 4670"/>
              <a:gd name="T37" fmla="*/ 7701 h 9314"/>
              <a:gd name="T38" fmla="*/ 4641 w 4670"/>
              <a:gd name="T39" fmla="*/ 7610 h 9314"/>
              <a:gd name="T40" fmla="*/ 4670 w 4670"/>
              <a:gd name="T41" fmla="*/ 1813 h 9314"/>
              <a:gd name="T42" fmla="*/ 1651 w 4670"/>
              <a:gd name="T43" fmla="*/ 4711 h 9314"/>
              <a:gd name="T44" fmla="*/ 4670 w 4670"/>
              <a:gd name="T45" fmla="*/ 7348 h 9314"/>
              <a:gd name="T46" fmla="*/ 2075 w 4670"/>
              <a:gd name="T47" fmla="*/ 4711 h 9314"/>
              <a:gd name="T48" fmla="*/ 4670 w 4670"/>
              <a:gd name="T49" fmla="*/ 2074 h 9314"/>
              <a:gd name="T50" fmla="*/ 2330 w 4670"/>
              <a:gd name="T51" fmla="*/ 4721 h 9314"/>
              <a:gd name="T52" fmla="*/ 4670 w 4670"/>
              <a:gd name="T53" fmla="*/ 6918 h 9314"/>
              <a:gd name="T54" fmla="*/ 4615 w 4670"/>
              <a:gd name="T55" fmla="*/ 2523 h 9314"/>
              <a:gd name="T56" fmla="*/ 4615 w 4670"/>
              <a:gd name="T57" fmla="*/ 2432 h 9314"/>
              <a:gd name="T58" fmla="*/ 4615 w 4670"/>
              <a:gd name="T59" fmla="*/ 6645 h 9314"/>
              <a:gd name="T60" fmla="*/ 4615 w 4670"/>
              <a:gd name="T61" fmla="*/ 6554 h 9314"/>
              <a:gd name="T62" fmla="*/ 4670 w 4670"/>
              <a:gd name="T63" fmla="*/ 2895 h 9314"/>
              <a:gd name="T64" fmla="*/ 2694 w 4670"/>
              <a:gd name="T65" fmla="*/ 4724 h 9314"/>
              <a:gd name="T66" fmla="*/ 4670 w 4670"/>
              <a:gd name="T67" fmla="*/ 6279 h 9314"/>
              <a:gd name="T68" fmla="*/ 3144 w 4670"/>
              <a:gd name="T69" fmla="*/ 4721 h 9314"/>
              <a:gd name="T70" fmla="*/ 4670 w 4670"/>
              <a:gd name="T71" fmla="*/ 3163 h 9314"/>
              <a:gd name="T72" fmla="*/ 3405 w 4670"/>
              <a:gd name="T73" fmla="*/ 4730 h 9314"/>
              <a:gd name="T74" fmla="*/ 4670 w 4670"/>
              <a:gd name="T75" fmla="*/ 5842 h 9314"/>
              <a:gd name="T76" fmla="*/ 4612 w 4670"/>
              <a:gd name="T77" fmla="*/ 3618 h 9314"/>
              <a:gd name="T78" fmla="*/ 4612 w 4670"/>
              <a:gd name="T79" fmla="*/ 3526 h 9314"/>
              <a:gd name="T80" fmla="*/ 4615 w 4670"/>
              <a:gd name="T81" fmla="*/ 5602 h 9314"/>
              <a:gd name="T82" fmla="*/ 4615 w 4670"/>
              <a:gd name="T83" fmla="*/ 5510 h 9314"/>
              <a:gd name="T84" fmla="*/ 4670 w 4670"/>
              <a:gd name="T85" fmla="*/ 3940 h 9314"/>
              <a:gd name="T86" fmla="*/ 3738 w 4670"/>
              <a:gd name="T87" fmla="*/ 4724 h 9314"/>
              <a:gd name="T88" fmla="*/ 4670 w 4670"/>
              <a:gd name="T89" fmla="*/ 5274 h 9314"/>
              <a:gd name="T90" fmla="*/ 4168 w 4670"/>
              <a:gd name="T91" fmla="*/ 4721 h 9314"/>
              <a:gd name="T92" fmla="*/ 4670 w 4670"/>
              <a:gd name="T93" fmla="*/ 4168 h 9314"/>
              <a:gd name="T94" fmla="*/ 4352 w 4670"/>
              <a:gd name="T95" fmla="*/ 4721 h 9314"/>
              <a:gd name="T96" fmla="*/ 4670 w 4670"/>
              <a:gd name="T97" fmla="*/ 4905 h 9314"/>
              <a:gd name="T98" fmla="*/ 4634 w 4670"/>
              <a:gd name="T99" fmla="*/ 4533 h 9314"/>
              <a:gd name="T100" fmla="*/ 4634 w 4670"/>
              <a:gd name="T101" fmla="*/ 4442 h 9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0" h="9314">
                <a:moveTo>
                  <a:pt x="4670" y="0"/>
                </a:moveTo>
                <a:cubicBezTo>
                  <a:pt x="4670" y="91"/>
                  <a:pt x="4670" y="91"/>
                  <a:pt x="4670" y="91"/>
                </a:cubicBezTo>
                <a:cubicBezTo>
                  <a:pt x="4657" y="91"/>
                  <a:pt x="4657" y="91"/>
                  <a:pt x="4657" y="91"/>
                </a:cubicBezTo>
                <a:cubicBezTo>
                  <a:pt x="2139" y="91"/>
                  <a:pt x="91" y="2139"/>
                  <a:pt x="91" y="4657"/>
                </a:cubicBezTo>
                <a:cubicBezTo>
                  <a:pt x="91" y="7174"/>
                  <a:pt x="2139" y="9222"/>
                  <a:pt x="4657" y="9222"/>
                </a:cubicBezTo>
                <a:cubicBezTo>
                  <a:pt x="4670" y="9222"/>
                  <a:pt x="4670" y="9222"/>
                  <a:pt x="4670" y="9222"/>
                </a:cubicBezTo>
                <a:cubicBezTo>
                  <a:pt x="4670" y="9314"/>
                  <a:pt x="4670" y="9314"/>
                  <a:pt x="4670" y="9314"/>
                </a:cubicBezTo>
                <a:cubicBezTo>
                  <a:pt x="4657" y="9314"/>
                  <a:pt x="4657" y="9314"/>
                  <a:pt x="4657" y="9314"/>
                </a:cubicBezTo>
                <a:cubicBezTo>
                  <a:pt x="2089" y="9314"/>
                  <a:pt x="0" y="7224"/>
                  <a:pt x="0" y="4657"/>
                </a:cubicBezTo>
                <a:cubicBezTo>
                  <a:pt x="0" y="2089"/>
                  <a:pt x="2089" y="0"/>
                  <a:pt x="4657" y="0"/>
                </a:cubicBezTo>
                <a:lnTo>
                  <a:pt x="4670" y="0"/>
                </a:lnTo>
                <a:close/>
                <a:moveTo>
                  <a:pt x="294" y="4654"/>
                </a:moveTo>
                <a:cubicBezTo>
                  <a:pt x="294" y="7040"/>
                  <a:pt x="2236" y="8981"/>
                  <a:pt x="4622" y="8981"/>
                </a:cubicBezTo>
                <a:cubicBezTo>
                  <a:pt x="4638" y="8981"/>
                  <a:pt x="4654" y="8981"/>
                  <a:pt x="4670" y="8980"/>
                </a:cubicBezTo>
                <a:cubicBezTo>
                  <a:pt x="4670" y="8889"/>
                  <a:pt x="4670" y="8889"/>
                  <a:pt x="4670" y="8889"/>
                </a:cubicBezTo>
                <a:cubicBezTo>
                  <a:pt x="4654" y="8890"/>
                  <a:pt x="4638" y="8890"/>
                  <a:pt x="4622" y="8890"/>
                </a:cubicBezTo>
                <a:cubicBezTo>
                  <a:pt x="2286" y="8890"/>
                  <a:pt x="386" y="6989"/>
                  <a:pt x="386" y="4654"/>
                </a:cubicBezTo>
                <a:cubicBezTo>
                  <a:pt x="386" y="2318"/>
                  <a:pt x="2286" y="418"/>
                  <a:pt x="4622" y="418"/>
                </a:cubicBezTo>
                <a:cubicBezTo>
                  <a:pt x="4638" y="418"/>
                  <a:pt x="4654" y="418"/>
                  <a:pt x="4670" y="418"/>
                </a:cubicBezTo>
                <a:cubicBezTo>
                  <a:pt x="4670" y="327"/>
                  <a:pt x="4670" y="327"/>
                  <a:pt x="4670" y="327"/>
                </a:cubicBezTo>
                <a:cubicBezTo>
                  <a:pt x="4654" y="326"/>
                  <a:pt x="4638" y="326"/>
                  <a:pt x="4622" y="326"/>
                </a:cubicBezTo>
                <a:cubicBezTo>
                  <a:pt x="2236" y="326"/>
                  <a:pt x="294" y="2268"/>
                  <a:pt x="294" y="4654"/>
                </a:cubicBezTo>
                <a:close/>
                <a:moveTo>
                  <a:pt x="634" y="4673"/>
                </a:moveTo>
                <a:cubicBezTo>
                  <a:pt x="634" y="6875"/>
                  <a:pt x="2426" y="8667"/>
                  <a:pt x="4628" y="8667"/>
                </a:cubicBezTo>
                <a:cubicBezTo>
                  <a:pt x="4642" y="8667"/>
                  <a:pt x="4656" y="8667"/>
                  <a:pt x="4670" y="8667"/>
                </a:cubicBezTo>
                <a:cubicBezTo>
                  <a:pt x="4670" y="8576"/>
                  <a:pt x="4670" y="8576"/>
                  <a:pt x="4670" y="8576"/>
                </a:cubicBezTo>
                <a:cubicBezTo>
                  <a:pt x="4656" y="8576"/>
                  <a:pt x="4642" y="8576"/>
                  <a:pt x="4628" y="8576"/>
                </a:cubicBezTo>
                <a:cubicBezTo>
                  <a:pt x="2476" y="8576"/>
                  <a:pt x="725" y="6825"/>
                  <a:pt x="725" y="4673"/>
                </a:cubicBezTo>
                <a:cubicBezTo>
                  <a:pt x="725" y="2520"/>
                  <a:pt x="2476" y="770"/>
                  <a:pt x="4628" y="770"/>
                </a:cubicBezTo>
                <a:cubicBezTo>
                  <a:pt x="4642" y="770"/>
                  <a:pt x="4656" y="770"/>
                  <a:pt x="4670" y="770"/>
                </a:cubicBezTo>
                <a:cubicBezTo>
                  <a:pt x="4670" y="679"/>
                  <a:pt x="4670" y="679"/>
                  <a:pt x="4670" y="679"/>
                </a:cubicBezTo>
                <a:cubicBezTo>
                  <a:pt x="4656" y="678"/>
                  <a:pt x="4642" y="678"/>
                  <a:pt x="4628" y="678"/>
                </a:cubicBezTo>
                <a:cubicBezTo>
                  <a:pt x="2426" y="678"/>
                  <a:pt x="634" y="2470"/>
                  <a:pt x="634" y="4673"/>
                </a:cubicBezTo>
                <a:close/>
                <a:moveTo>
                  <a:pt x="979" y="4679"/>
                </a:moveTo>
                <a:cubicBezTo>
                  <a:pt x="979" y="6695"/>
                  <a:pt x="2619" y="8334"/>
                  <a:pt x="4634" y="8334"/>
                </a:cubicBezTo>
                <a:cubicBezTo>
                  <a:pt x="4646" y="8334"/>
                  <a:pt x="4658" y="8334"/>
                  <a:pt x="4670" y="8334"/>
                </a:cubicBezTo>
                <a:cubicBezTo>
                  <a:pt x="4670" y="8243"/>
                  <a:pt x="4670" y="8243"/>
                  <a:pt x="4670" y="8243"/>
                </a:cubicBezTo>
                <a:cubicBezTo>
                  <a:pt x="4658" y="8243"/>
                  <a:pt x="4646" y="8243"/>
                  <a:pt x="4634" y="8243"/>
                </a:cubicBezTo>
                <a:cubicBezTo>
                  <a:pt x="2669" y="8243"/>
                  <a:pt x="1070" y="6644"/>
                  <a:pt x="1070" y="4679"/>
                </a:cubicBezTo>
                <a:cubicBezTo>
                  <a:pt x="1070" y="2714"/>
                  <a:pt x="2669" y="1115"/>
                  <a:pt x="4634" y="1115"/>
                </a:cubicBezTo>
                <a:cubicBezTo>
                  <a:pt x="4646" y="1115"/>
                  <a:pt x="4658" y="1115"/>
                  <a:pt x="4670" y="1116"/>
                </a:cubicBezTo>
                <a:cubicBezTo>
                  <a:pt x="4670" y="1024"/>
                  <a:pt x="4670" y="1024"/>
                  <a:pt x="4670" y="1024"/>
                </a:cubicBezTo>
                <a:cubicBezTo>
                  <a:pt x="4658" y="1024"/>
                  <a:pt x="4646" y="1024"/>
                  <a:pt x="4634" y="1024"/>
                </a:cubicBezTo>
                <a:cubicBezTo>
                  <a:pt x="2619" y="1024"/>
                  <a:pt x="979" y="2664"/>
                  <a:pt x="979" y="4679"/>
                </a:cubicBezTo>
                <a:close/>
                <a:moveTo>
                  <a:pt x="1325" y="4702"/>
                </a:moveTo>
                <a:cubicBezTo>
                  <a:pt x="1325" y="6535"/>
                  <a:pt x="2817" y="8027"/>
                  <a:pt x="4650" y="8027"/>
                </a:cubicBezTo>
                <a:cubicBezTo>
                  <a:pt x="4657" y="8027"/>
                  <a:pt x="4663" y="8027"/>
                  <a:pt x="4670" y="8027"/>
                </a:cubicBezTo>
                <a:cubicBezTo>
                  <a:pt x="4670" y="7936"/>
                  <a:pt x="4670" y="7936"/>
                  <a:pt x="4670" y="7936"/>
                </a:cubicBezTo>
                <a:cubicBezTo>
                  <a:pt x="4663" y="7936"/>
                  <a:pt x="4657" y="7936"/>
                  <a:pt x="4650" y="7936"/>
                </a:cubicBezTo>
                <a:cubicBezTo>
                  <a:pt x="2867" y="7936"/>
                  <a:pt x="1416" y="6485"/>
                  <a:pt x="1416" y="4702"/>
                </a:cubicBezTo>
                <a:cubicBezTo>
                  <a:pt x="1416" y="2918"/>
                  <a:pt x="2867" y="1467"/>
                  <a:pt x="4650" y="1467"/>
                </a:cubicBezTo>
                <a:cubicBezTo>
                  <a:pt x="4657" y="1467"/>
                  <a:pt x="4663" y="1467"/>
                  <a:pt x="4670" y="1468"/>
                </a:cubicBezTo>
                <a:cubicBezTo>
                  <a:pt x="4670" y="1376"/>
                  <a:pt x="4670" y="1376"/>
                  <a:pt x="4670" y="1376"/>
                </a:cubicBezTo>
                <a:cubicBezTo>
                  <a:pt x="4663" y="1376"/>
                  <a:pt x="4657" y="1376"/>
                  <a:pt x="4650" y="1376"/>
                </a:cubicBezTo>
                <a:cubicBezTo>
                  <a:pt x="2817" y="1376"/>
                  <a:pt x="1325" y="2868"/>
                  <a:pt x="1325" y="4702"/>
                </a:cubicBezTo>
                <a:close/>
                <a:moveTo>
                  <a:pt x="1651" y="4711"/>
                </a:moveTo>
                <a:cubicBezTo>
                  <a:pt x="1651" y="6360"/>
                  <a:pt x="2992" y="7701"/>
                  <a:pt x="4641" y="7701"/>
                </a:cubicBezTo>
                <a:cubicBezTo>
                  <a:pt x="4650" y="7701"/>
                  <a:pt x="4660" y="7701"/>
                  <a:pt x="4670" y="7700"/>
                </a:cubicBezTo>
                <a:cubicBezTo>
                  <a:pt x="4670" y="7609"/>
                  <a:pt x="4670" y="7609"/>
                  <a:pt x="4670" y="7609"/>
                </a:cubicBezTo>
                <a:cubicBezTo>
                  <a:pt x="4660" y="7610"/>
                  <a:pt x="4650" y="7610"/>
                  <a:pt x="4641" y="7610"/>
                </a:cubicBezTo>
                <a:cubicBezTo>
                  <a:pt x="3043" y="7610"/>
                  <a:pt x="1742" y="6309"/>
                  <a:pt x="1742" y="4711"/>
                </a:cubicBezTo>
                <a:cubicBezTo>
                  <a:pt x="1742" y="3113"/>
                  <a:pt x="3043" y="1813"/>
                  <a:pt x="4641" y="1813"/>
                </a:cubicBezTo>
                <a:cubicBezTo>
                  <a:pt x="4650" y="1813"/>
                  <a:pt x="4660" y="1813"/>
                  <a:pt x="4670" y="1813"/>
                </a:cubicBezTo>
                <a:cubicBezTo>
                  <a:pt x="4670" y="1722"/>
                  <a:pt x="4670" y="1722"/>
                  <a:pt x="4670" y="1722"/>
                </a:cubicBezTo>
                <a:cubicBezTo>
                  <a:pt x="4660" y="1722"/>
                  <a:pt x="4650" y="1722"/>
                  <a:pt x="4641" y="1722"/>
                </a:cubicBezTo>
                <a:cubicBezTo>
                  <a:pt x="2992" y="1722"/>
                  <a:pt x="1651" y="3063"/>
                  <a:pt x="1651" y="4711"/>
                </a:cubicBezTo>
                <a:close/>
                <a:moveTo>
                  <a:pt x="1984" y="4711"/>
                </a:moveTo>
                <a:cubicBezTo>
                  <a:pt x="1984" y="6166"/>
                  <a:pt x="3167" y="7349"/>
                  <a:pt x="4622" y="7349"/>
                </a:cubicBezTo>
                <a:cubicBezTo>
                  <a:pt x="4638" y="7349"/>
                  <a:pt x="4654" y="7349"/>
                  <a:pt x="4670" y="7348"/>
                </a:cubicBezTo>
                <a:cubicBezTo>
                  <a:pt x="4670" y="7257"/>
                  <a:pt x="4670" y="7257"/>
                  <a:pt x="4670" y="7257"/>
                </a:cubicBezTo>
                <a:cubicBezTo>
                  <a:pt x="4654" y="7258"/>
                  <a:pt x="4638" y="7258"/>
                  <a:pt x="4622" y="7258"/>
                </a:cubicBezTo>
                <a:cubicBezTo>
                  <a:pt x="3218" y="7258"/>
                  <a:pt x="2075" y="6115"/>
                  <a:pt x="2075" y="4711"/>
                </a:cubicBezTo>
                <a:cubicBezTo>
                  <a:pt x="2075" y="3307"/>
                  <a:pt x="3218" y="2165"/>
                  <a:pt x="4622" y="2165"/>
                </a:cubicBezTo>
                <a:cubicBezTo>
                  <a:pt x="4638" y="2165"/>
                  <a:pt x="4654" y="2165"/>
                  <a:pt x="4670" y="2165"/>
                </a:cubicBezTo>
                <a:cubicBezTo>
                  <a:pt x="4670" y="2074"/>
                  <a:pt x="4670" y="2074"/>
                  <a:pt x="4670" y="2074"/>
                </a:cubicBezTo>
                <a:cubicBezTo>
                  <a:pt x="4654" y="2074"/>
                  <a:pt x="4638" y="2074"/>
                  <a:pt x="4622" y="2074"/>
                </a:cubicBezTo>
                <a:cubicBezTo>
                  <a:pt x="3167" y="2074"/>
                  <a:pt x="1984" y="3257"/>
                  <a:pt x="1984" y="4711"/>
                </a:cubicBezTo>
                <a:close/>
                <a:moveTo>
                  <a:pt x="2330" y="4721"/>
                </a:moveTo>
                <a:cubicBezTo>
                  <a:pt x="2330" y="5983"/>
                  <a:pt x="3355" y="7010"/>
                  <a:pt x="4615" y="7010"/>
                </a:cubicBezTo>
                <a:cubicBezTo>
                  <a:pt x="4634" y="7010"/>
                  <a:pt x="4652" y="7009"/>
                  <a:pt x="4670" y="7009"/>
                </a:cubicBezTo>
                <a:cubicBezTo>
                  <a:pt x="4670" y="6918"/>
                  <a:pt x="4670" y="6918"/>
                  <a:pt x="4670" y="6918"/>
                </a:cubicBezTo>
                <a:cubicBezTo>
                  <a:pt x="4652" y="6918"/>
                  <a:pt x="4634" y="6918"/>
                  <a:pt x="4615" y="6918"/>
                </a:cubicBezTo>
                <a:cubicBezTo>
                  <a:pt x="3405" y="6918"/>
                  <a:pt x="2421" y="5932"/>
                  <a:pt x="2421" y="4721"/>
                </a:cubicBezTo>
                <a:cubicBezTo>
                  <a:pt x="2421" y="3509"/>
                  <a:pt x="3405" y="2523"/>
                  <a:pt x="4615" y="2523"/>
                </a:cubicBezTo>
                <a:cubicBezTo>
                  <a:pt x="4634" y="2523"/>
                  <a:pt x="4652" y="2524"/>
                  <a:pt x="4670" y="2524"/>
                </a:cubicBezTo>
                <a:cubicBezTo>
                  <a:pt x="4670" y="2433"/>
                  <a:pt x="4670" y="2433"/>
                  <a:pt x="4670" y="2433"/>
                </a:cubicBezTo>
                <a:cubicBezTo>
                  <a:pt x="4652" y="2432"/>
                  <a:pt x="4634" y="2432"/>
                  <a:pt x="4615" y="2432"/>
                </a:cubicBezTo>
                <a:cubicBezTo>
                  <a:pt x="3355" y="2432"/>
                  <a:pt x="2330" y="3459"/>
                  <a:pt x="2330" y="4721"/>
                </a:cubicBezTo>
                <a:close/>
                <a:moveTo>
                  <a:pt x="2694" y="4724"/>
                </a:moveTo>
                <a:cubicBezTo>
                  <a:pt x="2694" y="5783"/>
                  <a:pt x="3556" y="6645"/>
                  <a:pt x="4615" y="6645"/>
                </a:cubicBezTo>
                <a:cubicBezTo>
                  <a:pt x="4633" y="6645"/>
                  <a:pt x="4652" y="6644"/>
                  <a:pt x="4670" y="6644"/>
                </a:cubicBezTo>
                <a:cubicBezTo>
                  <a:pt x="4670" y="6553"/>
                  <a:pt x="4670" y="6553"/>
                  <a:pt x="4670" y="6553"/>
                </a:cubicBezTo>
                <a:cubicBezTo>
                  <a:pt x="4652" y="6553"/>
                  <a:pt x="4633" y="6554"/>
                  <a:pt x="4615" y="6554"/>
                </a:cubicBezTo>
                <a:cubicBezTo>
                  <a:pt x="3606" y="6554"/>
                  <a:pt x="2786" y="5733"/>
                  <a:pt x="2786" y="4724"/>
                </a:cubicBezTo>
                <a:cubicBezTo>
                  <a:pt x="2786" y="3715"/>
                  <a:pt x="3606" y="2894"/>
                  <a:pt x="4615" y="2894"/>
                </a:cubicBezTo>
                <a:cubicBezTo>
                  <a:pt x="4633" y="2894"/>
                  <a:pt x="4652" y="2895"/>
                  <a:pt x="4670" y="2895"/>
                </a:cubicBezTo>
                <a:cubicBezTo>
                  <a:pt x="4670" y="2804"/>
                  <a:pt x="4670" y="2804"/>
                  <a:pt x="4670" y="2804"/>
                </a:cubicBezTo>
                <a:cubicBezTo>
                  <a:pt x="4652" y="2804"/>
                  <a:pt x="4633" y="2803"/>
                  <a:pt x="4615" y="2803"/>
                </a:cubicBezTo>
                <a:cubicBezTo>
                  <a:pt x="3556" y="2803"/>
                  <a:pt x="2694" y="3665"/>
                  <a:pt x="2694" y="4724"/>
                </a:cubicBezTo>
                <a:close/>
                <a:moveTo>
                  <a:pt x="3053" y="4721"/>
                </a:moveTo>
                <a:cubicBezTo>
                  <a:pt x="3053" y="5580"/>
                  <a:pt x="3752" y="6280"/>
                  <a:pt x="4612" y="6280"/>
                </a:cubicBezTo>
                <a:cubicBezTo>
                  <a:pt x="4631" y="6280"/>
                  <a:pt x="4650" y="6280"/>
                  <a:pt x="4670" y="6279"/>
                </a:cubicBezTo>
                <a:cubicBezTo>
                  <a:pt x="4670" y="6188"/>
                  <a:pt x="4670" y="6188"/>
                  <a:pt x="4670" y="6188"/>
                </a:cubicBezTo>
                <a:cubicBezTo>
                  <a:pt x="4650" y="6188"/>
                  <a:pt x="4631" y="6189"/>
                  <a:pt x="4612" y="6189"/>
                </a:cubicBezTo>
                <a:cubicBezTo>
                  <a:pt x="3802" y="6189"/>
                  <a:pt x="3144" y="5530"/>
                  <a:pt x="3144" y="4721"/>
                </a:cubicBezTo>
                <a:cubicBezTo>
                  <a:pt x="3144" y="3911"/>
                  <a:pt x="3802" y="3253"/>
                  <a:pt x="4612" y="3253"/>
                </a:cubicBezTo>
                <a:cubicBezTo>
                  <a:pt x="4631" y="3253"/>
                  <a:pt x="4650" y="3253"/>
                  <a:pt x="4670" y="3254"/>
                </a:cubicBezTo>
                <a:cubicBezTo>
                  <a:pt x="4670" y="3163"/>
                  <a:pt x="4670" y="3163"/>
                  <a:pt x="4670" y="3163"/>
                </a:cubicBezTo>
                <a:cubicBezTo>
                  <a:pt x="4650" y="3162"/>
                  <a:pt x="4631" y="3162"/>
                  <a:pt x="4612" y="3162"/>
                </a:cubicBezTo>
                <a:cubicBezTo>
                  <a:pt x="3752" y="3162"/>
                  <a:pt x="3053" y="3861"/>
                  <a:pt x="3053" y="4721"/>
                </a:cubicBezTo>
                <a:close/>
                <a:moveTo>
                  <a:pt x="3405" y="4730"/>
                </a:moveTo>
                <a:cubicBezTo>
                  <a:pt x="3405" y="5394"/>
                  <a:pt x="3946" y="5934"/>
                  <a:pt x="4612" y="5934"/>
                </a:cubicBezTo>
                <a:cubicBezTo>
                  <a:pt x="4631" y="5934"/>
                  <a:pt x="4650" y="5934"/>
                  <a:pt x="4670" y="5933"/>
                </a:cubicBezTo>
                <a:cubicBezTo>
                  <a:pt x="4670" y="5842"/>
                  <a:pt x="4670" y="5842"/>
                  <a:pt x="4670" y="5842"/>
                </a:cubicBezTo>
                <a:cubicBezTo>
                  <a:pt x="4651" y="5843"/>
                  <a:pt x="4631" y="5843"/>
                  <a:pt x="4612" y="5843"/>
                </a:cubicBezTo>
                <a:cubicBezTo>
                  <a:pt x="3997" y="5843"/>
                  <a:pt x="3496" y="5344"/>
                  <a:pt x="3496" y="4730"/>
                </a:cubicBezTo>
                <a:cubicBezTo>
                  <a:pt x="3496" y="4117"/>
                  <a:pt x="3997" y="3618"/>
                  <a:pt x="4612" y="3618"/>
                </a:cubicBezTo>
                <a:cubicBezTo>
                  <a:pt x="4631" y="3618"/>
                  <a:pt x="4651" y="3618"/>
                  <a:pt x="4670" y="3619"/>
                </a:cubicBezTo>
                <a:cubicBezTo>
                  <a:pt x="4670" y="3528"/>
                  <a:pt x="4670" y="3528"/>
                  <a:pt x="4670" y="3528"/>
                </a:cubicBezTo>
                <a:cubicBezTo>
                  <a:pt x="4650" y="3527"/>
                  <a:pt x="4631" y="3526"/>
                  <a:pt x="4612" y="3526"/>
                </a:cubicBezTo>
                <a:cubicBezTo>
                  <a:pt x="3946" y="3526"/>
                  <a:pt x="3405" y="4066"/>
                  <a:pt x="3405" y="4730"/>
                </a:cubicBezTo>
                <a:close/>
                <a:moveTo>
                  <a:pt x="3738" y="4724"/>
                </a:moveTo>
                <a:cubicBezTo>
                  <a:pt x="3738" y="5208"/>
                  <a:pt x="4131" y="5602"/>
                  <a:pt x="4615" y="5602"/>
                </a:cubicBezTo>
                <a:cubicBezTo>
                  <a:pt x="4634" y="5602"/>
                  <a:pt x="4652" y="5601"/>
                  <a:pt x="4670" y="5600"/>
                </a:cubicBezTo>
                <a:cubicBezTo>
                  <a:pt x="4670" y="5508"/>
                  <a:pt x="4670" y="5508"/>
                  <a:pt x="4670" y="5508"/>
                </a:cubicBezTo>
                <a:cubicBezTo>
                  <a:pt x="4652" y="5510"/>
                  <a:pt x="4634" y="5510"/>
                  <a:pt x="4615" y="5510"/>
                </a:cubicBezTo>
                <a:cubicBezTo>
                  <a:pt x="4182" y="5510"/>
                  <a:pt x="3829" y="5158"/>
                  <a:pt x="3829" y="4724"/>
                </a:cubicBezTo>
                <a:cubicBezTo>
                  <a:pt x="3829" y="4290"/>
                  <a:pt x="4182" y="3938"/>
                  <a:pt x="4615" y="3938"/>
                </a:cubicBezTo>
                <a:cubicBezTo>
                  <a:pt x="4634" y="3938"/>
                  <a:pt x="4652" y="3938"/>
                  <a:pt x="4670" y="3940"/>
                </a:cubicBezTo>
                <a:cubicBezTo>
                  <a:pt x="4670" y="3848"/>
                  <a:pt x="4670" y="3848"/>
                  <a:pt x="4670" y="3848"/>
                </a:cubicBezTo>
                <a:cubicBezTo>
                  <a:pt x="4652" y="3847"/>
                  <a:pt x="4634" y="3846"/>
                  <a:pt x="4615" y="3846"/>
                </a:cubicBezTo>
                <a:cubicBezTo>
                  <a:pt x="4131" y="3846"/>
                  <a:pt x="3738" y="4240"/>
                  <a:pt x="3738" y="4724"/>
                </a:cubicBezTo>
                <a:close/>
                <a:moveTo>
                  <a:pt x="4077" y="4721"/>
                </a:moveTo>
                <a:cubicBezTo>
                  <a:pt x="4077" y="5026"/>
                  <a:pt x="4326" y="5275"/>
                  <a:pt x="4631" y="5275"/>
                </a:cubicBezTo>
                <a:cubicBezTo>
                  <a:pt x="4644" y="5275"/>
                  <a:pt x="4657" y="5275"/>
                  <a:pt x="4670" y="5274"/>
                </a:cubicBezTo>
                <a:cubicBezTo>
                  <a:pt x="4670" y="5182"/>
                  <a:pt x="4670" y="5182"/>
                  <a:pt x="4670" y="5182"/>
                </a:cubicBezTo>
                <a:cubicBezTo>
                  <a:pt x="4657" y="5184"/>
                  <a:pt x="4644" y="5184"/>
                  <a:pt x="4631" y="5184"/>
                </a:cubicBezTo>
                <a:cubicBezTo>
                  <a:pt x="4376" y="5184"/>
                  <a:pt x="4168" y="4976"/>
                  <a:pt x="4168" y="4721"/>
                </a:cubicBezTo>
                <a:cubicBezTo>
                  <a:pt x="4168" y="4465"/>
                  <a:pt x="4376" y="4258"/>
                  <a:pt x="4631" y="4258"/>
                </a:cubicBezTo>
                <a:cubicBezTo>
                  <a:pt x="4644" y="4258"/>
                  <a:pt x="4657" y="4258"/>
                  <a:pt x="4670" y="4259"/>
                </a:cubicBezTo>
                <a:cubicBezTo>
                  <a:pt x="4670" y="4168"/>
                  <a:pt x="4670" y="4168"/>
                  <a:pt x="4670" y="4168"/>
                </a:cubicBezTo>
                <a:cubicBezTo>
                  <a:pt x="4657" y="4167"/>
                  <a:pt x="4644" y="4166"/>
                  <a:pt x="4631" y="4166"/>
                </a:cubicBezTo>
                <a:cubicBezTo>
                  <a:pt x="4326" y="4166"/>
                  <a:pt x="4077" y="4415"/>
                  <a:pt x="4077" y="4721"/>
                </a:cubicBezTo>
                <a:close/>
                <a:moveTo>
                  <a:pt x="4352" y="4721"/>
                </a:moveTo>
                <a:cubicBezTo>
                  <a:pt x="4352" y="4875"/>
                  <a:pt x="4479" y="5000"/>
                  <a:pt x="4634" y="5000"/>
                </a:cubicBezTo>
                <a:cubicBezTo>
                  <a:pt x="4646" y="5000"/>
                  <a:pt x="4658" y="4999"/>
                  <a:pt x="4670" y="4998"/>
                </a:cubicBezTo>
                <a:cubicBezTo>
                  <a:pt x="4670" y="4905"/>
                  <a:pt x="4670" y="4905"/>
                  <a:pt x="4670" y="4905"/>
                </a:cubicBezTo>
                <a:cubicBezTo>
                  <a:pt x="4658" y="4908"/>
                  <a:pt x="4646" y="4909"/>
                  <a:pt x="4634" y="4909"/>
                </a:cubicBezTo>
                <a:cubicBezTo>
                  <a:pt x="4529" y="4909"/>
                  <a:pt x="4443" y="4824"/>
                  <a:pt x="4443" y="4721"/>
                </a:cubicBezTo>
                <a:cubicBezTo>
                  <a:pt x="4443" y="4617"/>
                  <a:pt x="4529" y="4533"/>
                  <a:pt x="4634" y="4533"/>
                </a:cubicBezTo>
                <a:cubicBezTo>
                  <a:pt x="4646" y="4533"/>
                  <a:pt x="4658" y="4534"/>
                  <a:pt x="4670" y="4536"/>
                </a:cubicBezTo>
                <a:cubicBezTo>
                  <a:pt x="4670" y="4444"/>
                  <a:pt x="4670" y="4444"/>
                  <a:pt x="4670" y="4444"/>
                </a:cubicBezTo>
                <a:cubicBezTo>
                  <a:pt x="4658" y="4442"/>
                  <a:pt x="4646" y="4442"/>
                  <a:pt x="4634" y="4442"/>
                </a:cubicBezTo>
                <a:cubicBezTo>
                  <a:pt x="4479" y="4442"/>
                  <a:pt x="4352" y="4567"/>
                  <a:pt x="4352" y="4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lvl1pPr>
          </a:lstStyle>
          <a:p>
            <a:r>
              <a:rPr lang="en-GB"/>
              <a:t> </a:t>
            </a:r>
          </a:p>
        </p:txBody>
      </p:sp>
    </p:spTree>
    <p:extLst>
      <p:ext uri="{BB962C8B-B14F-4D97-AF65-F5344CB8AC3E}">
        <p14:creationId xmlns:p14="http://schemas.microsoft.com/office/powerpoint/2010/main" val="2731250317"/>
      </p:ext>
    </p:extLst>
  </p:cSld>
  <p:clrMapOvr>
    <a:masterClrMapping/>
  </p:clrMapOvr>
  <p:hf sldNum="0"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HAPTER SLIDES -&gt;">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4CC2B95-7756-4A41-B3B7-50C845368847}"/>
              </a:ext>
            </a:extLst>
          </p:cNvPr>
          <p:cNvSpPr>
            <a:spLocks noSelect="1"/>
          </p:cNvSpPr>
          <p:nvPr/>
        </p:nvSpPr>
        <p:spPr bwMode="gray">
          <a:xfrm>
            <a:off x="1206230" y="778214"/>
            <a:ext cx="6750996" cy="30804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0">
                <a:solidFill>
                  <a:srgbClr val="3C3C3C"/>
                </a:solidFill>
              </a:rPr>
              <a:t>Chapters</a:t>
            </a:r>
          </a:p>
        </p:txBody>
      </p:sp>
    </p:spTree>
    <p:extLst>
      <p:ext uri="{BB962C8B-B14F-4D97-AF65-F5344CB8AC3E}">
        <p14:creationId xmlns:p14="http://schemas.microsoft.com/office/powerpoint/2010/main" val="2897537188"/>
      </p:ext>
    </p:extLst>
  </p:cSld>
  <p:clrMapOvr>
    <a:masterClrMapping/>
  </p:clrMapOvr>
  <p:hf sldNum="0" hd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2 light pictures)">
    <p:spTree>
      <p:nvGrpSpPr>
        <p:cNvPr id="1" name=""/>
        <p:cNvGrpSpPr/>
        <p:nvPr/>
      </p:nvGrpSpPr>
      <p:grpSpPr>
        <a:xfrm>
          <a:off x="0" y="0"/>
          <a:ext cx="0" cy="0"/>
          <a:chOff x="0" y="0"/>
          <a:chExt cx="0" cy="0"/>
        </a:xfrm>
      </p:grpSpPr>
      <p:sp>
        <p:nvSpPr>
          <p:cNvPr id="4" name="LTijdelijke aanduiding voor afbeelding L3"/>
          <p:cNvSpPr>
            <a:spLocks noGrp="1" noSelect="1"/>
          </p:cNvSpPr>
          <p:nvPr>
            <p:ph type="pic" sz="quarter" idx="17" hasCustomPrompt="1"/>
          </p:nvPr>
        </p:nvSpPr>
        <p:spPr bwMode="gray">
          <a:xfrm>
            <a:off x="0" y="0"/>
            <a:ext cx="4572000" cy="5144400"/>
          </a:xfrm>
        </p:spPr>
        <p:txBody>
          <a:bodyPr/>
          <a:lstStyle>
            <a:lvl1pPr marL="0" indent="0">
              <a:buNone/>
              <a:defRPr/>
            </a:lvl1pPr>
          </a:lstStyle>
          <a:p>
            <a:r>
              <a:rPr lang="en-GB" noProof="0"/>
              <a:t>[Click on icon to insert picture]</a:t>
            </a:r>
          </a:p>
        </p:txBody>
      </p:sp>
      <p:sp>
        <p:nvSpPr>
          <p:cNvPr id="12" name="LTijdelijke aanduiding voor afbeelding R4"/>
          <p:cNvSpPr>
            <a:spLocks noGrp="1" noSelect="1"/>
          </p:cNvSpPr>
          <p:nvPr>
            <p:ph type="pic" sz="quarter" idx="18" hasCustomPrompt="1"/>
          </p:nvPr>
        </p:nvSpPr>
        <p:spPr bwMode="gray">
          <a:xfrm>
            <a:off x="4572000" y="0"/>
            <a:ext cx="4572000" cy="5144400"/>
          </a:xfrm>
        </p:spPr>
        <p:txBody>
          <a:bodyPr/>
          <a:lstStyle>
            <a:lvl1pPr marL="0" indent="0">
              <a:buNone/>
              <a:defRPr/>
            </a:lvl1pPr>
          </a:lstStyle>
          <a:p>
            <a:r>
              <a:rPr lang="en-GB" noProof="0"/>
              <a:t>[Click on icon to insert picture]</a:t>
            </a:r>
          </a:p>
        </p:txBody>
      </p:sp>
      <p:sp>
        <p:nvSpPr>
          <p:cNvPr id="13" name="Logo 10 (PHJU)">
            <a:extLst>
              <a:ext uri="{FF2B5EF4-FFF2-40B4-BE49-F238E27FC236}">
                <a16:creationId xmlns:a16="http://schemas.microsoft.com/office/drawing/2014/main" id="{718CEE11-909B-41D6-92EF-A97DF9570950}"/>
              </a:ext>
            </a:extLst>
          </p:cNvPr>
          <p:cNvSpPr>
            <a:spLocks noGrp="1" noSelect="1"/>
          </p:cNvSpPr>
          <p:nvPr>
            <p:ph type="body" idx="1000" hasCustomPrompt="1"/>
          </p:nvPr>
        </p:nvSpPr>
        <p:spPr bwMode="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20" name="Slogan 11 (PHJU)">
            <a:extLst>
              <a:ext uri="{FF2B5EF4-FFF2-40B4-BE49-F238E27FC236}">
                <a16:creationId xmlns:a16="http://schemas.microsoft.com/office/drawing/2014/main" id="{AEF029A5-C9A8-474D-AFCC-0BB069A9967D}"/>
              </a:ext>
            </a:extLst>
          </p:cNvPr>
          <p:cNvSpPr>
            <a:spLocks noGrp="1" noSelect="1"/>
          </p:cNvSpPr>
          <p:nvPr>
            <p:ph type="body" idx="1001" hasCustomPrompt="1"/>
          </p:nvPr>
        </p:nvSpPr>
        <p:spPr bwMode="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19" name="Titel 18">
            <a:extLst>
              <a:ext uri="{FF2B5EF4-FFF2-40B4-BE49-F238E27FC236}">
                <a16:creationId xmlns:a16="http://schemas.microsoft.com/office/drawing/2014/main" id="{ADC7AEA6-F718-4ED4-88BE-F5BF623E738D}"/>
              </a:ext>
            </a:extLst>
          </p:cNvPr>
          <p:cNvSpPr>
            <a:spLocks noGrp="1" noSelect="1"/>
          </p:cNvSpPr>
          <p:nvPr>
            <p:ph type="title" hasCustomPrompt="1"/>
          </p:nvPr>
        </p:nvSpPr>
        <p:spPr bwMode="gray">
          <a:xfrm>
            <a:off x="430201" y="2198424"/>
            <a:ext cx="8282000" cy="440274"/>
          </a:xfrm>
        </p:spPr>
        <p:txBody>
          <a:bodyPr lIns="0" tIns="0" rIns="0"/>
          <a:lstStyle>
            <a:lvl1pPr>
              <a:defRPr sz="2400">
                <a:solidFill>
                  <a:schemeClr val="tx1"/>
                </a:solidFill>
              </a:defRPr>
            </a:lvl1pPr>
          </a:lstStyle>
          <a:p>
            <a:r>
              <a:rPr lang="en-GB"/>
              <a:t>[Title]</a:t>
            </a:r>
          </a:p>
        </p:txBody>
      </p:sp>
      <p:sp>
        <p:nvSpPr>
          <p:cNvPr id="2" name="Tijdelijke aanduiding voor datum 1"/>
          <p:cNvSpPr>
            <a:spLocks noGrp="1" noSelect="1"/>
          </p:cNvSpPr>
          <p:nvPr>
            <p:ph type="dt" sz="half" idx="1002"/>
          </p:nvPr>
        </p:nvSpPr>
        <p:spPr/>
        <p:txBody>
          <a:bodyPr/>
          <a:lstStyle/>
          <a:p>
            <a:endParaRPr lang="en-GB" noProof="1"/>
          </a:p>
        </p:txBody>
      </p:sp>
      <p:sp>
        <p:nvSpPr>
          <p:cNvPr id="3" name="Tijdelijke aanduiding voor voettekst 2"/>
          <p:cNvSpPr>
            <a:spLocks noGrp="1" noSelect="1"/>
          </p:cNvSpPr>
          <p:nvPr>
            <p:ph type="ftr" sz="quarter" idx="1003"/>
          </p:nvPr>
        </p:nvSpPr>
        <p:spPr/>
        <p:txBody>
          <a:bodyPr/>
          <a:lstStyle/>
          <a:p>
            <a:r>
              <a:rPr lang="en-GB" noProof="1"/>
              <a:t>AI-ML-Big Data  | WL Labs | CTO | Internal | © Worldline</a:t>
            </a:r>
          </a:p>
        </p:txBody>
      </p:sp>
      <p:sp>
        <p:nvSpPr>
          <p:cNvPr id="8" name="Tijdelijke aanduiding voor dianummer 7"/>
          <p:cNvSpPr>
            <a:spLocks noGrp="1" noSelect="1"/>
          </p:cNvSpPr>
          <p:nvPr>
            <p:ph type="sldNum" sz="quarter" idx="1004"/>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3742451221"/>
      </p:ext>
    </p:extLst>
  </p:cSld>
  <p:clrMapOvr>
    <a:masterClrMapping/>
  </p:clrMapOvr>
  <p:hf sldNum="0" hdr="0"/>
  <p:extLst>
    <p:ext uri="{DCECCB84-F9BA-43D5-87BE-67443E8EF086}">
      <p15:sldGuideLst xmlns:p15="http://schemas.microsoft.com/office/powerpoint/2012/main">
        <p15:guide id="1" orient="horz" pos="1620">
          <p15:clr>
            <a:srgbClr val="FBAE40"/>
          </p15:clr>
        </p15:guide>
        <p15:guide id="2" pos="2739">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slide (2 dark pictures)">
    <p:spTree>
      <p:nvGrpSpPr>
        <p:cNvPr id="1" name=""/>
        <p:cNvGrpSpPr/>
        <p:nvPr/>
      </p:nvGrpSpPr>
      <p:grpSpPr>
        <a:xfrm>
          <a:off x="0" y="0"/>
          <a:ext cx="0" cy="0"/>
          <a:chOff x="0" y="0"/>
          <a:chExt cx="0" cy="0"/>
        </a:xfrm>
      </p:grpSpPr>
      <p:sp>
        <p:nvSpPr>
          <p:cNvPr id="4" name="LTijdelijke aanduiding voor afbeelding L3"/>
          <p:cNvSpPr>
            <a:spLocks noGrp="1" noSelect="1"/>
          </p:cNvSpPr>
          <p:nvPr>
            <p:ph type="pic" sz="quarter" idx="17" hasCustomPrompt="1"/>
          </p:nvPr>
        </p:nvSpPr>
        <p:spPr bwMode="invGray">
          <a:xfrm>
            <a:off x="0" y="0"/>
            <a:ext cx="4572000" cy="5144400"/>
          </a:xfrm>
        </p:spPr>
        <p:txBody>
          <a:bodyPr/>
          <a:lstStyle>
            <a:lvl1pPr marL="0" indent="0">
              <a:buNone/>
              <a:defRPr/>
            </a:lvl1pPr>
          </a:lstStyle>
          <a:p>
            <a:r>
              <a:rPr lang="en-GB" noProof="0"/>
              <a:t>[Click on icon to insert picture]</a:t>
            </a:r>
          </a:p>
        </p:txBody>
      </p:sp>
      <p:sp>
        <p:nvSpPr>
          <p:cNvPr id="12" name="LTijdelijke aanduiding voor afbeelding R4"/>
          <p:cNvSpPr>
            <a:spLocks noGrp="1" noSelect="1"/>
          </p:cNvSpPr>
          <p:nvPr>
            <p:ph type="pic" sz="quarter" idx="18" hasCustomPrompt="1"/>
          </p:nvPr>
        </p:nvSpPr>
        <p:spPr bwMode="invGray">
          <a:xfrm>
            <a:off x="4572000" y="0"/>
            <a:ext cx="4572000" cy="5144400"/>
          </a:xfrm>
        </p:spPr>
        <p:txBody>
          <a:bodyPr/>
          <a:lstStyle>
            <a:lvl1pPr marL="0" indent="0">
              <a:buNone/>
              <a:defRPr/>
            </a:lvl1pPr>
          </a:lstStyle>
          <a:p>
            <a:r>
              <a:rPr lang="en-GB" noProof="0"/>
              <a:t>[Click on icon to insert picture]</a:t>
            </a:r>
          </a:p>
        </p:txBody>
      </p:sp>
      <p:sp>
        <p:nvSpPr>
          <p:cNvPr id="11" name="Logo 10 (PHJU)">
            <a:extLst>
              <a:ext uri="{FF2B5EF4-FFF2-40B4-BE49-F238E27FC236}">
                <a16:creationId xmlns:a16="http://schemas.microsoft.com/office/drawing/2014/main" id="{9AA0EC3C-4692-437E-A175-24F115D4FD36}"/>
              </a:ext>
            </a:extLst>
          </p:cNvPr>
          <p:cNvSpPr>
            <a:spLocks noGrp="1" noSelect="1"/>
          </p:cNvSpPr>
          <p:nvPr>
            <p:ph type="body" idx="1000" hasCustomPrompt="1"/>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10" name="Slogan 11 (PHJU)">
            <a:extLst>
              <a:ext uri="{FF2B5EF4-FFF2-40B4-BE49-F238E27FC236}">
                <a16:creationId xmlns:a16="http://schemas.microsoft.com/office/drawing/2014/main" id="{4F221B8D-925C-41A6-AC1C-5AA0143B57D2}"/>
              </a:ext>
            </a:extLst>
          </p:cNvPr>
          <p:cNvSpPr>
            <a:spLocks noGrp="1" noSelect="1"/>
          </p:cNvSpPr>
          <p:nvPr>
            <p:ph type="body" idx="1001" hasCustomPrompt="1"/>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19" name="***Titel 18">
            <a:extLst>
              <a:ext uri="{FF2B5EF4-FFF2-40B4-BE49-F238E27FC236}">
                <a16:creationId xmlns:a16="http://schemas.microsoft.com/office/drawing/2014/main" id="{ADC7AEA6-F718-4ED4-88BE-F5BF623E738D}"/>
              </a:ext>
            </a:extLst>
          </p:cNvPr>
          <p:cNvSpPr>
            <a:spLocks noGrp="1" noSelect="1"/>
          </p:cNvSpPr>
          <p:nvPr>
            <p:ph type="title" hasCustomPrompt="1"/>
          </p:nvPr>
        </p:nvSpPr>
        <p:spPr bwMode="invGray">
          <a:xfrm>
            <a:off x="430201" y="2198424"/>
            <a:ext cx="8282000" cy="440274"/>
          </a:xfrm>
        </p:spPr>
        <p:txBody>
          <a:bodyPr/>
          <a:lstStyle>
            <a:lvl1pPr>
              <a:defRPr sz="2400">
                <a:solidFill>
                  <a:schemeClr val="bg1"/>
                </a:solidFill>
              </a:defRPr>
            </a:lvl1pPr>
          </a:lstStyle>
          <a:p>
            <a:r>
              <a:rPr lang="en-GB"/>
              <a:t>[Title]</a:t>
            </a:r>
          </a:p>
        </p:txBody>
      </p:sp>
      <p:sp>
        <p:nvSpPr>
          <p:cNvPr id="2" name="***Tijdelijke aanduiding voor datum 1"/>
          <p:cNvSpPr>
            <a:spLocks noGrp="1" noSelect="1"/>
          </p:cNvSpPr>
          <p:nvPr>
            <p:ph type="dt" sz="half" idx="1002"/>
          </p:nvPr>
        </p:nvSpPr>
        <p:spPr/>
        <p:txBody>
          <a:bodyPr/>
          <a:lstStyle>
            <a:lvl1pPr>
              <a:defRPr>
                <a:solidFill>
                  <a:schemeClr val="bg1"/>
                </a:solidFill>
              </a:defRPr>
            </a:lvl1pPr>
          </a:lstStyle>
          <a:p>
            <a:endParaRPr lang="en-GB" noProof="1"/>
          </a:p>
        </p:txBody>
      </p:sp>
      <p:sp>
        <p:nvSpPr>
          <p:cNvPr id="3" name="***Tijdelijke aanduiding voor voettekst 2"/>
          <p:cNvSpPr>
            <a:spLocks noGrp="1" noSelect="1"/>
          </p:cNvSpPr>
          <p:nvPr>
            <p:ph type="ftr" sz="quarter" idx="1003"/>
          </p:nvPr>
        </p:nvSpPr>
        <p:spPr/>
        <p:txBody>
          <a:bodyPr/>
          <a:lstStyle>
            <a:lvl1pPr>
              <a:defRPr>
                <a:solidFill>
                  <a:schemeClr val="bg1"/>
                </a:solidFill>
              </a:defRPr>
            </a:lvl1pPr>
          </a:lstStyle>
          <a:p>
            <a:r>
              <a:rPr lang="en-GB" noProof="1"/>
              <a:t>AI-ML-Big Data  | WL Labs | CTO | Internal | © Worldline</a:t>
            </a:r>
          </a:p>
        </p:txBody>
      </p:sp>
      <p:sp>
        <p:nvSpPr>
          <p:cNvPr id="8" name="***Tijdelijke aanduiding voor dianummer 7"/>
          <p:cNvSpPr>
            <a:spLocks noGrp="1" noSelect="1"/>
          </p:cNvSpPr>
          <p:nvPr>
            <p:ph type="sldNum" sz="quarter" idx="1004"/>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446760138"/>
      </p:ext>
    </p:extLst>
  </p:cSld>
  <p:clrMapOvr>
    <a:masterClrMapping/>
  </p:clrMapOvr>
  <p:hf sldNum="0" hdr="0"/>
  <p:extLst>
    <p:ext uri="{DCECCB84-F9BA-43D5-87BE-67443E8EF086}">
      <p15:sldGuideLst xmlns:p15="http://schemas.microsoft.com/office/powerpoint/2012/main">
        <p15:guide id="1" orient="horz" pos="1620">
          <p15:clr>
            <a:srgbClr val="FBAE40"/>
          </p15:clr>
        </p15:guide>
        <p15:guide id="2" pos="2739">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hapter Slide (Master Mint)">
    <p:bg>
      <p:bgPr>
        <a:solidFill>
          <a:srgbClr val="46B8A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42BF66-5B34-488B-B430-2991D8A3D024}"/>
              </a:ext>
            </a:extLst>
          </p:cNvPr>
          <p:cNvSpPr>
            <a:spLocks noGrp="1" noSelect="1"/>
          </p:cNvSpPr>
          <p:nvPr>
            <p:ph type="title" hasCustomPrompt="1"/>
          </p:nvPr>
        </p:nvSpPr>
        <p:spPr bwMode="invGray">
          <a:xfrm>
            <a:off x="430920" y="2199600"/>
            <a:ext cx="8282160" cy="439200"/>
          </a:xfrm>
        </p:spPr>
        <p:txBody>
          <a:bodyPr/>
          <a:lstStyle>
            <a:lvl1pPr>
              <a:defRPr sz="2400">
                <a:solidFill>
                  <a:schemeClr val="bg1"/>
                </a:solidFill>
              </a:defRPr>
            </a:lvl1pPr>
          </a:lstStyle>
          <a:p>
            <a:r>
              <a:rPr lang="en-GB"/>
              <a:t>[Title]</a:t>
            </a:r>
          </a:p>
        </p:txBody>
      </p:sp>
      <p:sp>
        <p:nvSpPr>
          <p:cNvPr id="5" name="Freeform 10">
            <a:extLst>
              <a:ext uri="{FF2B5EF4-FFF2-40B4-BE49-F238E27FC236}">
                <a16:creationId xmlns:a16="http://schemas.microsoft.com/office/drawing/2014/main" id="{53689E06-7EBC-4A0B-BB47-FDB70B1DFBB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CE06431B-056B-445F-B975-6754331EF469}"/>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endParaRPr lang="en-GB" noProof="1"/>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9" name="***Tijdelijke aanduiding voor dianummer 8"/>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164896693"/>
      </p:ext>
    </p:extLst>
  </p:cSld>
  <p:clrMapOvr>
    <a:masterClrMapping/>
  </p:clrMapOvr>
  <p:hf sldNum="0" hdr="0"/>
  <p:extLst>
    <p:ext uri="{DCECCB84-F9BA-43D5-87BE-67443E8EF086}">
      <p15:sldGuideLst xmlns:p15="http://schemas.microsoft.com/office/powerpoint/2012/main">
        <p15:guide id="1" orient="horz" pos="16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hapter Slide (Sure Sage)">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42BF66-5B34-488B-B430-2991D8A3D024}"/>
              </a:ext>
            </a:extLst>
          </p:cNvPr>
          <p:cNvSpPr>
            <a:spLocks noGrp="1" noSelect="1"/>
          </p:cNvSpPr>
          <p:nvPr>
            <p:ph type="title" hasCustomPrompt="1"/>
          </p:nvPr>
        </p:nvSpPr>
        <p:spPr bwMode="invGray">
          <a:xfrm>
            <a:off x="430920" y="2199600"/>
            <a:ext cx="8282160" cy="439200"/>
          </a:xfrm>
        </p:spPr>
        <p:txBody>
          <a:bodyPr/>
          <a:lstStyle>
            <a:lvl1pPr>
              <a:defRPr sz="2400">
                <a:solidFill>
                  <a:schemeClr val="bg1"/>
                </a:solidFill>
              </a:defRPr>
            </a:lvl1pPr>
          </a:lstStyle>
          <a:p>
            <a:r>
              <a:rPr lang="en-GB"/>
              <a:t>[Title]</a:t>
            </a:r>
          </a:p>
        </p:txBody>
      </p:sp>
      <p:sp>
        <p:nvSpPr>
          <p:cNvPr id="5" name="Freeform 10">
            <a:extLst>
              <a:ext uri="{FF2B5EF4-FFF2-40B4-BE49-F238E27FC236}">
                <a16:creationId xmlns:a16="http://schemas.microsoft.com/office/drawing/2014/main" id="{53689E06-7EBC-4A0B-BB47-FDB70B1DFBB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CE06431B-056B-445F-B975-6754331EF469}"/>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endParaRPr lang="en-GB" noProof="1"/>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9" name="***Tijdelijke aanduiding voor dianummer 8"/>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699688322"/>
      </p:ext>
    </p:extLst>
  </p:cSld>
  <p:clrMapOvr>
    <a:masterClrMapping/>
  </p:clrMapOvr>
  <p:hf sldNum="0" hdr="0"/>
  <p:extLst>
    <p:ext uri="{DCECCB84-F9BA-43D5-87BE-67443E8EF086}">
      <p15:sldGuideLst xmlns:p15="http://schemas.microsoft.com/office/powerpoint/2012/main">
        <p15:guide id="1"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losing slide (Master Mint)">
    <p:bg>
      <p:bgPr>
        <a:solidFill>
          <a:srgbClr val="46BEAA"/>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5" y="742942"/>
            <a:ext cx="1368425" cy="1440000"/>
          </a:xfrm>
          <a:solidFill>
            <a:srgbClr val="FFFFFF"/>
          </a:solidFill>
          <a:ln w="19050">
            <a:solidFill>
              <a:schemeClr val="accent1"/>
            </a:solidFill>
          </a:ln>
        </p:spPr>
        <p:txBody>
          <a:bodyPr lIns="36000" tIns="36000" rIns="36000" bIns="36000"/>
          <a:lstStyle>
            <a:lvl1pPr marL="0" marR="0" indent="0" algn="l" defTabSz="685800"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600" indent="0">
              <a:lnSpc>
                <a:spcPct val="99000"/>
              </a:lnSpc>
              <a:buNone/>
              <a:defRPr sz="1000" b="0">
                <a:solidFill>
                  <a:schemeClr val="tx1"/>
                </a:solidFill>
              </a:defRPr>
            </a:lvl2pPr>
            <a:lvl3pPr marL="40320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600" indent="0">
              <a:lnSpc>
                <a:spcPct val="99000"/>
              </a:lnSpc>
              <a:buFont typeface="Arial" panose="020B0604020202020204" pitchFamily="34" charset="0"/>
              <a:buNone/>
              <a:defRPr sz="1000" b="0">
                <a:solidFill>
                  <a:schemeClr val="tx1"/>
                </a:solidFill>
              </a:defRPr>
            </a:lvl6pPr>
            <a:lvl7pPr marL="403200" indent="0">
              <a:lnSpc>
                <a:spcPct val="99000"/>
              </a:lnSpc>
              <a:buFont typeface="Arial" panose="020B0604020202020204" pitchFamily="34" charset="0"/>
              <a:buNone/>
              <a:defRPr sz="1000" b="0">
                <a:solidFill>
                  <a:schemeClr val="tx1"/>
                </a:solidFill>
              </a:defRPr>
            </a:lvl7pPr>
            <a:lvl8pPr marL="604800"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800"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6" name="Freeform 10">
            <a:extLst>
              <a:ext uri="{FF2B5EF4-FFF2-40B4-BE49-F238E27FC236}">
                <a16:creationId xmlns:a16="http://schemas.microsoft.com/office/drawing/2014/main" id="{9AA0EC3C-4692-437E-A175-24F115D4FD36}"/>
              </a:ext>
            </a:extLst>
          </p:cNvPr>
          <p:cNvSpPr>
            <a:spLocks noSelect="1"/>
          </p:cNvSpPr>
          <p:nvPr userDrawn="1"/>
        </p:nvSpPr>
        <p:spPr bwMode="invGray">
          <a:xfrm>
            <a:off x="6592888" y="4708525"/>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a:p>
        </p:txBody>
      </p:sp>
      <p:sp>
        <p:nvSpPr>
          <p:cNvPr id="7" name="Freeform 11">
            <a:extLst>
              <a:ext uri="{FF2B5EF4-FFF2-40B4-BE49-F238E27FC236}">
                <a16:creationId xmlns:a16="http://schemas.microsoft.com/office/drawing/2014/main" id="{59967788-A63E-4523-AAB2-409D49A98BB2}"/>
              </a:ext>
            </a:extLst>
          </p:cNvPr>
          <p:cNvSpPr>
            <a:spLocks noSelect="1"/>
          </p:cNvSpPr>
          <p:nvPr userDrawn="1"/>
        </p:nvSpPr>
        <p:spPr bwMode="invGray">
          <a:xfrm>
            <a:off x="431800" y="4788000"/>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Titel 1">
            <a:extLst>
              <a:ext uri="{FF2B5EF4-FFF2-40B4-BE49-F238E27FC236}">
                <a16:creationId xmlns:a16="http://schemas.microsoft.com/office/drawing/2014/main" id="{B010630C-1211-489F-A3EA-76B21A919894}"/>
              </a:ext>
            </a:extLst>
          </p:cNvPr>
          <p:cNvSpPr>
            <a:spLocks noGrp="1" noSelect="1"/>
          </p:cNvSpPr>
          <p:nvPr userDrawn="1">
            <p:ph type="title" hasCustomPrompt="1"/>
          </p:nvPr>
        </p:nvSpPr>
        <p:spPr bwMode="gray">
          <a:xfrm>
            <a:off x="3010517" y="2147268"/>
            <a:ext cx="3608921" cy="766800"/>
          </a:xfrm>
        </p:spPr>
        <p:txBody>
          <a:bodyPr/>
          <a:lstStyle>
            <a:lvl1pPr algn="r">
              <a:defRPr sz="2400">
                <a:solidFill>
                  <a:schemeClr val="bg1"/>
                </a:solidFill>
              </a:defRPr>
            </a:lvl1pPr>
          </a:lstStyle>
          <a:p>
            <a:pPr lvl="0"/>
            <a:r>
              <a:rPr lang="en-GB"/>
              <a:t>[Closure e.g. Thank you </a:t>
            </a:r>
            <a:br>
              <a:rPr lang="en-GB"/>
            </a:br>
            <a:r>
              <a:rPr lang="en-GB"/>
              <a:t>for your attention]</a:t>
            </a:r>
          </a:p>
        </p:txBody>
      </p:sp>
      <p:sp>
        <p:nvSpPr>
          <p:cNvPr id="3" name="***Tijdelijke aanduiding voor datum 2"/>
          <p:cNvSpPr>
            <a:spLocks noGrp="1" noSelect="1"/>
          </p:cNvSpPr>
          <p:nvPr userDrawn="1">
            <p:ph type="dt" sz="half" idx="10"/>
          </p:nvPr>
        </p:nvSpPr>
        <p:spPr/>
        <p:txBody>
          <a:bodyPr/>
          <a:lstStyle>
            <a:lvl1pPr>
              <a:defRPr>
                <a:solidFill>
                  <a:schemeClr val="bg1"/>
                </a:solidFill>
              </a:defRPr>
            </a:lvl1pPr>
          </a:lstStyle>
          <a:p>
            <a:fld id="{DC04DD05-4251-43BC-B82A-FBE6C877A68C}" type="datetime1">
              <a:rPr lang="en-GB" noProof="1" smtClean="0"/>
              <a:pPr/>
              <a:t>20/06/2024</a:t>
            </a:fld>
            <a:endParaRPr lang="en-GB" noProof="1"/>
          </a:p>
        </p:txBody>
      </p:sp>
      <p:sp>
        <p:nvSpPr>
          <p:cNvPr id="4" name="***Tijdelijke aanduiding voor voettekst 3"/>
          <p:cNvSpPr>
            <a:spLocks noGrp="1" noSelect="1"/>
          </p:cNvSpPr>
          <p:nvPr userDrawn="1">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8" name="***Tijdelijke aanduiding voor dianummer 7"/>
          <p:cNvSpPr>
            <a:spLocks noGrp="1" noSelect="1"/>
          </p:cNvSpPr>
          <p:nvPr userDrawn="1">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30" name="Freeform 5 (PHJU)"/>
          <p:cNvSpPr>
            <a:spLocks noGrp="1" noSelect="1"/>
          </p:cNvSpPr>
          <p:nvPr userDrawn="1">
            <p:ph type="body" idx="1000" hasCustomPrompt="1"/>
            <p:custDataLst>
              <p:custData r:id="rId1"/>
            </p:custDataLst>
          </p:nvPr>
        </p:nvSpPr>
        <p:spPr bwMode="auto">
          <a:xfrm>
            <a:off x="6764338" y="1428750"/>
            <a:ext cx="1104900" cy="2205038"/>
          </a:xfrm>
          <a:custGeom>
            <a:avLst/>
            <a:gdLst>
              <a:gd name="T0" fmla="*/ 0 w 4637"/>
              <a:gd name="T1" fmla="*/ 8499 h 9262"/>
              <a:gd name="T2" fmla="*/ 35 w 4637"/>
              <a:gd name="T3" fmla="*/ 737 h 9262"/>
              <a:gd name="T4" fmla="*/ 35 w 4637"/>
              <a:gd name="T5" fmla="*/ 646 h 9262"/>
              <a:gd name="T6" fmla="*/ 3664 w 4637"/>
              <a:gd name="T7" fmla="*/ 4612 h 9262"/>
              <a:gd name="T8" fmla="*/ 0 w 4637"/>
              <a:gd name="T9" fmla="*/ 1071 h 9262"/>
              <a:gd name="T10" fmla="*/ 28 w 4637"/>
              <a:gd name="T11" fmla="*/ 8153 h 9262"/>
              <a:gd name="T12" fmla="*/ 28 w 4637"/>
              <a:gd name="T13" fmla="*/ 8245 h 9262"/>
              <a:gd name="T14" fmla="*/ 12 w 4637"/>
              <a:gd name="T15" fmla="*/ 1280 h 9262"/>
              <a:gd name="T16" fmla="*/ 12 w 4637"/>
              <a:gd name="T17" fmla="*/ 1371 h 9262"/>
              <a:gd name="T18" fmla="*/ 0 w 4637"/>
              <a:gd name="T19" fmla="*/ 7801 h 9262"/>
              <a:gd name="T20" fmla="*/ 3319 w 4637"/>
              <a:gd name="T21" fmla="*/ 4586 h 9262"/>
              <a:gd name="T22" fmla="*/ 0 w 4637"/>
              <a:gd name="T23" fmla="*/ 1607 h 9262"/>
              <a:gd name="T24" fmla="*/ 2908 w 4637"/>
              <a:gd name="T25" fmla="*/ 4577 h 9262"/>
              <a:gd name="T26" fmla="*/ 0 w 4637"/>
              <a:gd name="T27" fmla="*/ 7547 h 9262"/>
              <a:gd name="T28" fmla="*/ 2660 w 4637"/>
              <a:gd name="T29" fmla="*/ 4580 h 9262"/>
              <a:gd name="T30" fmla="*/ 0 w 4637"/>
              <a:gd name="T31" fmla="*/ 2050 h 9262"/>
              <a:gd name="T32" fmla="*/ 38 w 4637"/>
              <a:gd name="T33" fmla="*/ 7110 h 9262"/>
              <a:gd name="T34" fmla="*/ 38 w 4637"/>
              <a:gd name="T35" fmla="*/ 7201 h 9262"/>
              <a:gd name="T36" fmla="*/ 48 w 4637"/>
              <a:gd name="T37" fmla="*/ 2291 h 9262"/>
              <a:gd name="T38" fmla="*/ 48 w 4637"/>
              <a:gd name="T39" fmla="*/ 2382 h 9262"/>
              <a:gd name="T40" fmla="*/ 0 w 4637"/>
              <a:gd name="T41" fmla="*/ 6751 h 9262"/>
              <a:gd name="T42" fmla="*/ 2327 w 4637"/>
              <a:gd name="T43" fmla="*/ 4567 h 9262"/>
              <a:gd name="T44" fmla="*/ 0 w 4637"/>
              <a:gd name="T45" fmla="*/ 2657 h 9262"/>
              <a:gd name="T46" fmla="*/ 1871 w 4637"/>
              <a:gd name="T47" fmla="*/ 4567 h 9262"/>
              <a:gd name="T48" fmla="*/ 0 w 4637"/>
              <a:gd name="T49" fmla="*/ 6477 h 9262"/>
              <a:gd name="T50" fmla="*/ 1604 w 4637"/>
              <a:gd name="T51" fmla="*/ 4564 h 9262"/>
              <a:gd name="T52" fmla="*/ 0 w 4637"/>
              <a:gd name="T53" fmla="*/ 3106 h 9262"/>
              <a:gd name="T54" fmla="*/ 51 w 4637"/>
              <a:gd name="T55" fmla="*/ 6022 h 9262"/>
              <a:gd name="T56" fmla="*/ 51 w 4637"/>
              <a:gd name="T57" fmla="*/ 6113 h 9262"/>
              <a:gd name="T58" fmla="*/ 51 w 4637"/>
              <a:gd name="T59" fmla="*/ 3360 h 9262"/>
              <a:gd name="T60" fmla="*/ 51 w 4637"/>
              <a:gd name="T61" fmla="*/ 3451 h 9262"/>
              <a:gd name="T62" fmla="*/ 0 w 4637"/>
              <a:gd name="T63" fmla="*/ 5662 h 9262"/>
              <a:gd name="T64" fmla="*/ 1252 w 4637"/>
              <a:gd name="T65" fmla="*/ 4557 h 9262"/>
              <a:gd name="T66" fmla="*/ 0 w 4637"/>
              <a:gd name="T67" fmla="*/ 91 h 9262"/>
              <a:gd name="T68" fmla="*/ 3 w 4637"/>
              <a:gd name="T69" fmla="*/ 9171 h 9262"/>
              <a:gd name="T70" fmla="*/ 3 w 4637"/>
              <a:gd name="T71" fmla="*/ 9262 h 9262"/>
              <a:gd name="T72" fmla="*/ 4349 w 4637"/>
              <a:gd name="T73" fmla="*/ 4634 h 9262"/>
              <a:gd name="T74" fmla="*/ 0 w 4637"/>
              <a:gd name="T75" fmla="*/ 424 h 9262"/>
              <a:gd name="T76" fmla="*/ 44 w 4637"/>
              <a:gd name="T77" fmla="*/ 8845 h 9262"/>
              <a:gd name="T78" fmla="*/ 44 w 4637"/>
              <a:gd name="T79" fmla="*/ 8936 h 9262"/>
              <a:gd name="T80" fmla="*/ 48 w 4637"/>
              <a:gd name="T81" fmla="*/ 3693 h 9262"/>
              <a:gd name="T82" fmla="*/ 48 w 4637"/>
              <a:gd name="T83" fmla="*/ 3784 h 9262"/>
              <a:gd name="T84" fmla="*/ 0 w 4637"/>
              <a:gd name="T85" fmla="*/ 5342 h 9262"/>
              <a:gd name="T86" fmla="*/ 919 w 4637"/>
              <a:gd name="T87" fmla="*/ 4564 h 9262"/>
              <a:gd name="T88" fmla="*/ 0 w 4637"/>
              <a:gd name="T89" fmla="*/ 4013 h 9262"/>
              <a:gd name="T90" fmla="*/ 488 w 4637"/>
              <a:gd name="T91" fmla="*/ 4567 h 9262"/>
              <a:gd name="T92" fmla="*/ 0 w 4637"/>
              <a:gd name="T93" fmla="*/ 5121 h 9262"/>
              <a:gd name="T94" fmla="*/ 311 w 4637"/>
              <a:gd name="T95" fmla="*/ 4567 h 9262"/>
              <a:gd name="T96" fmla="*/ 0 w 4637"/>
              <a:gd name="T97" fmla="*/ 4381 h 9262"/>
              <a:gd name="T98" fmla="*/ 28 w 4637"/>
              <a:gd name="T99" fmla="*/ 4755 h 9262"/>
              <a:gd name="T100" fmla="*/ 28 w 4637"/>
              <a:gd name="T101" fmla="*/ 4846 h 9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37" h="9262">
                <a:moveTo>
                  <a:pt x="35" y="8590"/>
                </a:moveTo>
                <a:cubicBezTo>
                  <a:pt x="23" y="8590"/>
                  <a:pt x="11" y="8590"/>
                  <a:pt x="0" y="8590"/>
                </a:cubicBezTo>
                <a:cubicBezTo>
                  <a:pt x="0" y="8499"/>
                  <a:pt x="0" y="8499"/>
                  <a:pt x="0" y="8499"/>
                </a:cubicBezTo>
                <a:cubicBezTo>
                  <a:pt x="11" y="8499"/>
                  <a:pt x="23" y="8499"/>
                  <a:pt x="35" y="8499"/>
                </a:cubicBezTo>
                <a:cubicBezTo>
                  <a:pt x="2176" y="8499"/>
                  <a:pt x="3919" y="6758"/>
                  <a:pt x="3919" y="4618"/>
                </a:cubicBezTo>
                <a:cubicBezTo>
                  <a:pt x="3919" y="2478"/>
                  <a:pt x="2176" y="737"/>
                  <a:pt x="35" y="737"/>
                </a:cubicBezTo>
                <a:cubicBezTo>
                  <a:pt x="23" y="737"/>
                  <a:pt x="11" y="737"/>
                  <a:pt x="0" y="738"/>
                </a:cubicBezTo>
                <a:cubicBezTo>
                  <a:pt x="0" y="647"/>
                  <a:pt x="0" y="647"/>
                  <a:pt x="0" y="647"/>
                </a:cubicBezTo>
                <a:cubicBezTo>
                  <a:pt x="11" y="646"/>
                  <a:pt x="23" y="646"/>
                  <a:pt x="35" y="646"/>
                </a:cubicBezTo>
                <a:cubicBezTo>
                  <a:pt x="2227" y="646"/>
                  <a:pt x="4010" y="2428"/>
                  <a:pt x="4010" y="4618"/>
                </a:cubicBezTo>
                <a:cubicBezTo>
                  <a:pt x="4010" y="6808"/>
                  <a:pt x="2227" y="8590"/>
                  <a:pt x="35" y="8590"/>
                </a:cubicBezTo>
                <a:close/>
                <a:moveTo>
                  <a:pt x="3664" y="4612"/>
                </a:moveTo>
                <a:cubicBezTo>
                  <a:pt x="3664" y="2609"/>
                  <a:pt x="2033" y="979"/>
                  <a:pt x="28" y="979"/>
                </a:cubicBezTo>
                <a:cubicBezTo>
                  <a:pt x="19" y="979"/>
                  <a:pt x="9" y="979"/>
                  <a:pt x="0" y="979"/>
                </a:cubicBezTo>
                <a:cubicBezTo>
                  <a:pt x="0" y="1071"/>
                  <a:pt x="0" y="1071"/>
                  <a:pt x="0" y="1071"/>
                </a:cubicBezTo>
                <a:cubicBezTo>
                  <a:pt x="9" y="1070"/>
                  <a:pt x="19" y="1070"/>
                  <a:pt x="28" y="1070"/>
                </a:cubicBezTo>
                <a:cubicBezTo>
                  <a:pt x="1983" y="1070"/>
                  <a:pt x="3573" y="2659"/>
                  <a:pt x="3573" y="4612"/>
                </a:cubicBezTo>
                <a:cubicBezTo>
                  <a:pt x="3573" y="6565"/>
                  <a:pt x="1983" y="8153"/>
                  <a:pt x="28" y="8153"/>
                </a:cubicBezTo>
                <a:cubicBezTo>
                  <a:pt x="19" y="8153"/>
                  <a:pt x="9" y="8153"/>
                  <a:pt x="0" y="8153"/>
                </a:cubicBezTo>
                <a:cubicBezTo>
                  <a:pt x="0" y="8244"/>
                  <a:pt x="0" y="8244"/>
                  <a:pt x="0" y="8244"/>
                </a:cubicBezTo>
                <a:cubicBezTo>
                  <a:pt x="9" y="8245"/>
                  <a:pt x="19" y="8245"/>
                  <a:pt x="28" y="8245"/>
                </a:cubicBezTo>
                <a:cubicBezTo>
                  <a:pt x="2033" y="8245"/>
                  <a:pt x="3664" y="6615"/>
                  <a:pt x="3664" y="4612"/>
                </a:cubicBezTo>
                <a:close/>
                <a:moveTo>
                  <a:pt x="3319" y="4586"/>
                </a:moveTo>
                <a:cubicBezTo>
                  <a:pt x="3319" y="2763"/>
                  <a:pt x="1836" y="1280"/>
                  <a:pt x="12" y="1280"/>
                </a:cubicBezTo>
                <a:cubicBezTo>
                  <a:pt x="0" y="1280"/>
                  <a:pt x="0" y="1280"/>
                  <a:pt x="0" y="1280"/>
                </a:cubicBezTo>
                <a:cubicBezTo>
                  <a:pt x="0" y="1371"/>
                  <a:pt x="0" y="1371"/>
                  <a:pt x="0" y="1371"/>
                </a:cubicBezTo>
                <a:cubicBezTo>
                  <a:pt x="12" y="1371"/>
                  <a:pt x="12" y="1371"/>
                  <a:pt x="12" y="1371"/>
                </a:cubicBezTo>
                <a:cubicBezTo>
                  <a:pt x="1785" y="1371"/>
                  <a:pt x="3228" y="2813"/>
                  <a:pt x="3228" y="4586"/>
                </a:cubicBezTo>
                <a:cubicBezTo>
                  <a:pt x="3228" y="6359"/>
                  <a:pt x="1785" y="7801"/>
                  <a:pt x="12" y="7801"/>
                </a:cubicBezTo>
                <a:cubicBezTo>
                  <a:pt x="0" y="7801"/>
                  <a:pt x="0" y="7801"/>
                  <a:pt x="0" y="7801"/>
                </a:cubicBezTo>
                <a:cubicBezTo>
                  <a:pt x="0" y="7893"/>
                  <a:pt x="0" y="7893"/>
                  <a:pt x="0" y="7893"/>
                </a:cubicBezTo>
                <a:cubicBezTo>
                  <a:pt x="12" y="7893"/>
                  <a:pt x="12" y="7893"/>
                  <a:pt x="12" y="7893"/>
                </a:cubicBezTo>
                <a:cubicBezTo>
                  <a:pt x="1836" y="7893"/>
                  <a:pt x="3319" y="6409"/>
                  <a:pt x="3319" y="4586"/>
                </a:cubicBezTo>
                <a:close/>
                <a:moveTo>
                  <a:pt x="2999" y="4577"/>
                </a:moveTo>
                <a:cubicBezTo>
                  <a:pt x="2999" y="2939"/>
                  <a:pt x="1663" y="1606"/>
                  <a:pt x="22" y="1606"/>
                </a:cubicBezTo>
                <a:cubicBezTo>
                  <a:pt x="14" y="1606"/>
                  <a:pt x="7" y="1606"/>
                  <a:pt x="0" y="1607"/>
                </a:cubicBezTo>
                <a:cubicBezTo>
                  <a:pt x="0" y="1698"/>
                  <a:pt x="0" y="1698"/>
                  <a:pt x="0" y="1698"/>
                </a:cubicBezTo>
                <a:cubicBezTo>
                  <a:pt x="7" y="1697"/>
                  <a:pt x="14" y="1697"/>
                  <a:pt x="22" y="1697"/>
                </a:cubicBezTo>
                <a:cubicBezTo>
                  <a:pt x="1613" y="1697"/>
                  <a:pt x="2908" y="2989"/>
                  <a:pt x="2908" y="4577"/>
                </a:cubicBezTo>
                <a:cubicBezTo>
                  <a:pt x="2908" y="6164"/>
                  <a:pt x="1613" y="7456"/>
                  <a:pt x="22" y="7456"/>
                </a:cubicBezTo>
                <a:cubicBezTo>
                  <a:pt x="14" y="7456"/>
                  <a:pt x="7" y="7456"/>
                  <a:pt x="0" y="7455"/>
                </a:cubicBezTo>
                <a:cubicBezTo>
                  <a:pt x="0" y="7547"/>
                  <a:pt x="0" y="7547"/>
                  <a:pt x="0" y="7547"/>
                </a:cubicBezTo>
                <a:cubicBezTo>
                  <a:pt x="7" y="7547"/>
                  <a:pt x="14" y="7547"/>
                  <a:pt x="22" y="7547"/>
                </a:cubicBezTo>
                <a:cubicBezTo>
                  <a:pt x="1663" y="7547"/>
                  <a:pt x="2999" y="6215"/>
                  <a:pt x="2999" y="4577"/>
                </a:cubicBezTo>
                <a:close/>
                <a:moveTo>
                  <a:pt x="2660" y="4580"/>
                </a:moveTo>
                <a:cubicBezTo>
                  <a:pt x="2660" y="3134"/>
                  <a:pt x="1484" y="1958"/>
                  <a:pt x="38" y="1958"/>
                </a:cubicBezTo>
                <a:cubicBezTo>
                  <a:pt x="25" y="1958"/>
                  <a:pt x="12" y="1958"/>
                  <a:pt x="0" y="1959"/>
                </a:cubicBezTo>
                <a:cubicBezTo>
                  <a:pt x="0" y="2050"/>
                  <a:pt x="0" y="2050"/>
                  <a:pt x="0" y="2050"/>
                </a:cubicBezTo>
                <a:cubicBezTo>
                  <a:pt x="12" y="2049"/>
                  <a:pt x="25" y="2049"/>
                  <a:pt x="38" y="2049"/>
                </a:cubicBezTo>
                <a:cubicBezTo>
                  <a:pt x="1433" y="2049"/>
                  <a:pt x="2568" y="3185"/>
                  <a:pt x="2568" y="4580"/>
                </a:cubicBezTo>
                <a:cubicBezTo>
                  <a:pt x="2568" y="5975"/>
                  <a:pt x="1433" y="7110"/>
                  <a:pt x="38" y="7110"/>
                </a:cubicBezTo>
                <a:cubicBezTo>
                  <a:pt x="25" y="7110"/>
                  <a:pt x="12" y="7110"/>
                  <a:pt x="0" y="7110"/>
                </a:cubicBezTo>
                <a:cubicBezTo>
                  <a:pt x="0" y="7201"/>
                  <a:pt x="0" y="7201"/>
                  <a:pt x="0" y="7201"/>
                </a:cubicBezTo>
                <a:cubicBezTo>
                  <a:pt x="12" y="7201"/>
                  <a:pt x="25" y="7201"/>
                  <a:pt x="38" y="7201"/>
                </a:cubicBezTo>
                <a:cubicBezTo>
                  <a:pt x="1484" y="7201"/>
                  <a:pt x="2660" y="6025"/>
                  <a:pt x="2660" y="4580"/>
                </a:cubicBezTo>
                <a:close/>
                <a:moveTo>
                  <a:pt x="2327" y="4567"/>
                </a:moveTo>
                <a:cubicBezTo>
                  <a:pt x="2327" y="3312"/>
                  <a:pt x="1304" y="2291"/>
                  <a:pt x="48" y="2291"/>
                </a:cubicBezTo>
                <a:cubicBezTo>
                  <a:pt x="32" y="2291"/>
                  <a:pt x="16" y="2291"/>
                  <a:pt x="0" y="2292"/>
                </a:cubicBezTo>
                <a:cubicBezTo>
                  <a:pt x="0" y="2383"/>
                  <a:pt x="0" y="2383"/>
                  <a:pt x="0" y="2383"/>
                </a:cubicBezTo>
                <a:cubicBezTo>
                  <a:pt x="16" y="2382"/>
                  <a:pt x="32" y="2382"/>
                  <a:pt x="48" y="2382"/>
                </a:cubicBezTo>
                <a:cubicBezTo>
                  <a:pt x="1254" y="2382"/>
                  <a:pt x="2236" y="3362"/>
                  <a:pt x="2236" y="4567"/>
                </a:cubicBezTo>
                <a:cubicBezTo>
                  <a:pt x="2236" y="5772"/>
                  <a:pt x="1254" y="6752"/>
                  <a:pt x="48" y="6752"/>
                </a:cubicBezTo>
                <a:cubicBezTo>
                  <a:pt x="32" y="6752"/>
                  <a:pt x="16" y="6752"/>
                  <a:pt x="0" y="6751"/>
                </a:cubicBezTo>
                <a:cubicBezTo>
                  <a:pt x="0" y="6842"/>
                  <a:pt x="0" y="6842"/>
                  <a:pt x="0" y="6842"/>
                </a:cubicBezTo>
                <a:cubicBezTo>
                  <a:pt x="16" y="6843"/>
                  <a:pt x="32" y="6843"/>
                  <a:pt x="48" y="6843"/>
                </a:cubicBezTo>
                <a:cubicBezTo>
                  <a:pt x="1304" y="6843"/>
                  <a:pt x="2327" y="5822"/>
                  <a:pt x="2327" y="4567"/>
                </a:cubicBezTo>
                <a:close/>
                <a:moveTo>
                  <a:pt x="1962" y="4567"/>
                </a:moveTo>
                <a:cubicBezTo>
                  <a:pt x="1962" y="3513"/>
                  <a:pt x="1103" y="2656"/>
                  <a:pt x="48" y="2656"/>
                </a:cubicBezTo>
                <a:cubicBezTo>
                  <a:pt x="32" y="2656"/>
                  <a:pt x="16" y="2656"/>
                  <a:pt x="0" y="2657"/>
                </a:cubicBezTo>
                <a:cubicBezTo>
                  <a:pt x="0" y="2747"/>
                  <a:pt x="0" y="2747"/>
                  <a:pt x="0" y="2747"/>
                </a:cubicBezTo>
                <a:cubicBezTo>
                  <a:pt x="16" y="2747"/>
                  <a:pt x="32" y="2747"/>
                  <a:pt x="48" y="2747"/>
                </a:cubicBezTo>
                <a:cubicBezTo>
                  <a:pt x="1053" y="2747"/>
                  <a:pt x="1871" y="3563"/>
                  <a:pt x="1871" y="4567"/>
                </a:cubicBezTo>
                <a:cubicBezTo>
                  <a:pt x="1871" y="5571"/>
                  <a:pt x="1053" y="6387"/>
                  <a:pt x="48" y="6387"/>
                </a:cubicBezTo>
                <a:cubicBezTo>
                  <a:pt x="32" y="6387"/>
                  <a:pt x="16" y="6387"/>
                  <a:pt x="0" y="6387"/>
                </a:cubicBezTo>
                <a:cubicBezTo>
                  <a:pt x="0" y="6477"/>
                  <a:pt x="0" y="6477"/>
                  <a:pt x="0" y="6477"/>
                </a:cubicBezTo>
                <a:cubicBezTo>
                  <a:pt x="16" y="6478"/>
                  <a:pt x="32" y="6478"/>
                  <a:pt x="48" y="6478"/>
                </a:cubicBezTo>
                <a:cubicBezTo>
                  <a:pt x="1103" y="6478"/>
                  <a:pt x="1962" y="5621"/>
                  <a:pt x="1962" y="4567"/>
                </a:cubicBezTo>
                <a:close/>
                <a:moveTo>
                  <a:pt x="1604" y="4564"/>
                </a:moveTo>
                <a:cubicBezTo>
                  <a:pt x="1604" y="3709"/>
                  <a:pt x="907" y="3014"/>
                  <a:pt x="51" y="3014"/>
                </a:cubicBezTo>
                <a:cubicBezTo>
                  <a:pt x="34" y="3014"/>
                  <a:pt x="16" y="3015"/>
                  <a:pt x="0" y="3015"/>
                </a:cubicBezTo>
                <a:cubicBezTo>
                  <a:pt x="0" y="3106"/>
                  <a:pt x="0" y="3106"/>
                  <a:pt x="0" y="3106"/>
                </a:cubicBezTo>
                <a:cubicBezTo>
                  <a:pt x="16" y="3106"/>
                  <a:pt x="34" y="3105"/>
                  <a:pt x="51" y="3105"/>
                </a:cubicBezTo>
                <a:cubicBezTo>
                  <a:pt x="857" y="3105"/>
                  <a:pt x="1512" y="3760"/>
                  <a:pt x="1512" y="4564"/>
                </a:cubicBezTo>
                <a:cubicBezTo>
                  <a:pt x="1512" y="5368"/>
                  <a:pt x="857" y="6022"/>
                  <a:pt x="51" y="6022"/>
                </a:cubicBezTo>
                <a:cubicBezTo>
                  <a:pt x="34" y="6022"/>
                  <a:pt x="16" y="6022"/>
                  <a:pt x="0" y="6021"/>
                </a:cubicBezTo>
                <a:cubicBezTo>
                  <a:pt x="0" y="6113"/>
                  <a:pt x="0" y="6113"/>
                  <a:pt x="0" y="6113"/>
                </a:cubicBezTo>
                <a:cubicBezTo>
                  <a:pt x="16" y="6113"/>
                  <a:pt x="34" y="6113"/>
                  <a:pt x="51" y="6113"/>
                </a:cubicBezTo>
                <a:cubicBezTo>
                  <a:pt x="907" y="6113"/>
                  <a:pt x="1604" y="5418"/>
                  <a:pt x="1604" y="4564"/>
                </a:cubicBezTo>
                <a:close/>
                <a:moveTo>
                  <a:pt x="1252" y="4557"/>
                </a:moveTo>
                <a:cubicBezTo>
                  <a:pt x="1252" y="3897"/>
                  <a:pt x="713" y="3360"/>
                  <a:pt x="51" y="3360"/>
                </a:cubicBezTo>
                <a:cubicBezTo>
                  <a:pt x="34" y="3360"/>
                  <a:pt x="16" y="3360"/>
                  <a:pt x="0" y="3361"/>
                </a:cubicBezTo>
                <a:cubicBezTo>
                  <a:pt x="0" y="3453"/>
                  <a:pt x="0" y="3453"/>
                  <a:pt x="0" y="3453"/>
                </a:cubicBezTo>
                <a:cubicBezTo>
                  <a:pt x="17" y="3451"/>
                  <a:pt x="34" y="3451"/>
                  <a:pt x="51" y="3451"/>
                </a:cubicBezTo>
                <a:cubicBezTo>
                  <a:pt x="663" y="3451"/>
                  <a:pt x="1160" y="3947"/>
                  <a:pt x="1160" y="4557"/>
                </a:cubicBezTo>
                <a:cubicBezTo>
                  <a:pt x="1160" y="5167"/>
                  <a:pt x="663" y="5664"/>
                  <a:pt x="51" y="5664"/>
                </a:cubicBezTo>
                <a:cubicBezTo>
                  <a:pt x="34" y="5664"/>
                  <a:pt x="17" y="5663"/>
                  <a:pt x="0" y="5662"/>
                </a:cubicBezTo>
                <a:cubicBezTo>
                  <a:pt x="0" y="5754"/>
                  <a:pt x="0" y="5754"/>
                  <a:pt x="0" y="5754"/>
                </a:cubicBezTo>
                <a:cubicBezTo>
                  <a:pt x="16" y="5755"/>
                  <a:pt x="34" y="5755"/>
                  <a:pt x="51" y="5755"/>
                </a:cubicBezTo>
                <a:cubicBezTo>
                  <a:pt x="713" y="5755"/>
                  <a:pt x="1252" y="5218"/>
                  <a:pt x="1252" y="4557"/>
                </a:cubicBezTo>
                <a:close/>
                <a:moveTo>
                  <a:pt x="3" y="0"/>
                </a:moveTo>
                <a:cubicBezTo>
                  <a:pt x="0" y="0"/>
                  <a:pt x="0" y="0"/>
                  <a:pt x="0" y="0"/>
                </a:cubicBezTo>
                <a:cubicBezTo>
                  <a:pt x="0" y="91"/>
                  <a:pt x="0" y="91"/>
                  <a:pt x="0" y="91"/>
                </a:cubicBezTo>
                <a:cubicBezTo>
                  <a:pt x="3" y="91"/>
                  <a:pt x="3" y="91"/>
                  <a:pt x="3" y="91"/>
                </a:cubicBezTo>
                <a:cubicBezTo>
                  <a:pt x="2508" y="91"/>
                  <a:pt x="4546" y="2128"/>
                  <a:pt x="4546" y="4631"/>
                </a:cubicBezTo>
                <a:cubicBezTo>
                  <a:pt x="4546" y="7134"/>
                  <a:pt x="2508" y="9171"/>
                  <a:pt x="3" y="9171"/>
                </a:cubicBezTo>
                <a:cubicBezTo>
                  <a:pt x="0" y="9171"/>
                  <a:pt x="0" y="9171"/>
                  <a:pt x="0" y="9171"/>
                </a:cubicBezTo>
                <a:cubicBezTo>
                  <a:pt x="0" y="9262"/>
                  <a:pt x="0" y="9262"/>
                  <a:pt x="0" y="9262"/>
                </a:cubicBezTo>
                <a:cubicBezTo>
                  <a:pt x="3" y="9262"/>
                  <a:pt x="3" y="9262"/>
                  <a:pt x="3" y="9262"/>
                </a:cubicBezTo>
                <a:cubicBezTo>
                  <a:pt x="2558" y="9262"/>
                  <a:pt x="4637" y="7185"/>
                  <a:pt x="4637" y="4631"/>
                </a:cubicBezTo>
                <a:cubicBezTo>
                  <a:pt x="4637" y="2077"/>
                  <a:pt x="2558" y="0"/>
                  <a:pt x="3" y="0"/>
                </a:cubicBezTo>
                <a:close/>
                <a:moveTo>
                  <a:pt x="4349" y="4634"/>
                </a:moveTo>
                <a:cubicBezTo>
                  <a:pt x="4349" y="2262"/>
                  <a:pt x="2418" y="333"/>
                  <a:pt x="44" y="333"/>
                </a:cubicBezTo>
                <a:cubicBezTo>
                  <a:pt x="30" y="333"/>
                  <a:pt x="14" y="333"/>
                  <a:pt x="0" y="333"/>
                </a:cubicBezTo>
                <a:cubicBezTo>
                  <a:pt x="0" y="424"/>
                  <a:pt x="0" y="424"/>
                  <a:pt x="0" y="424"/>
                </a:cubicBezTo>
                <a:cubicBezTo>
                  <a:pt x="14" y="424"/>
                  <a:pt x="29" y="424"/>
                  <a:pt x="44" y="424"/>
                </a:cubicBezTo>
                <a:cubicBezTo>
                  <a:pt x="2368" y="424"/>
                  <a:pt x="4258" y="2313"/>
                  <a:pt x="4258" y="4634"/>
                </a:cubicBezTo>
                <a:cubicBezTo>
                  <a:pt x="4258" y="6956"/>
                  <a:pt x="2368" y="8845"/>
                  <a:pt x="44" y="8845"/>
                </a:cubicBezTo>
                <a:cubicBezTo>
                  <a:pt x="29" y="8845"/>
                  <a:pt x="14" y="8845"/>
                  <a:pt x="0" y="8844"/>
                </a:cubicBezTo>
                <a:cubicBezTo>
                  <a:pt x="0" y="8935"/>
                  <a:pt x="0" y="8935"/>
                  <a:pt x="0" y="8935"/>
                </a:cubicBezTo>
                <a:cubicBezTo>
                  <a:pt x="14" y="8936"/>
                  <a:pt x="30" y="8936"/>
                  <a:pt x="44" y="8936"/>
                </a:cubicBezTo>
                <a:cubicBezTo>
                  <a:pt x="2418" y="8936"/>
                  <a:pt x="4349" y="7006"/>
                  <a:pt x="4349" y="4634"/>
                </a:cubicBezTo>
                <a:close/>
                <a:moveTo>
                  <a:pt x="919" y="4564"/>
                </a:moveTo>
                <a:cubicBezTo>
                  <a:pt x="919" y="4083"/>
                  <a:pt x="528" y="3693"/>
                  <a:pt x="48" y="3693"/>
                </a:cubicBezTo>
                <a:cubicBezTo>
                  <a:pt x="32" y="3693"/>
                  <a:pt x="16" y="3693"/>
                  <a:pt x="0" y="3694"/>
                </a:cubicBezTo>
                <a:cubicBezTo>
                  <a:pt x="0" y="3785"/>
                  <a:pt x="0" y="3785"/>
                  <a:pt x="0" y="3785"/>
                </a:cubicBezTo>
                <a:cubicBezTo>
                  <a:pt x="15" y="3784"/>
                  <a:pt x="32" y="3784"/>
                  <a:pt x="48" y="3784"/>
                </a:cubicBezTo>
                <a:cubicBezTo>
                  <a:pt x="478" y="3784"/>
                  <a:pt x="828" y="4134"/>
                  <a:pt x="828" y="4564"/>
                </a:cubicBezTo>
                <a:cubicBezTo>
                  <a:pt x="828" y="4994"/>
                  <a:pt x="478" y="5344"/>
                  <a:pt x="48" y="5344"/>
                </a:cubicBezTo>
                <a:cubicBezTo>
                  <a:pt x="32" y="5344"/>
                  <a:pt x="15" y="5343"/>
                  <a:pt x="0" y="5342"/>
                </a:cubicBezTo>
                <a:cubicBezTo>
                  <a:pt x="0" y="5433"/>
                  <a:pt x="0" y="5433"/>
                  <a:pt x="0" y="5433"/>
                </a:cubicBezTo>
                <a:cubicBezTo>
                  <a:pt x="16" y="5435"/>
                  <a:pt x="32" y="5435"/>
                  <a:pt x="48" y="5435"/>
                </a:cubicBezTo>
                <a:cubicBezTo>
                  <a:pt x="528" y="5435"/>
                  <a:pt x="919" y="5044"/>
                  <a:pt x="919" y="4564"/>
                </a:cubicBezTo>
                <a:close/>
                <a:moveTo>
                  <a:pt x="580" y="4567"/>
                </a:moveTo>
                <a:cubicBezTo>
                  <a:pt x="580" y="4261"/>
                  <a:pt x="332" y="4013"/>
                  <a:pt x="28" y="4013"/>
                </a:cubicBezTo>
                <a:cubicBezTo>
                  <a:pt x="19" y="4013"/>
                  <a:pt x="9" y="4013"/>
                  <a:pt x="0" y="4013"/>
                </a:cubicBezTo>
                <a:cubicBezTo>
                  <a:pt x="0" y="4105"/>
                  <a:pt x="0" y="4105"/>
                  <a:pt x="0" y="4105"/>
                </a:cubicBezTo>
                <a:cubicBezTo>
                  <a:pt x="9" y="4104"/>
                  <a:pt x="19" y="4104"/>
                  <a:pt x="28" y="4104"/>
                </a:cubicBezTo>
                <a:cubicBezTo>
                  <a:pt x="282" y="4104"/>
                  <a:pt x="488" y="4311"/>
                  <a:pt x="488" y="4567"/>
                </a:cubicBezTo>
                <a:cubicBezTo>
                  <a:pt x="488" y="4823"/>
                  <a:pt x="282" y="5030"/>
                  <a:pt x="28" y="5030"/>
                </a:cubicBezTo>
                <a:cubicBezTo>
                  <a:pt x="19" y="5030"/>
                  <a:pt x="9" y="5030"/>
                  <a:pt x="0" y="5029"/>
                </a:cubicBezTo>
                <a:cubicBezTo>
                  <a:pt x="0" y="5121"/>
                  <a:pt x="0" y="5121"/>
                  <a:pt x="0" y="5121"/>
                </a:cubicBezTo>
                <a:cubicBezTo>
                  <a:pt x="9" y="5121"/>
                  <a:pt x="19" y="5121"/>
                  <a:pt x="28" y="5121"/>
                </a:cubicBezTo>
                <a:cubicBezTo>
                  <a:pt x="332" y="5121"/>
                  <a:pt x="580" y="4873"/>
                  <a:pt x="580" y="4567"/>
                </a:cubicBezTo>
                <a:close/>
                <a:moveTo>
                  <a:pt x="311" y="4567"/>
                </a:moveTo>
                <a:cubicBezTo>
                  <a:pt x="311" y="4413"/>
                  <a:pt x="184" y="4288"/>
                  <a:pt x="28" y="4288"/>
                </a:cubicBezTo>
                <a:cubicBezTo>
                  <a:pt x="19" y="4288"/>
                  <a:pt x="9" y="4288"/>
                  <a:pt x="0" y="4289"/>
                </a:cubicBezTo>
                <a:cubicBezTo>
                  <a:pt x="0" y="4381"/>
                  <a:pt x="0" y="4381"/>
                  <a:pt x="0" y="4381"/>
                </a:cubicBezTo>
                <a:cubicBezTo>
                  <a:pt x="9" y="4380"/>
                  <a:pt x="18" y="4379"/>
                  <a:pt x="28" y="4379"/>
                </a:cubicBezTo>
                <a:cubicBezTo>
                  <a:pt x="134" y="4379"/>
                  <a:pt x="220" y="4463"/>
                  <a:pt x="220" y="4567"/>
                </a:cubicBezTo>
                <a:cubicBezTo>
                  <a:pt x="220" y="4671"/>
                  <a:pt x="134" y="4755"/>
                  <a:pt x="28" y="4755"/>
                </a:cubicBezTo>
                <a:cubicBezTo>
                  <a:pt x="18" y="4755"/>
                  <a:pt x="9" y="4754"/>
                  <a:pt x="0" y="4753"/>
                </a:cubicBezTo>
                <a:cubicBezTo>
                  <a:pt x="0" y="4845"/>
                  <a:pt x="0" y="4845"/>
                  <a:pt x="0" y="4845"/>
                </a:cubicBezTo>
                <a:cubicBezTo>
                  <a:pt x="9" y="4846"/>
                  <a:pt x="19" y="4846"/>
                  <a:pt x="28" y="4846"/>
                </a:cubicBezTo>
                <a:cubicBezTo>
                  <a:pt x="184" y="4846"/>
                  <a:pt x="311" y="4721"/>
                  <a:pt x="311" y="45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Tree>
    <p:extLst>
      <p:ext uri="{BB962C8B-B14F-4D97-AF65-F5344CB8AC3E}">
        <p14:creationId xmlns:p14="http://schemas.microsoft.com/office/powerpoint/2010/main" val="19665683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hapter Slide (Friendly Fig)">
    <p:bg>
      <p:bgPr>
        <a:solidFill>
          <a:schemeClr val="accent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42BF66-5B34-488B-B430-2991D8A3D024}"/>
              </a:ext>
            </a:extLst>
          </p:cNvPr>
          <p:cNvSpPr>
            <a:spLocks noGrp="1" noSelect="1"/>
          </p:cNvSpPr>
          <p:nvPr>
            <p:ph type="title" hasCustomPrompt="1"/>
          </p:nvPr>
        </p:nvSpPr>
        <p:spPr bwMode="invGray">
          <a:xfrm>
            <a:off x="430920" y="2199600"/>
            <a:ext cx="8282160" cy="439200"/>
          </a:xfrm>
        </p:spPr>
        <p:txBody>
          <a:bodyPr/>
          <a:lstStyle>
            <a:lvl1pPr>
              <a:defRPr sz="2400">
                <a:solidFill>
                  <a:schemeClr val="bg1"/>
                </a:solidFill>
              </a:defRPr>
            </a:lvl1pPr>
          </a:lstStyle>
          <a:p>
            <a:r>
              <a:rPr lang="en-GB"/>
              <a:t>[Title]</a:t>
            </a:r>
          </a:p>
        </p:txBody>
      </p:sp>
      <p:sp>
        <p:nvSpPr>
          <p:cNvPr id="5" name="Freeform 10">
            <a:extLst>
              <a:ext uri="{FF2B5EF4-FFF2-40B4-BE49-F238E27FC236}">
                <a16:creationId xmlns:a16="http://schemas.microsoft.com/office/drawing/2014/main" id="{53689E06-7EBC-4A0B-BB47-FDB70B1DFBB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CE06431B-056B-445F-B975-6754331EF469}"/>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endParaRPr lang="en-GB" noProof="1"/>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10" name="***Tijdelijke aanduiding voor dianummer 9"/>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432489930"/>
      </p:ext>
    </p:extLst>
  </p:cSld>
  <p:clrMapOvr>
    <a:masterClrMapping/>
  </p:clrMapOvr>
  <p:hf sldNum="0" hdr="0"/>
  <p:extLst>
    <p:ext uri="{DCECCB84-F9BA-43D5-87BE-67443E8EF086}">
      <p15:sldGuideLst xmlns:p15="http://schemas.microsoft.com/office/powerpoint/2012/main">
        <p15:guide id="1" orient="horz" pos="16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hapter Slide (Bold Blueberry)">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42BF66-5B34-488B-B430-2991D8A3D024}"/>
              </a:ext>
            </a:extLst>
          </p:cNvPr>
          <p:cNvSpPr>
            <a:spLocks noGrp="1" noSelect="1"/>
          </p:cNvSpPr>
          <p:nvPr>
            <p:ph type="title" hasCustomPrompt="1"/>
          </p:nvPr>
        </p:nvSpPr>
        <p:spPr bwMode="invGray">
          <a:xfrm>
            <a:off x="430920" y="2199600"/>
            <a:ext cx="8282160" cy="439200"/>
          </a:xfrm>
        </p:spPr>
        <p:txBody>
          <a:bodyPr/>
          <a:lstStyle>
            <a:lvl1pPr>
              <a:defRPr sz="2400">
                <a:solidFill>
                  <a:schemeClr val="bg1"/>
                </a:solidFill>
              </a:defRPr>
            </a:lvl1pPr>
          </a:lstStyle>
          <a:p>
            <a:r>
              <a:rPr lang="en-GB"/>
              <a:t>[Title]</a:t>
            </a:r>
          </a:p>
        </p:txBody>
      </p:sp>
      <p:sp>
        <p:nvSpPr>
          <p:cNvPr id="5" name="Freeform 10">
            <a:extLst>
              <a:ext uri="{FF2B5EF4-FFF2-40B4-BE49-F238E27FC236}">
                <a16:creationId xmlns:a16="http://schemas.microsoft.com/office/drawing/2014/main" id="{53689E06-7EBC-4A0B-BB47-FDB70B1DFBB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CE06431B-056B-445F-B975-6754331EF469}"/>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endParaRPr lang="en-GB" noProof="1"/>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10" name="***Tijdelijke aanduiding voor dianummer 9"/>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401682018"/>
      </p:ext>
    </p:extLst>
  </p:cSld>
  <p:clrMapOvr>
    <a:masterClrMapping/>
  </p:clrMapOvr>
  <p:hf sldNum="0" hdr="0"/>
  <p:extLst>
    <p:ext uri="{DCECCB84-F9BA-43D5-87BE-67443E8EF086}">
      <p15:sldGuideLst xmlns:p15="http://schemas.microsoft.com/office/powerpoint/2012/main">
        <p15:guide id="1" orient="horz" pos="16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hapter Slide (Reliable Rhubarb)">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42BF66-5B34-488B-B430-2991D8A3D024}"/>
              </a:ext>
            </a:extLst>
          </p:cNvPr>
          <p:cNvSpPr>
            <a:spLocks noGrp="1" noSelect="1"/>
          </p:cNvSpPr>
          <p:nvPr>
            <p:ph type="title" hasCustomPrompt="1"/>
          </p:nvPr>
        </p:nvSpPr>
        <p:spPr bwMode="invGray">
          <a:xfrm>
            <a:off x="430920" y="2199600"/>
            <a:ext cx="8282160" cy="439200"/>
          </a:xfrm>
        </p:spPr>
        <p:txBody>
          <a:bodyPr/>
          <a:lstStyle>
            <a:lvl1pPr>
              <a:defRPr sz="2400">
                <a:solidFill>
                  <a:schemeClr val="bg1"/>
                </a:solidFill>
              </a:defRPr>
            </a:lvl1pPr>
          </a:lstStyle>
          <a:p>
            <a:r>
              <a:rPr lang="en-GB"/>
              <a:t>[Title]</a:t>
            </a:r>
          </a:p>
        </p:txBody>
      </p:sp>
      <p:sp>
        <p:nvSpPr>
          <p:cNvPr id="5" name="Freeform 10">
            <a:extLst>
              <a:ext uri="{FF2B5EF4-FFF2-40B4-BE49-F238E27FC236}">
                <a16:creationId xmlns:a16="http://schemas.microsoft.com/office/drawing/2014/main" id="{53689E06-7EBC-4A0B-BB47-FDB70B1DFBB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CE06431B-056B-445F-B975-6754331EF469}"/>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endParaRPr lang="en-GB" noProof="1"/>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10" name="***Tijdelijke aanduiding voor dianummer 9"/>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2515487350"/>
      </p:ext>
    </p:extLst>
  </p:cSld>
  <p:clrMapOvr>
    <a:masterClrMapping/>
  </p:clrMapOvr>
  <p:hf sldNum="0" hdr="0"/>
  <p:extLst>
    <p:ext uri="{DCECCB84-F9BA-43D5-87BE-67443E8EF086}">
      <p15:sldGuideLst xmlns:p15="http://schemas.microsoft.com/office/powerpoint/2012/main">
        <p15:guide id="1" orient="horz" pos="16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SLIDES -&gt;">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4CC2B95-7756-4A41-B3B7-50C845368847}"/>
              </a:ext>
            </a:extLst>
          </p:cNvPr>
          <p:cNvSpPr>
            <a:spLocks noSelect="1"/>
          </p:cNvSpPr>
          <p:nvPr/>
        </p:nvSpPr>
        <p:spPr bwMode="gray">
          <a:xfrm>
            <a:off x="1206230" y="778214"/>
            <a:ext cx="6750996" cy="30804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0">
                <a:solidFill>
                  <a:srgbClr val="3C3C3C"/>
                </a:solidFill>
              </a:rPr>
              <a:t>Agenda slides</a:t>
            </a:r>
          </a:p>
        </p:txBody>
      </p:sp>
    </p:spTree>
    <p:extLst>
      <p:ext uri="{BB962C8B-B14F-4D97-AF65-F5344CB8AC3E}">
        <p14:creationId xmlns:p14="http://schemas.microsoft.com/office/powerpoint/2010/main" val="2278464613"/>
      </p:ext>
    </p:extLst>
  </p:cSld>
  <p:clrMapOvr>
    <a:masterClrMapping/>
  </p:clrMapOvr>
  <p:hf sldNum="0"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slide Title, text and object">
    <p:spTree>
      <p:nvGrpSpPr>
        <p:cNvPr id="1" name=""/>
        <p:cNvGrpSpPr/>
        <p:nvPr/>
      </p:nvGrpSpPr>
      <p:grpSpPr>
        <a:xfrm>
          <a:off x="0" y="0"/>
          <a:ext cx="0" cy="0"/>
          <a:chOff x="0" y="0"/>
          <a:chExt cx="0" cy="0"/>
        </a:xfrm>
      </p:grpSpPr>
      <p:sp>
        <p:nvSpPr>
          <p:cNvPr id="8" name="Agenda 2 (JU-Free)"/>
          <p:cNvSpPr>
            <a:spLocks noGrp="1"/>
          </p:cNvSpPr>
          <p:nvPr>
            <p:ph sz="quarter" idx="19" hasCustomPrompt="1"/>
          </p:nvPr>
        </p:nvSpPr>
        <p:spPr bwMode="gray">
          <a:xfrm>
            <a:off x="430199" y="2570400"/>
            <a:ext cx="8282001" cy="1987200"/>
          </a:xfrm>
        </p:spPr>
        <p:txBody>
          <a:bodyPr/>
          <a:lstStyle>
            <a:lvl1pPr marL="201595" indent="-201595">
              <a:buFont typeface="+mj-lt"/>
              <a:buAutoNum type="arabicPeriod"/>
              <a:defRPr/>
            </a:lvl1pPr>
            <a:lvl2pPr marL="201595" indent="-201595">
              <a:buFont typeface="Arial" panose="020B0604020202020204" pitchFamily="34" charset="0"/>
              <a:buChar char="•"/>
              <a:defRPr sz="1100"/>
            </a:lvl2pPr>
            <a:lvl3pPr marL="403190" indent="-201595">
              <a:buFont typeface="Arial" panose="020B0604020202020204" pitchFamily="34" charset="0"/>
              <a:buChar char="•"/>
              <a:defRPr sz="1000"/>
            </a:lvl3pPr>
            <a:lvl4pPr marL="604785" indent="-201595">
              <a:buClr>
                <a:schemeClr val="tx1"/>
              </a:buClr>
              <a:buFont typeface="Arial" panose="020B0604020202020204" pitchFamily="34" charset="0"/>
              <a:buChar char="•"/>
              <a:defRPr sz="800" b="0" baseline="0">
                <a:solidFill>
                  <a:schemeClr val="tx1"/>
                </a:solidFill>
              </a:defRPr>
            </a:lvl4pPr>
            <a:lvl5pPr>
              <a:defRPr b="1">
                <a:solidFill>
                  <a:schemeClr val="accent1"/>
                </a:solidFill>
              </a:defRPr>
            </a:lvl5pPr>
            <a:lvl6pPr marL="0">
              <a:defRPr/>
            </a:lvl6pPr>
            <a:lvl7pPr marL="201595">
              <a:defRPr/>
            </a:lvl7pPr>
            <a:lvl8pPr marL="403190">
              <a:defRPr/>
            </a:lvl8pPr>
            <a:lvl9pPr marL="604785">
              <a:defRPr/>
            </a:lvl9pPr>
          </a:lstStyle>
          <a:p>
            <a:pPr lvl="0"/>
            <a:r>
              <a:rPr lang="en-GB" noProof="1"/>
              <a:t>[Type agenda items] </a:t>
            </a:r>
          </a:p>
          <a:p>
            <a:pPr lvl="0"/>
            <a:r>
              <a:rPr lang="en-GB"/>
              <a:t>JU-LEVEL1=Numbered list</a:t>
            </a:r>
          </a:p>
          <a:p>
            <a:pPr lvl="1"/>
            <a:r>
              <a:rPr lang="en-GB"/>
              <a:t>JU-LEVEL2=Bullet list 1st level</a:t>
            </a:r>
          </a:p>
          <a:p>
            <a:pPr lvl="2"/>
            <a:r>
              <a:rPr lang="en-GB"/>
              <a:t>JU-LEVEL3=Bullet list 2nd level</a:t>
            </a:r>
          </a:p>
          <a:p>
            <a:pPr lvl="3"/>
            <a:r>
              <a:rPr lang="en-GB"/>
              <a:t>JU-LEVEL4=Bullet list 3rd level</a:t>
            </a:r>
          </a:p>
          <a:p>
            <a:pPr lvl="4"/>
            <a:r>
              <a:rPr lang="en-GB"/>
              <a:t>JU-LEVEL5=Heading</a:t>
            </a:r>
          </a:p>
          <a:p>
            <a:pPr lvl="5"/>
            <a:r>
              <a:rPr lang="en-GB"/>
              <a:t>JU-LEVEL6=Plain text</a:t>
            </a:r>
          </a:p>
          <a:p>
            <a:pPr lvl="6"/>
            <a:r>
              <a:rPr lang="en-GB"/>
              <a:t>JU-LEVEL7=Indent 1st level</a:t>
            </a:r>
          </a:p>
          <a:p>
            <a:pPr lvl="7"/>
            <a:r>
              <a:rPr lang="en-GB"/>
              <a:t>JU-LEVEL8=Indent 2nd level</a:t>
            </a:r>
          </a:p>
          <a:p>
            <a:pPr lvl="8"/>
            <a:r>
              <a:rPr lang="en-GB"/>
              <a:t>JU-LEVEL9=Indent 3rd level</a:t>
            </a:r>
          </a:p>
        </p:txBody>
      </p:sp>
      <p:sp>
        <p:nvSpPr>
          <p:cNvPr id="10" name="Introduction 3 (JU-Free)"/>
          <p:cNvSpPr>
            <a:spLocks noGrp="1"/>
          </p:cNvSpPr>
          <p:nvPr>
            <p:ph type="body" sz="quarter" idx="20" hasCustomPrompt="1"/>
          </p:nvPr>
        </p:nvSpPr>
        <p:spPr bwMode="gray">
          <a:xfrm>
            <a:off x="430213" y="1447200"/>
            <a:ext cx="8281988" cy="1022400"/>
          </a:xfrm>
        </p:spPr>
        <p:txBody>
          <a:bodyPr>
            <a:noAutofit/>
          </a:bodyPr>
          <a:lstStyle>
            <a:lvl1pPr marL="0" marR="0" indent="0" algn="l" defTabSz="685783" rtl="0" eaLnBrk="1" fontAlgn="auto" latinLnBrk="0" hangingPunct="1">
              <a:lnSpc>
                <a:spcPct val="120000"/>
              </a:lnSpc>
              <a:spcBef>
                <a:spcPts val="0"/>
              </a:spcBef>
              <a:spcAft>
                <a:spcPts val="0"/>
              </a:spcAft>
              <a:buClr>
                <a:schemeClr val="accent1"/>
              </a:buClr>
              <a:buSzTx/>
              <a:buFont typeface="Wingdings" panose="05000000000000000000" pitchFamily="2" charset="2"/>
              <a:buNone/>
              <a:tabLst/>
              <a:defRPr sz="1400"/>
            </a:lvl1pPr>
            <a:lvl2pPr marL="0" indent="0">
              <a:buNone/>
              <a:defRPr sz="1800"/>
            </a:lvl2pPr>
            <a:lvl3pPr marL="0" indent="0">
              <a:buNone/>
              <a:defRPr sz="1800"/>
            </a:lvl3pPr>
            <a:lvl4pPr marL="0" indent="0">
              <a:buFont typeface="Arial" panose="020B0604020202020204" pitchFamily="34" charset="0"/>
              <a:buNone/>
              <a:defRPr sz="1800"/>
            </a:lvl4pPr>
            <a:lvl5pPr marL="0" indent="0">
              <a:buFont typeface="Arial" panose="020B0604020202020204" pitchFamily="34" charset="0"/>
              <a:buNone/>
              <a:defRPr sz="1800"/>
            </a:lvl5pPr>
            <a:lvl6pPr marL="0" indent="0">
              <a:buFont typeface="Arial" panose="020B0604020202020204" pitchFamily="34" charset="0"/>
              <a:buNone/>
              <a:defRPr sz="1800"/>
            </a:lvl6pPr>
            <a:lvl7pPr marL="0" indent="0">
              <a:buFont typeface="Arial" panose="020B0604020202020204" pitchFamily="34" charset="0"/>
              <a:buNone/>
              <a:defRPr sz="1800"/>
            </a:lvl7pPr>
            <a:lvl8pPr marL="0" indent="0">
              <a:buFont typeface="Arial" panose="020B0604020202020204" pitchFamily="34" charset="0"/>
              <a:buNone/>
              <a:defRPr sz="1800"/>
            </a:lvl8pPr>
            <a:lvl9pPr marL="0" indent="0">
              <a:buFont typeface="Arial" panose="020B0604020202020204" pitchFamily="34" charset="0"/>
              <a:buNone/>
              <a:defRPr sz="1800"/>
            </a:lvl9pPr>
          </a:lstStyle>
          <a:p>
            <a:pPr marL="0" marR="0" lvl="0" indent="0" algn="l" defTabSz="685783" rtl="0" eaLnBrk="1" fontAlgn="auto" latinLnBrk="0" hangingPunct="1">
              <a:lnSpc>
                <a:spcPct val="120000"/>
              </a:lnSpc>
              <a:spcBef>
                <a:spcPts val="0"/>
              </a:spcBef>
              <a:spcAft>
                <a:spcPts val="0"/>
              </a:spcAft>
              <a:buClr>
                <a:schemeClr val="accent1"/>
              </a:buClr>
              <a:buSzTx/>
              <a:buFont typeface="Wingdings" panose="05000000000000000000" pitchFamily="2" charset="2"/>
              <a:buNone/>
              <a:tabLst/>
              <a:defRPr/>
            </a:pPr>
            <a:r>
              <a:rPr lang="en-GB"/>
              <a:t>[Introduction to the agenda]</a:t>
            </a:r>
          </a:p>
          <a:p>
            <a:pPr marL="0" marR="0" lvl="0" indent="0" algn="l" defTabSz="685783" rtl="0" eaLnBrk="1" fontAlgn="auto" latinLnBrk="0" hangingPunct="1">
              <a:lnSpc>
                <a:spcPct val="120000"/>
              </a:lnSpc>
              <a:spcBef>
                <a:spcPts val="0"/>
              </a:spcBef>
              <a:spcAft>
                <a:spcPts val="0"/>
              </a:spcAft>
              <a:buClr>
                <a:schemeClr val="accent1"/>
              </a:buClr>
              <a:buSzTx/>
              <a:buFont typeface="Wingdings" panose="05000000000000000000" pitchFamily="2" charset="2"/>
              <a:buNone/>
              <a:tabLst/>
              <a:defRPr/>
            </a:pPr>
            <a:r>
              <a:rPr lang="en-GB"/>
              <a:t>JU-LEVEL1=Introduction</a:t>
            </a:r>
          </a:p>
        </p:txBody>
      </p:sp>
      <p:sp>
        <p:nvSpPr>
          <p:cNvPr id="6" name="Subtitle (JU-Free) 4">
            <a:extLst>
              <a:ext uri="{FF2B5EF4-FFF2-40B4-BE49-F238E27FC236}">
                <a16:creationId xmlns:a16="http://schemas.microsoft.com/office/drawing/2014/main" id="{EEF23CA2-FA51-4974-8FFF-8F669FEF6A80}"/>
              </a:ext>
            </a:extLst>
          </p:cNvPr>
          <p:cNvSpPr>
            <a:spLocks noGrp="1"/>
          </p:cNvSpPr>
          <p:nvPr>
            <p:ph type="body" sz="quarter" idx="13" hasCustomPrompt="1"/>
          </p:nvPr>
        </p:nvSpPr>
        <p:spPr bwMode="gray">
          <a:xfrm>
            <a:off x="430200" y="898546"/>
            <a:ext cx="8282160" cy="213563"/>
          </a:xfrm>
          <a:prstGeom prst="rect">
            <a:avLst/>
          </a:prstGeom>
        </p:spPr>
        <p:txBody>
          <a:bodyPr lIns="0" tIns="0" rIns="0" bIns="0"/>
          <a:lstStyle>
            <a:lvl1pPr marL="0" indent="0" algn="l">
              <a:lnSpc>
                <a:spcPct val="100000"/>
              </a:lnSpc>
              <a:buNone/>
              <a:defRPr lang="en-GB" sz="1000" b="1" kern="1200" cap="none" baseline="0" dirty="0">
                <a:solidFill>
                  <a:schemeClr val="tx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3" name="Titel 2"/>
          <p:cNvSpPr>
            <a:spLocks noGrp="1" noSelect="1"/>
          </p:cNvSpPr>
          <p:nvPr>
            <p:ph type="title" hasCustomPrompt="1"/>
          </p:nvPr>
        </p:nvSpPr>
        <p:spPr/>
        <p:txBody>
          <a:bodyPr/>
          <a:lstStyle>
            <a:lvl1pPr>
              <a:defRPr/>
            </a:lvl1pPr>
          </a:lstStyle>
          <a:p>
            <a:r>
              <a:rPr lang="en-GB"/>
              <a:t>[Title]</a:t>
            </a:r>
          </a:p>
        </p:txBody>
      </p:sp>
      <p:sp>
        <p:nvSpPr>
          <p:cNvPr id="2" name="Tijdelijke aanduiding voor datum 1"/>
          <p:cNvSpPr>
            <a:spLocks noGrp="1" noSelect="1"/>
          </p:cNvSpPr>
          <p:nvPr>
            <p:ph type="dt" sz="half" idx="21"/>
          </p:nvPr>
        </p:nvSpPr>
        <p:spPr/>
        <p:txBody>
          <a:bodyPr/>
          <a:lstStyle/>
          <a:p>
            <a:endParaRPr lang="en-GB" noProof="1"/>
          </a:p>
        </p:txBody>
      </p:sp>
      <p:sp>
        <p:nvSpPr>
          <p:cNvPr id="4" name="Tijdelijke aanduiding voor voettekst 3"/>
          <p:cNvSpPr>
            <a:spLocks noGrp="1" noSelect="1"/>
          </p:cNvSpPr>
          <p:nvPr>
            <p:ph type="ftr" sz="quarter" idx="22"/>
          </p:nvPr>
        </p:nvSpPr>
        <p:spPr/>
        <p:txBody>
          <a:bodyPr/>
          <a:lstStyle/>
          <a:p>
            <a:r>
              <a:rPr lang="en-GB" noProof="1"/>
              <a:t>AI-ML-Big Data  | WL Labs | CTO | Internal | © Worldline</a:t>
            </a:r>
          </a:p>
        </p:txBody>
      </p:sp>
      <p:sp>
        <p:nvSpPr>
          <p:cNvPr id="11" name="Tijdelijke aanduiding voor dianummer 10"/>
          <p:cNvSpPr>
            <a:spLocks noGrp="1" noSelect="1"/>
          </p:cNvSpPr>
          <p:nvPr>
            <p:ph type="sldNum" sz="quarter" idx="23"/>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3485914895"/>
      </p:ext>
    </p:extLst>
  </p:cSld>
  <p:clrMapOvr>
    <a:masterClrMapping/>
  </p:clrMapOvr>
  <p:hf sldNum="0" hdr="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Agenda slide Title, text and picture ( light picture )">
    <p:spTree>
      <p:nvGrpSpPr>
        <p:cNvPr id="1" name=""/>
        <p:cNvGrpSpPr/>
        <p:nvPr/>
      </p:nvGrpSpPr>
      <p:grpSpPr>
        <a:xfrm>
          <a:off x="0" y="0"/>
          <a:ext cx="0" cy="0"/>
          <a:chOff x="0" y="0"/>
          <a:chExt cx="0" cy="0"/>
        </a:xfrm>
      </p:grpSpPr>
      <p:sp>
        <p:nvSpPr>
          <p:cNvPr id="10" name="LTijdelijke aanduiding voor afbeelding R4"/>
          <p:cNvSpPr>
            <a:spLocks noGrp="1" noSelect="1"/>
          </p:cNvSpPr>
          <p:nvPr>
            <p:ph type="pic" sz="quarter" idx="18" hasCustomPrompt="1"/>
          </p:nvPr>
        </p:nvSpPr>
        <p:spPr bwMode="gray">
          <a:xfrm>
            <a:off x="4572000" y="0"/>
            <a:ext cx="4572000" cy="5144400"/>
          </a:xfrm>
        </p:spPr>
        <p:txBody>
          <a:bodyPr/>
          <a:lstStyle>
            <a:lvl1pPr marL="0" indent="0">
              <a:buNone/>
              <a:defRPr/>
            </a:lvl1pPr>
          </a:lstStyle>
          <a:p>
            <a:r>
              <a:rPr lang="en-GB" noProof="0"/>
              <a:t>[Click on icon to insert picture]</a:t>
            </a:r>
          </a:p>
        </p:txBody>
      </p:sp>
      <p:sp>
        <p:nvSpPr>
          <p:cNvPr id="11" name="Logo 10 (PHJU)">
            <a:extLst>
              <a:ext uri="{FF2B5EF4-FFF2-40B4-BE49-F238E27FC236}">
                <a16:creationId xmlns:a16="http://schemas.microsoft.com/office/drawing/2014/main" id="{718CEE11-909B-41D6-92EF-A97DF9570950}"/>
              </a:ext>
            </a:extLst>
          </p:cNvPr>
          <p:cNvSpPr>
            <a:spLocks noGrp="1" noSelect="1"/>
          </p:cNvSpPr>
          <p:nvPr>
            <p:ph type="body" idx="1000" hasCustomPrompt="1"/>
          </p:nvPr>
        </p:nvSpPr>
        <p:spPr bwMode="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2" name="Titel 1">
            <a:extLst>
              <a:ext uri="{FF2B5EF4-FFF2-40B4-BE49-F238E27FC236}">
                <a16:creationId xmlns:a16="http://schemas.microsoft.com/office/drawing/2014/main" id="{0C3DAC74-6A4D-4843-BBC0-09F4C1449C40}"/>
              </a:ext>
            </a:extLst>
          </p:cNvPr>
          <p:cNvSpPr>
            <a:spLocks noGrp="1" noSelect="1"/>
          </p:cNvSpPr>
          <p:nvPr>
            <p:ph type="title" hasCustomPrompt="1"/>
          </p:nvPr>
        </p:nvSpPr>
        <p:spPr bwMode="gray">
          <a:xfrm>
            <a:off x="430201" y="456119"/>
            <a:ext cx="3916375" cy="835515"/>
          </a:xfrm>
        </p:spPr>
        <p:txBody>
          <a:bodyPr/>
          <a:lstStyle>
            <a:lvl1pPr>
              <a:tabLst>
                <a:tab pos="2873303" algn="l"/>
              </a:tabLst>
              <a:defRPr/>
            </a:lvl1pPr>
          </a:lstStyle>
          <a:p>
            <a:r>
              <a:rPr lang="en-GB"/>
              <a:t>[Title]</a:t>
            </a:r>
          </a:p>
        </p:txBody>
      </p:sp>
      <p:sp>
        <p:nvSpPr>
          <p:cNvPr id="14" name="Subtitle">
            <a:extLst>
              <a:ext uri="{FF2B5EF4-FFF2-40B4-BE49-F238E27FC236}">
                <a16:creationId xmlns:a16="http://schemas.microsoft.com/office/drawing/2014/main" id="{C5F6B68C-05E5-4A9F-8E62-5D670C64B7EC}"/>
              </a:ext>
            </a:extLst>
          </p:cNvPr>
          <p:cNvSpPr>
            <a:spLocks noGrp="1" noSelect="1"/>
          </p:cNvSpPr>
          <p:nvPr>
            <p:ph type="body" sz="quarter" idx="13" hasCustomPrompt="1"/>
          </p:nvPr>
        </p:nvSpPr>
        <p:spPr bwMode="gray">
          <a:xfrm>
            <a:off x="430201" y="1290436"/>
            <a:ext cx="3916375" cy="235143"/>
          </a:xfrm>
          <a:prstGeom prst="rect">
            <a:avLst/>
          </a:prstGeom>
        </p:spPr>
        <p:txBody>
          <a:bodyPr lIns="0" tIns="0" rIns="0" bIns="0"/>
          <a:lstStyle>
            <a:lvl1pPr marL="0" indent="0" algn="l">
              <a:lnSpc>
                <a:spcPct val="100000"/>
              </a:lnSpc>
              <a:buNone/>
              <a:defRPr lang="en-GB" sz="1000" b="1" kern="1200" cap="none" baseline="0" dirty="0">
                <a:solidFill>
                  <a:schemeClr val="tx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26" name="Freeform 11">
            <a:extLst>
              <a:ext uri="{FF2B5EF4-FFF2-40B4-BE49-F238E27FC236}">
                <a16:creationId xmlns:a16="http://schemas.microsoft.com/office/drawing/2014/main" id="{F45B300F-3EC5-4DF4-B3A3-6B64B48EE8B5}"/>
              </a:ext>
            </a:extLst>
          </p:cNvPr>
          <p:cNvSpPr>
            <a:spLocks noSelect="1"/>
          </p:cNvSpPr>
          <p:nvPr/>
        </p:nvSpPr>
        <p:spPr bwMode="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8" name="Agenda 2 (JU-Free)">
            <a:extLst>
              <a:ext uri="{FF2B5EF4-FFF2-40B4-BE49-F238E27FC236}">
                <a16:creationId xmlns:a16="http://schemas.microsoft.com/office/drawing/2014/main" id="{893245CC-6EE3-4FB8-8F78-619987537E40}"/>
              </a:ext>
            </a:extLst>
          </p:cNvPr>
          <p:cNvSpPr>
            <a:spLocks noGrp="1"/>
          </p:cNvSpPr>
          <p:nvPr>
            <p:ph sz="quarter" idx="1017" hasCustomPrompt="1"/>
          </p:nvPr>
        </p:nvSpPr>
        <p:spPr bwMode="gray">
          <a:xfrm>
            <a:off x="430200" y="1525680"/>
            <a:ext cx="3916440" cy="3110400"/>
          </a:xfrm>
        </p:spPr>
        <p:txBody>
          <a:bodyPr/>
          <a:lstStyle>
            <a:lvl1pPr marL="201595" indent="-201595">
              <a:buFont typeface="+mj-lt"/>
              <a:buAutoNum type="arabicPeriod"/>
              <a:defRPr/>
            </a:lvl1pPr>
            <a:lvl2pPr marL="201595">
              <a:defRPr sz="1100"/>
            </a:lvl2pPr>
            <a:lvl3pPr marL="403190">
              <a:defRPr sz="1000"/>
            </a:lvl3pPr>
            <a:lvl4pPr marL="604785" indent="-201595">
              <a:buClr>
                <a:schemeClr val="tx1"/>
              </a:buClr>
              <a:buFont typeface="Arial" panose="020B0604020202020204" pitchFamily="34" charset="0"/>
              <a:buChar char="•"/>
              <a:defRPr sz="800" b="0" baseline="0">
                <a:solidFill>
                  <a:schemeClr val="tx1"/>
                </a:solidFill>
              </a:defRPr>
            </a:lvl4pPr>
            <a:lvl5pPr>
              <a:defRPr b="1">
                <a:solidFill>
                  <a:schemeClr val="accent1"/>
                </a:solidFill>
              </a:defRPr>
            </a:lvl5pPr>
            <a:lvl6pPr marL="0">
              <a:defRPr/>
            </a:lvl6pPr>
            <a:lvl7pPr marL="201595">
              <a:defRPr/>
            </a:lvl7pPr>
            <a:lvl8pPr marL="403190">
              <a:defRPr/>
            </a:lvl8pPr>
            <a:lvl9pPr marL="604785">
              <a:defRPr/>
            </a:lvl9pPr>
          </a:lstStyle>
          <a:p>
            <a:pPr lvl="0"/>
            <a:r>
              <a:rPr lang="en-GB" noProof="1"/>
              <a:t>[Type agenda items] </a:t>
            </a:r>
          </a:p>
          <a:p>
            <a:pPr lvl="0"/>
            <a:r>
              <a:rPr lang="en-GB"/>
              <a:t>JU-LEVEL1=Numbered list</a:t>
            </a:r>
          </a:p>
          <a:p>
            <a:pPr lvl="1"/>
            <a:r>
              <a:rPr lang="en-GB"/>
              <a:t>JU-LEVEL2=Bullet list 1st level</a:t>
            </a:r>
          </a:p>
          <a:p>
            <a:pPr lvl="2"/>
            <a:r>
              <a:rPr lang="en-GB"/>
              <a:t>JU-LEVEL3=Bullet list 2nd level</a:t>
            </a:r>
          </a:p>
          <a:p>
            <a:pPr lvl="3"/>
            <a:r>
              <a:rPr lang="en-GB"/>
              <a:t>JU-LEVEL4=Bullet list 3rd level</a:t>
            </a:r>
          </a:p>
          <a:p>
            <a:pPr lvl="4"/>
            <a:r>
              <a:rPr lang="en-GB"/>
              <a:t>JU-LEVEL5=Heading</a:t>
            </a:r>
          </a:p>
          <a:p>
            <a:pPr lvl="5"/>
            <a:r>
              <a:rPr lang="en-GB"/>
              <a:t>JU-LEVEL6=Plain text</a:t>
            </a:r>
          </a:p>
          <a:p>
            <a:pPr lvl="6"/>
            <a:r>
              <a:rPr lang="en-GB"/>
              <a:t>JU-LEVEL7=Indent 1st level</a:t>
            </a:r>
          </a:p>
          <a:p>
            <a:pPr lvl="7"/>
            <a:r>
              <a:rPr lang="en-GB"/>
              <a:t>JU-LEVEL8=Indent 2nd level</a:t>
            </a:r>
          </a:p>
          <a:p>
            <a:pPr lvl="8"/>
            <a:r>
              <a:rPr lang="en-GB"/>
              <a:t>JU-LEVEL9=Indent 3rd level</a:t>
            </a:r>
          </a:p>
        </p:txBody>
      </p:sp>
      <p:sp>
        <p:nvSpPr>
          <p:cNvPr id="3" name="Tijdelijke aanduiding voor datum 2"/>
          <p:cNvSpPr>
            <a:spLocks noGrp="1" noSelect="1"/>
          </p:cNvSpPr>
          <p:nvPr>
            <p:ph type="dt" sz="half" idx="1018"/>
          </p:nvPr>
        </p:nvSpPr>
        <p:spPr/>
        <p:txBody>
          <a:bodyPr/>
          <a:lstStyle/>
          <a:p>
            <a:endParaRPr lang="en-GB" noProof="1"/>
          </a:p>
        </p:txBody>
      </p:sp>
      <p:sp>
        <p:nvSpPr>
          <p:cNvPr id="4" name="Tijdelijke aanduiding voor voettekst 3"/>
          <p:cNvSpPr>
            <a:spLocks noGrp="1" noSelect="1"/>
          </p:cNvSpPr>
          <p:nvPr>
            <p:ph type="ftr" sz="quarter" idx="1019"/>
          </p:nvPr>
        </p:nvSpPr>
        <p:spPr/>
        <p:txBody>
          <a:bodyPr/>
          <a:lstStyle/>
          <a:p>
            <a:r>
              <a:rPr lang="en-GB" noProof="1"/>
              <a:t>AI-ML-Big Data  | WL Labs | CTO | Internal | © Worldline</a:t>
            </a:r>
          </a:p>
        </p:txBody>
      </p:sp>
      <p:sp>
        <p:nvSpPr>
          <p:cNvPr id="7" name="Tijdelijke aanduiding voor dianummer 6"/>
          <p:cNvSpPr>
            <a:spLocks noGrp="1" noSelect="1"/>
          </p:cNvSpPr>
          <p:nvPr>
            <p:ph type="sldNum" sz="quarter" idx="1020"/>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96589486"/>
      </p:ext>
    </p:extLst>
  </p:cSld>
  <p:clrMapOvr>
    <a:masterClrMapping/>
  </p:clrMapOvr>
  <p:hf sldNum="0" hdr="0"/>
  <p:extLst>
    <p:ext uri="{DCECCB84-F9BA-43D5-87BE-67443E8EF086}">
      <p15:sldGuideLst xmlns:p15="http://schemas.microsoft.com/office/powerpoint/2012/main">
        <p15:guide id="1" pos="2738">
          <p15:clr>
            <a:srgbClr val="00000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Agenda slide Title, text and picture ( dark picture )">
    <p:spTree>
      <p:nvGrpSpPr>
        <p:cNvPr id="1" name=""/>
        <p:cNvGrpSpPr/>
        <p:nvPr/>
      </p:nvGrpSpPr>
      <p:grpSpPr>
        <a:xfrm>
          <a:off x="0" y="0"/>
          <a:ext cx="0" cy="0"/>
          <a:chOff x="0" y="0"/>
          <a:chExt cx="0" cy="0"/>
        </a:xfrm>
      </p:grpSpPr>
      <p:sp>
        <p:nvSpPr>
          <p:cNvPr id="9" name="LTijdelijke aanduiding voor afbeelding R4"/>
          <p:cNvSpPr>
            <a:spLocks noGrp="1" noSelect="1"/>
          </p:cNvSpPr>
          <p:nvPr>
            <p:ph type="pic" sz="quarter" idx="18" hasCustomPrompt="1"/>
          </p:nvPr>
        </p:nvSpPr>
        <p:spPr bwMode="gray">
          <a:xfrm>
            <a:off x="4572000" y="0"/>
            <a:ext cx="4572000" cy="5144400"/>
          </a:xfrm>
        </p:spPr>
        <p:txBody>
          <a:bodyPr/>
          <a:lstStyle>
            <a:lvl1pPr marL="0" indent="0">
              <a:buNone/>
              <a:defRPr/>
            </a:lvl1pPr>
          </a:lstStyle>
          <a:p>
            <a:r>
              <a:rPr lang="en-GB" noProof="0"/>
              <a:t>[Click on icon to insert picture]</a:t>
            </a:r>
          </a:p>
        </p:txBody>
      </p:sp>
      <p:sp>
        <p:nvSpPr>
          <p:cNvPr id="11" name="Logo 10 (PHJU)">
            <a:extLst>
              <a:ext uri="{FF2B5EF4-FFF2-40B4-BE49-F238E27FC236}">
                <a16:creationId xmlns:a16="http://schemas.microsoft.com/office/drawing/2014/main" id="{9AA0EC3C-4692-437E-A175-24F115D4FD36}"/>
              </a:ext>
            </a:extLst>
          </p:cNvPr>
          <p:cNvSpPr>
            <a:spLocks noGrp="1" noSelect="1"/>
          </p:cNvSpPr>
          <p:nvPr>
            <p:ph type="body" idx="1000" hasCustomPrompt="1"/>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2" name="Titel 1">
            <a:extLst>
              <a:ext uri="{FF2B5EF4-FFF2-40B4-BE49-F238E27FC236}">
                <a16:creationId xmlns:a16="http://schemas.microsoft.com/office/drawing/2014/main" id="{0C3DAC74-6A4D-4843-BBC0-09F4C1449C40}"/>
              </a:ext>
            </a:extLst>
          </p:cNvPr>
          <p:cNvSpPr>
            <a:spLocks noGrp="1" noSelect="1"/>
          </p:cNvSpPr>
          <p:nvPr>
            <p:ph type="title" hasCustomPrompt="1"/>
          </p:nvPr>
        </p:nvSpPr>
        <p:spPr bwMode="gray">
          <a:xfrm>
            <a:off x="430201" y="456119"/>
            <a:ext cx="3916375" cy="835515"/>
          </a:xfrm>
        </p:spPr>
        <p:txBody>
          <a:bodyPr/>
          <a:lstStyle>
            <a:lvl1pPr>
              <a:tabLst>
                <a:tab pos="2873303" algn="l"/>
              </a:tabLst>
              <a:defRPr/>
            </a:lvl1pPr>
          </a:lstStyle>
          <a:p>
            <a:r>
              <a:rPr lang="en-GB"/>
              <a:t>[Title]</a:t>
            </a:r>
          </a:p>
        </p:txBody>
      </p:sp>
      <p:sp>
        <p:nvSpPr>
          <p:cNvPr id="14" name="Subtitle">
            <a:extLst>
              <a:ext uri="{FF2B5EF4-FFF2-40B4-BE49-F238E27FC236}">
                <a16:creationId xmlns:a16="http://schemas.microsoft.com/office/drawing/2014/main" id="{C5F6B68C-05E5-4A9F-8E62-5D670C64B7EC}"/>
              </a:ext>
            </a:extLst>
          </p:cNvPr>
          <p:cNvSpPr>
            <a:spLocks noGrp="1" noSelect="1"/>
          </p:cNvSpPr>
          <p:nvPr>
            <p:ph type="body" sz="quarter" idx="13" hasCustomPrompt="1"/>
          </p:nvPr>
        </p:nvSpPr>
        <p:spPr bwMode="gray">
          <a:xfrm>
            <a:off x="430201" y="1290436"/>
            <a:ext cx="3916375" cy="235143"/>
          </a:xfrm>
          <a:prstGeom prst="rect">
            <a:avLst/>
          </a:prstGeom>
        </p:spPr>
        <p:txBody>
          <a:bodyPr lIns="0" tIns="0" rIns="0" bIns="0"/>
          <a:lstStyle>
            <a:lvl1pPr marL="0" indent="0" algn="l">
              <a:lnSpc>
                <a:spcPct val="100000"/>
              </a:lnSpc>
              <a:buNone/>
              <a:defRPr lang="en-GB" sz="1000" b="1" kern="1200" cap="none" baseline="0" dirty="0">
                <a:solidFill>
                  <a:schemeClr val="tx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26" name="Freeform 11">
            <a:extLst>
              <a:ext uri="{FF2B5EF4-FFF2-40B4-BE49-F238E27FC236}">
                <a16:creationId xmlns:a16="http://schemas.microsoft.com/office/drawing/2014/main" id="{F45B300F-3EC5-4DF4-B3A3-6B64B48EE8B5}"/>
              </a:ext>
            </a:extLst>
          </p:cNvPr>
          <p:cNvSpPr>
            <a:spLocks noSelect="1"/>
          </p:cNvSpPr>
          <p:nvPr/>
        </p:nvSpPr>
        <p:spPr bwMode="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10" name="Agenda 2 (JU-Free)">
            <a:extLst>
              <a:ext uri="{FF2B5EF4-FFF2-40B4-BE49-F238E27FC236}">
                <a16:creationId xmlns:a16="http://schemas.microsoft.com/office/drawing/2014/main" id="{BA9AFD51-9DBC-42F9-A239-2AFA9B0A40B8}"/>
              </a:ext>
            </a:extLst>
          </p:cNvPr>
          <p:cNvSpPr>
            <a:spLocks noGrp="1"/>
          </p:cNvSpPr>
          <p:nvPr>
            <p:ph sz="quarter" idx="19" hasCustomPrompt="1"/>
          </p:nvPr>
        </p:nvSpPr>
        <p:spPr bwMode="gray">
          <a:xfrm>
            <a:off x="430200" y="1525680"/>
            <a:ext cx="3916440" cy="3110400"/>
          </a:xfrm>
        </p:spPr>
        <p:txBody>
          <a:bodyPr/>
          <a:lstStyle>
            <a:lvl1pPr marL="201595" indent="-201595">
              <a:buClr>
                <a:schemeClr val="tx1"/>
              </a:buClr>
              <a:buFont typeface="+mj-lt"/>
              <a:buAutoNum type="arabicPeriod"/>
              <a:defRPr/>
            </a:lvl1pPr>
            <a:lvl2pPr marL="201595">
              <a:buClr>
                <a:schemeClr val="tx1"/>
              </a:buClr>
              <a:defRPr sz="1100"/>
            </a:lvl2pPr>
            <a:lvl3pPr marL="403190" indent="-201595">
              <a:buClr>
                <a:schemeClr val="tx1"/>
              </a:buClr>
              <a:buFont typeface="Arial" panose="020B0604020202020204" pitchFamily="34" charset="0"/>
              <a:buChar char="•"/>
              <a:defRPr sz="1000"/>
            </a:lvl3pPr>
            <a:lvl4pPr marL="604785" indent="-201595">
              <a:buClr>
                <a:schemeClr val="tx1"/>
              </a:buClr>
              <a:buFont typeface="Arial" panose="020B0604020202020204" pitchFamily="34" charset="0"/>
              <a:buChar char="•"/>
              <a:defRPr sz="800" b="0" baseline="0">
                <a:solidFill>
                  <a:schemeClr val="tx1"/>
                </a:solidFill>
              </a:defRPr>
            </a:lvl4pPr>
            <a:lvl5pPr>
              <a:defRPr b="1">
                <a:solidFill>
                  <a:schemeClr val="accent1"/>
                </a:solidFill>
              </a:defRPr>
            </a:lvl5pPr>
            <a:lvl6pPr marL="0">
              <a:defRPr/>
            </a:lvl6pPr>
            <a:lvl7pPr marL="201595">
              <a:defRPr/>
            </a:lvl7pPr>
            <a:lvl8pPr marL="403190">
              <a:defRPr/>
            </a:lvl8pPr>
            <a:lvl9pPr marL="604785">
              <a:defRPr/>
            </a:lvl9pPr>
          </a:lstStyle>
          <a:p>
            <a:pPr lvl="0"/>
            <a:r>
              <a:rPr lang="en-GB" noProof="1"/>
              <a:t>[Type agenda items] </a:t>
            </a:r>
          </a:p>
          <a:p>
            <a:pPr lvl="0"/>
            <a:r>
              <a:rPr lang="en-GB"/>
              <a:t>JU-LEVEL1=Numbered list</a:t>
            </a:r>
          </a:p>
          <a:p>
            <a:pPr lvl="1"/>
            <a:r>
              <a:rPr lang="en-GB"/>
              <a:t>JU-LEVEL2=Bullet list 1st level</a:t>
            </a:r>
          </a:p>
          <a:p>
            <a:pPr lvl="2"/>
            <a:r>
              <a:rPr lang="en-GB"/>
              <a:t>JU-LEVEL3=Bullet list 2nd level</a:t>
            </a:r>
          </a:p>
          <a:p>
            <a:pPr lvl="3"/>
            <a:r>
              <a:rPr lang="en-GB"/>
              <a:t>JU-LEVEL4=Bullet list 3rd level</a:t>
            </a:r>
          </a:p>
          <a:p>
            <a:pPr lvl="4"/>
            <a:r>
              <a:rPr lang="en-GB"/>
              <a:t>JU-LEVEL5=Heading</a:t>
            </a:r>
          </a:p>
          <a:p>
            <a:pPr lvl="5"/>
            <a:r>
              <a:rPr lang="en-GB"/>
              <a:t>JU-LEVEL6=Plain text</a:t>
            </a:r>
          </a:p>
          <a:p>
            <a:pPr lvl="6"/>
            <a:r>
              <a:rPr lang="en-GB"/>
              <a:t>JU-LEVEL7=Indent 1st level</a:t>
            </a:r>
          </a:p>
          <a:p>
            <a:pPr lvl="7"/>
            <a:r>
              <a:rPr lang="en-GB"/>
              <a:t>JU-LEVEL8=Indent 2nd level</a:t>
            </a:r>
          </a:p>
          <a:p>
            <a:pPr lvl="8"/>
            <a:r>
              <a:rPr lang="en-GB"/>
              <a:t>JU-LEVEL9=Indent 3rd level</a:t>
            </a:r>
          </a:p>
        </p:txBody>
      </p:sp>
      <p:sp>
        <p:nvSpPr>
          <p:cNvPr id="3" name="Tijdelijke aanduiding voor datum 2"/>
          <p:cNvSpPr>
            <a:spLocks noGrp="1" noSelect="1"/>
          </p:cNvSpPr>
          <p:nvPr>
            <p:ph type="dt" sz="half" idx="1001"/>
          </p:nvPr>
        </p:nvSpPr>
        <p:spPr/>
        <p:txBody>
          <a:bodyPr/>
          <a:lstStyle/>
          <a:p>
            <a:endParaRPr lang="en-GB" noProof="1"/>
          </a:p>
        </p:txBody>
      </p:sp>
      <p:sp>
        <p:nvSpPr>
          <p:cNvPr id="4" name="Tijdelijke aanduiding voor voettekst 3"/>
          <p:cNvSpPr>
            <a:spLocks noGrp="1" noSelect="1"/>
          </p:cNvSpPr>
          <p:nvPr>
            <p:ph type="ftr" sz="quarter" idx="1002"/>
          </p:nvPr>
        </p:nvSpPr>
        <p:spPr/>
        <p:txBody>
          <a:bodyPr/>
          <a:lstStyle/>
          <a:p>
            <a:r>
              <a:rPr lang="en-GB" noProof="1"/>
              <a:t>AI-ML-Big Data  | WL Labs | CTO | Internal | © Worldline</a:t>
            </a:r>
          </a:p>
        </p:txBody>
      </p:sp>
      <p:sp>
        <p:nvSpPr>
          <p:cNvPr id="7" name="Tijdelijke aanduiding voor dianummer 6"/>
          <p:cNvSpPr>
            <a:spLocks noGrp="1" noSelect="1"/>
          </p:cNvSpPr>
          <p:nvPr>
            <p:ph type="sldNum" sz="quarter" idx="1003"/>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637139308"/>
      </p:ext>
    </p:extLst>
  </p:cSld>
  <p:clrMapOvr>
    <a:masterClrMapping/>
  </p:clrMapOvr>
  <p:hf sldNum="0" hdr="0"/>
  <p:extLst>
    <p:ext uri="{DCECCB84-F9BA-43D5-87BE-67443E8EF086}">
      <p15:sldGuideLst xmlns:p15="http://schemas.microsoft.com/office/powerpoint/2012/main">
        <p15:guide id="1" pos="2738">
          <p15:clr>
            <a:srgbClr val="00000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genda (7 contents)">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a:xfrm>
            <a:off x="430200" y="456121"/>
            <a:ext cx="8282160" cy="471344"/>
          </a:xfrm>
        </p:spPr>
        <p:txBody>
          <a:bodyPr/>
          <a:lstStyle>
            <a:lvl1pPr>
              <a:defRPr/>
            </a:lvl1pPr>
          </a:lstStyle>
          <a:p>
            <a:r>
              <a:rPr lang="en-GB"/>
              <a:t>[Title]</a:t>
            </a:r>
          </a:p>
        </p:txBody>
      </p:sp>
      <p:cxnSp>
        <p:nvCxnSpPr>
          <p:cNvPr id="8" name="Rechte verbindingslijn met pijl 7"/>
          <p:cNvCxnSpPr/>
          <p:nvPr/>
        </p:nvCxnSpPr>
        <p:spPr>
          <a:xfrm>
            <a:off x="0" y="2710388"/>
            <a:ext cx="9144000" cy="0"/>
          </a:xfrm>
          <a:prstGeom prst="straightConnector1">
            <a:avLst/>
          </a:prstGeom>
          <a:ln w="31750">
            <a:solidFill>
              <a:srgbClr val="46B8A6"/>
            </a:solidFill>
            <a:miter lim="800000"/>
            <a:tailEnd type="arrow" w="lg" len="med"/>
          </a:ln>
        </p:spPr>
        <p:style>
          <a:lnRef idx="1">
            <a:schemeClr val="accent1"/>
          </a:lnRef>
          <a:fillRef idx="0">
            <a:schemeClr val="accent1"/>
          </a:fillRef>
          <a:effectRef idx="0">
            <a:schemeClr val="accent1"/>
          </a:effectRef>
          <a:fontRef idx="minor">
            <a:schemeClr val="tx1"/>
          </a:fontRef>
        </p:style>
      </p:cxnSp>
      <p:sp>
        <p:nvSpPr>
          <p:cNvPr id="10" name="Text 1-1 (JU-Free)"/>
          <p:cNvSpPr>
            <a:spLocks noGrp="1"/>
          </p:cNvSpPr>
          <p:nvPr>
            <p:ph type="body" sz="quarter" idx="12" hasCustomPrompt="1"/>
          </p:nvPr>
        </p:nvSpPr>
        <p:spPr>
          <a:xfrm>
            <a:off x="957942" y="2108023"/>
            <a:ext cx="1800000" cy="530225"/>
          </a:xfrm>
        </p:spPr>
        <p:txBody>
          <a:bodyPr/>
          <a:lstStyle>
            <a:lvl1pPr marL="0" indent="0" algn="ctr">
              <a:lnSpc>
                <a:spcPct val="100000"/>
              </a:lnSpc>
              <a:buNone/>
              <a:defRPr sz="1400" b="0">
                <a:solidFill>
                  <a:schemeClr val="accent1"/>
                </a:solidFill>
              </a:defRPr>
            </a:lvl1pPr>
            <a:lvl2pPr marL="0" indent="0" algn="ctr">
              <a:lnSpc>
                <a:spcPct val="100000"/>
              </a:lnSpc>
              <a:buNone/>
              <a:defRPr sz="1400" b="0"/>
            </a:lvl2pPr>
            <a:lvl3pPr marL="0" indent="0" algn="ctr">
              <a:buNone/>
              <a:defRPr b="0"/>
            </a:lvl3pPr>
            <a:lvl4pPr marL="0" indent="0" algn="ctr">
              <a:buFont typeface="Arial" panose="020B0604020202020204" pitchFamily="34" charset="0"/>
              <a:buNone/>
              <a:defRPr b="0"/>
            </a:lvl4pPr>
            <a:lvl5pPr marL="0" indent="0" algn="ctr">
              <a:buFont typeface="Arial" panose="020B0604020202020204" pitchFamily="34" charset="0"/>
              <a:buNone/>
              <a:defRPr b="0"/>
            </a:lvl5pPr>
            <a:lvl6pPr marL="0" indent="0" algn="ctr">
              <a:buFont typeface="Arial" panose="020B0604020202020204" pitchFamily="34" charset="0"/>
              <a:buNone/>
              <a:defRPr b="0"/>
            </a:lvl6pPr>
            <a:lvl7pPr marL="0" indent="0" algn="ctr">
              <a:buFont typeface="Arial" panose="020B0604020202020204" pitchFamily="34" charset="0"/>
              <a:buNone/>
              <a:defRPr b="0"/>
            </a:lvl7pPr>
            <a:lvl8pPr marL="0" indent="0" algn="ctr">
              <a:buFont typeface="Arial" panose="020B0604020202020204" pitchFamily="34" charset="0"/>
              <a:buNone/>
              <a:defRPr b="0"/>
            </a:lvl8pPr>
            <a:lvl9pPr marL="0" indent="0" algn="ctr">
              <a:buFont typeface="Arial" panose="020B0604020202020204" pitchFamily="34" charset="0"/>
              <a:buNone/>
              <a:defRPr b="0"/>
            </a:lvl9pPr>
          </a:lstStyle>
          <a:p>
            <a:pPr lvl="0"/>
            <a:r>
              <a:rPr lang="en-GB"/>
              <a:t>[Heading 1st level, text 2nd level]</a:t>
            </a:r>
          </a:p>
          <a:p>
            <a:pPr lvl="0"/>
            <a:r>
              <a:rPr lang="en-GB"/>
              <a:t>JU-LEVEL1=Heading</a:t>
            </a:r>
          </a:p>
          <a:p>
            <a:pPr lvl="1"/>
            <a:r>
              <a:rPr lang="en-GB"/>
              <a:t>JU-LEVEL2=Text</a:t>
            </a:r>
          </a:p>
        </p:txBody>
      </p:sp>
      <p:sp>
        <p:nvSpPr>
          <p:cNvPr id="11" name="Text 1-2 (JU-Free)"/>
          <p:cNvSpPr>
            <a:spLocks noGrp="1"/>
          </p:cNvSpPr>
          <p:nvPr>
            <p:ph type="body" sz="quarter" idx="13" hasCustomPrompt="1"/>
          </p:nvPr>
        </p:nvSpPr>
        <p:spPr>
          <a:xfrm>
            <a:off x="3671280" y="2108023"/>
            <a:ext cx="1800000" cy="530225"/>
          </a:xfrm>
        </p:spPr>
        <p:txBody>
          <a:bodyPr/>
          <a:lstStyle>
            <a:lvl1pPr marL="0" indent="0" algn="ctr">
              <a:lnSpc>
                <a:spcPct val="100000"/>
              </a:lnSpc>
              <a:buNone/>
              <a:defRPr sz="1400" b="0">
                <a:solidFill>
                  <a:schemeClr val="accent1"/>
                </a:solidFill>
              </a:defRPr>
            </a:lvl1pPr>
            <a:lvl2pPr marL="0" indent="0" algn="ctr">
              <a:lnSpc>
                <a:spcPct val="100000"/>
              </a:lnSpc>
              <a:buNone/>
              <a:defRPr sz="1400" b="0"/>
            </a:lvl2pPr>
            <a:lvl3pPr marL="0" indent="0" algn="ctr">
              <a:buNone/>
              <a:defRPr b="0"/>
            </a:lvl3pPr>
            <a:lvl4pPr marL="0" indent="0" algn="ctr">
              <a:buFont typeface="Arial" panose="020B0604020202020204" pitchFamily="34" charset="0"/>
              <a:buNone/>
              <a:defRPr b="0"/>
            </a:lvl4pPr>
            <a:lvl5pPr marL="0" indent="0" algn="ctr">
              <a:buFont typeface="Arial" panose="020B0604020202020204" pitchFamily="34" charset="0"/>
              <a:buNone/>
              <a:defRPr b="0"/>
            </a:lvl5pPr>
            <a:lvl6pPr marL="0" indent="0" algn="ctr">
              <a:buFont typeface="Arial" panose="020B0604020202020204" pitchFamily="34" charset="0"/>
              <a:buNone/>
              <a:defRPr b="0"/>
            </a:lvl6pPr>
            <a:lvl7pPr marL="0" indent="0" algn="ctr">
              <a:buFont typeface="Arial" panose="020B0604020202020204" pitchFamily="34" charset="0"/>
              <a:buNone/>
              <a:defRPr b="0"/>
            </a:lvl7pPr>
            <a:lvl8pPr marL="0" indent="0" algn="ctr">
              <a:buFont typeface="Arial" panose="020B0604020202020204" pitchFamily="34" charset="0"/>
              <a:buNone/>
              <a:defRPr b="0"/>
            </a:lvl8pPr>
            <a:lvl9pPr marL="0" indent="0" algn="ctr">
              <a:buFont typeface="Arial" panose="020B0604020202020204" pitchFamily="34" charset="0"/>
              <a:buNone/>
              <a:defRPr b="0"/>
            </a:lvl9pPr>
          </a:lstStyle>
          <a:p>
            <a:pPr lvl="0"/>
            <a:r>
              <a:rPr lang="en-GB"/>
              <a:t>[Heading 1st level, text 2nd level]</a:t>
            </a:r>
          </a:p>
          <a:p>
            <a:pPr lvl="0"/>
            <a:r>
              <a:rPr lang="en-GB"/>
              <a:t>JU-LEVEL1=Heading</a:t>
            </a:r>
          </a:p>
          <a:p>
            <a:pPr lvl="1"/>
            <a:r>
              <a:rPr lang="en-GB"/>
              <a:t>JU-LEVEL2=Text</a:t>
            </a:r>
          </a:p>
        </p:txBody>
      </p:sp>
      <p:sp>
        <p:nvSpPr>
          <p:cNvPr id="12" name="Text 1-3 (JU-Free)"/>
          <p:cNvSpPr>
            <a:spLocks noGrp="1"/>
          </p:cNvSpPr>
          <p:nvPr>
            <p:ph type="body" sz="quarter" idx="14" hasCustomPrompt="1"/>
          </p:nvPr>
        </p:nvSpPr>
        <p:spPr>
          <a:xfrm>
            <a:off x="6339853" y="2108023"/>
            <a:ext cx="1800000" cy="530225"/>
          </a:xfrm>
        </p:spPr>
        <p:txBody>
          <a:bodyPr/>
          <a:lstStyle>
            <a:lvl1pPr marL="0" indent="0" algn="ctr">
              <a:lnSpc>
                <a:spcPct val="100000"/>
              </a:lnSpc>
              <a:buNone/>
              <a:defRPr sz="1400" b="0">
                <a:solidFill>
                  <a:schemeClr val="accent1"/>
                </a:solidFill>
              </a:defRPr>
            </a:lvl1pPr>
            <a:lvl2pPr marL="0" indent="0" algn="ctr">
              <a:lnSpc>
                <a:spcPct val="100000"/>
              </a:lnSpc>
              <a:buNone/>
              <a:defRPr sz="1400" b="0"/>
            </a:lvl2pPr>
            <a:lvl3pPr marL="0" indent="0" algn="ctr">
              <a:buNone/>
              <a:defRPr b="0"/>
            </a:lvl3pPr>
            <a:lvl4pPr marL="0" indent="0" algn="ctr">
              <a:buFont typeface="Arial" panose="020B0604020202020204" pitchFamily="34" charset="0"/>
              <a:buNone/>
              <a:defRPr b="0"/>
            </a:lvl4pPr>
            <a:lvl5pPr marL="0" indent="0" algn="ctr">
              <a:buFont typeface="Arial" panose="020B0604020202020204" pitchFamily="34" charset="0"/>
              <a:buNone/>
              <a:defRPr b="0"/>
            </a:lvl5pPr>
            <a:lvl6pPr marL="0" indent="0" algn="ctr">
              <a:buFont typeface="Arial" panose="020B0604020202020204" pitchFamily="34" charset="0"/>
              <a:buNone/>
              <a:defRPr b="0"/>
            </a:lvl6pPr>
            <a:lvl7pPr marL="0" indent="0" algn="ctr">
              <a:buFont typeface="Arial" panose="020B0604020202020204" pitchFamily="34" charset="0"/>
              <a:buNone/>
              <a:defRPr b="0"/>
            </a:lvl7pPr>
            <a:lvl8pPr marL="0" indent="0" algn="ctr">
              <a:buFont typeface="Arial" panose="020B0604020202020204" pitchFamily="34" charset="0"/>
              <a:buNone/>
              <a:defRPr b="0"/>
            </a:lvl8pPr>
            <a:lvl9pPr marL="0" indent="0" algn="ctr">
              <a:buFont typeface="Arial" panose="020B0604020202020204" pitchFamily="34" charset="0"/>
              <a:buNone/>
              <a:defRPr b="0"/>
            </a:lvl9pPr>
          </a:lstStyle>
          <a:p>
            <a:pPr lvl="0"/>
            <a:r>
              <a:rPr lang="en-GB"/>
              <a:t>[Heading 1st level, text 2nd level]</a:t>
            </a:r>
          </a:p>
          <a:p>
            <a:pPr lvl="0"/>
            <a:r>
              <a:rPr lang="en-GB"/>
              <a:t>JU-LEVEL1=Heading</a:t>
            </a:r>
          </a:p>
          <a:p>
            <a:pPr lvl="1"/>
            <a:r>
              <a:rPr lang="en-GB"/>
              <a:t>JU-LEVEL2=Text</a:t>
            </a:r>
          </a:p>
        </p:txBody>
      </p:sp>
      <p:sp>
        <p:nvSpPr>
          <p:cNvPr id="13" name="Text 1-1 (JU-Free)"/>
          <p:cNvSpPr>
            <a:spLocks noGrp="1"/>
          </p:cNvSpPr>
          <p:nvPr>
            <p:ph type="body" sz="quarter" idx="15" hasCustomPrompt="1"/>
          </p:nvPr>
        </p:nvSpPr>
        <p:spPr>
          <a:xfrm>
            <a:off x="957942" y="3240001"/>
            <a:ext cx="1800000" cy="530225"/>
          </a:xfrm>
        </p:spPr>
        <p:txBody>
          <a:bodyPr/>
          <a:lstStyle>
            <a:lvl1pPr marL="0" indent="0" algn="ctr">
              <a:lnSpc>
                <a:spcPct val="100000"/>
              </a:lnSpc>
              <a:buNone/>
              <a:defRPr sz="1400" b="0">
                <a:solidFill>
                  <a:schemeClr val="accent1"/>
                </a:solidFill>
              </a:defRPr>
            </a:lvl1pPr>
            <a:lvl2pPr marL="0" indent="0" algn="ctr">
              <a:lnSpc>
                <a:spcPct val="100000"/>
              </a:lnSpc>
              <a:buNone/>
              <a:defRPr sz="1400" b="0"/>
            </a:lvl2pPr>
            <a:lvl3pPr marL="0" indent="0" algn="ctr">
              <a:buNone/>
              <a:defRPr b="0"/>
            </a:lvl3pPr>
            <a:lvl4pPr marL="0" indent="0" algn="ctr">
              <a:buFont typeface="Arial" panose="020B0604020202020204" pitchFamily="34" charset="0"/>
              <a:buNone/>
              <a:defRPr b="0"/>
            </a:lvl4pPr>
            <a:lvl5pPr marL="0" indent="0" algn="ctr">
              <a:buFont typeface="Arial" panose="020B0604020202020204" pitchFamily="34" charset="0"/>
              <a:buNone/>
              <a:defRPr b="0"/>
            </a:lvl5pPr>
            <a:lvl6pPr marL="0" indent="0" algn="ctr">
              <a:buFont typeface="Arial" panose="020B0604020202020204" pitchFamily="34" charset="0"/>
              <a:buNone/>
              <a:defRPr b="0"/>
            </a:lvl6pPr>
            <a:lvl7pPr marL="0" indent="0" algn="ctr">
              <a:buFont typeface="Arial" panose="020B0604020202020204" pitchFamily="34" charset="0"/>
              <a:buNone/>
              <a:defRPr b="0"/>
            </a:lvl7pPr>
            <a:lvl8pPr marL="0" indent="0" algn="ctr">
              <a:buFont typeface="Arial" panose="020B0604020202020204" pitchFamily="34" charset="0"/>
              <a:buNone/>
              <a:defRPr b="0"/>
            </a:lvl8pPr>
            <a:lvl9pPr marL="0" indent="0" algn="ctr">
              <a:buFont typeface="Arial" panose="020B0604020202020204" pitchFamily="34" charset="0"/>
              <a:buNone/>
              <a:defRPr b="0"/>
            </a:lvl9pPr>
          </a:lstStyle>
          <a:p>
            <a:pPr lvl="0"/>
            <a:r>
              <a:rPr lang="en-GB"/>
              <a:t>[Heading 1st level, text 2nd level]</a:t>
            </a:r>
          </a:p>
          <a:p>
            <a:pPr lvl="0"/>
            <a:r>
              <a:rPr lang="en-GB"/>
              <a:t>JU-LEVEL1=Heading</a:t>
            </a:r>
          </a:p>
          <a:p>
            <a:pPr lvl="1"/>
            <a:r>
              <a:rPr lang="en-GB"/>
              <a:t>JU-LEVEL2=Text</a:t>
            </a:r>
          </a:p>
        </p:txBody>
      </p:sp>
      <p:sp>
        <p:nvSpPr>
          <p:cNvPr id="14" name="Text 1-2 (JU-Free)"/>
          <p:cNvSpPr>
            <a:spLocks noGrp="1"/>
          </p:cNvSpPr>
          <p:nvPr>
            <p:ph type="body" sz="quarter" idx="16" hasCustomPrompt="1"/>
          </p:nvPr>
        </p:nvSpPr>
        <p:spPr>
          <a:xfrm>
            <a:off x="3300560" y="3240001"/>
            <a:ext cx="1224000" cy="530225"/>
          </a:xfrm>
        </p:spPr>
        <p:txBody>
          <a:bodyPr/>
          <a:lstStyle>
            <a:lvl1pPr marL="0" indent="0" algn="ctr">
              <a:lnSpc>
                <a:spcPct val="100000"/>
              </a:lnSpc>
              <a:buNone/>
              <a:defRPr sz="1400" b="0">
                <a:solidFill>
                  <a:schemeClr val="accent1"/>
                </a:solidFill>
              </a:defRPr>
            </a:lvl1pPr>
            <a:lvl2pPr marL="0" indent="0" algn="ctr">
              <a:lnSpc>
                <a:spcPct val="100000"/>
              </a:lnSpc>
              <a:buNone/>
              <a:defRPr sz="1400" b="0"/>
            </a:lvl2pPr>
            <a:lvl3pPr marL="0" indent="0" algn="ctr">
              <a:buNone/>
              <a:defRPr b="0"/>
            </a:lvl3pPr>
            <a:lvl4pPr marL="0" indent="0" algn="ctr">
              <a:buFont typeface="Arial" panose="020B0604020202020204" pitchFamily="34" charset="0"/>
              <a:buNone/>
              <a:defRPr b="0"/>
            </a:lvl4pPr>
            <a:lvl5pPr marL="0" indent="0" algn="ctr">
              <a:buFont typeface="Arial" panose="020B0604020202020204" pitchFamily="34" charset="0"/>
              <a:buNone/>
              <a:defRPr b="0"/>
            </a:lvl5pPr>
            <a:lvl6pPr marL="0" indent="0" algn="ctr">
              <a:buFont typeface="Arial" panose="020B0604020202020204" pitchFamily="34" charset="0"/>
              <a:buNone/>
              <a:defRPr b="0"/>
            </a:lvl6pPr>
            <a:lvl7pPr marL="0" indent="0" algn="ctr">
              <a:buFont typeface="Arial" panose="020B0604020202020204" pitchFamily="34" charset="0"/>
              <a:buNone/>
              <a:defRPr b="0"/>
            </a:lvl7pPr>
            <a:lvl8pPr marL="0" indent="0" algn="ctr">
              <a:buFont typeface="Arial" panose="020B0604020202020204" pitchFamily="34" charset="0"/>
              <a:buNone/>
              <a:defRPr b="0"/>
            </a:lvl8pPr>
            <a:lvl9pPr marL="0" indent="0" algn="ctr">
              <a:buFont typeface="Arial" panose="020B0604020202020204" pitchFamily="34" charset="0"/>
              <a:buNone/>
              <a:defRPr b="0"/>
            </a:lvl9pPr>
          </a:lstStyle>
          <a:p>
            <a:pPr lvl="0"/>
            <a:r>
              <a:rPr lang="en-GB"/>
              <a:t>[Heading 1st level, text 2nd level]</a:t>
            </a:r>
          </a:p>
          <a:p>
            <a:pPr lvl="0"/>
            <a:r>
              <a:rPr lang="en-GB"/>
              <a:t>JU-LEVEL1=Heading</a:t>
            </a:r>
          </a:p>
          <a:p>
            <a:pPr lvl="1"/>
            <a:r>
              <a:rPr lang="en-GB"/>
              <a:t>JU-LEVEL2=Text</a:t>
            </a:r>
          </a:p>
        </p:txBody>
      </p:sp>
      <p:sp>
        <p:nvSpPr>
          <p:cNvPr id="15" name="Text 1-3 (JU-Free)"/>
          <p:cNvSpPr>
            <a:spLocks noGrp="1"/>
          </p:cNvSpPr>
          <p:nvPr>
            <p:ph type="body" sz="quarter" idx="17" hasCustomPrompt="1"/>
          </p:nvPr>
        </p:nvSpPr>
        <p:spPr>
          <a:xfrm>
            <a:off x="6339853" y="3240001"/>
            <a:ext cx="1800000" cy="530225"/>
          </a:xfrm>
        </p:spPr>
        <p:txBody>
          <a:bodyPr/>
          <a:lstStyle>
            <a:lvl1pPr marL="0" indent="0" algn="ctr">
              <a:lnSpc>
                <a:spcPct val="100000"/>
              </a:lnSpc>
              <a:buNone/>
              <a:defRPr sz="1400" b="0">
                <a:solidFill>
                  <a:schemeClr val="accent1"/>
                </a:solidFill>
              </a:defRPr>
            </a:lvl1pPr>
            <a:lvl2pPr marL="0" indent="0" algn="ctr">
              <a:lnSpc>
                <a:spcPct val="100000"/>
              </a:lnSpc>
              <a:buNone/>
              <a:defRPr sz="1400" b="0"/>
            </a:lvl2pPr>
            <a:lvl3pPr marL="0" indent="0" algn="ctr">
              <a:buNone/>
              <a:defRPr b="0"/>
            </a:lvl3pPr>
            <a:lvl4pPr marL="0" indent="0" algn="ctr">
              <a:buFont typeface="Arial" panose="020B0604020202020204" pitchFamily="34" charset="0"/>
              <a:buNone/>
              <a:defRPr b="0"/>
            </a:lvl4pPr>
            <a:lvl5pPr marL="0" indent="0" algn="ctr">
              <a:buFont typeface="Arial" panose="020B0604020202020204" pitchFamily="34" charset="0"/>
              <a:buNone/>
              <a:defRPr b="0"/>
            </a:lvl5pPr>
            <a:lvl6pPr marL="0" indent="0" algn="ctr">
              <a:buFont typeface="Arial" panose="020B0604020202020204" pitchFamily="34" charset="0"/>
              <a:buNone/>
              <a:defRPr b="0"/>
            </a:lvl6pPr>
            <a:lvl7pPr marL="0" indent="0" algn="ctr">
              <a:buFont typeface="Arial" panose="020B0604020202020204" pitchFamily="34" charset="0"/>
              <a:buNone/>
              <a:defRPr b="0"/>
            </a:lvl7pPr>
            <a:lvl8pPr marL="0" indent="0" algn="ctr">
              <a:buFont typeface="Arial" panose="020B0604020202020204" pitchFamily="34" charset="0"/>
              <a:buNone/>
              <a:defRPr b="0"/>
            </a:lvl8pPr>
            <a:lvl9pPr marL="0" indent="0" algn="ctr">
              <a:buFont typeface="Arial" panose="020B0604020202020204" pitchFamily="34" charset="0"/>
              <a:buNone/>
              <a:defRPr b="0"/>
            </a:lvl9pPr>
          </a:lstStyle>
          <a:p>
            <a:pPr lvl="0"/>
            <a:r>
              <a:rPr lang="en-GB"/>
              <a:t>[Heading 1st level, text 2nd level]</a:t>
            </a:r>
          </a:p>
          <a:p>
            <a:pPr lvl="0"/>
            <a:r>
              <a:rPr lang="en-GB"/>
              <a:t>JU-LEVEL1=Heading</a:t>
            </a:r>
          </a:p>
          <a:p>
            <a:pPr lvl="1"/>
            <a:r>
              <a:rPr lang="en-GB"/>
              <a:t>JU-LEVEL2=Text</a:t>
            </a:r>
          </a:p>
        </p:txBody>
      </p:sp>
      <p:sp>
        <p:nvSpPr>
          <p:cNvPr id="16" name="Text 1-2 (JU-Free)"/>
          <p:cNvSpPr>
            <a:spLocks noGrp="1"/>
          </p:cNvSpPr>
          <p:nvPr>
            <p:ph type="body" sz="quarter" idx="18" hasCustomPrompt="1"/>
          </p:nvPr>
        </p:nvSpPr>
        <p:spPr>
          <a:xfrm>
            <a:off x="4628886" y="3240001"/>
            <a:ext cx="1224000" cy="530225"/>
          </a:xfrm>
        </p:spPr>
        <p:txBody>
          <a:bodyPr/>
          <a:lstStyle>
            <a:lvl1pPr marL="0" indent="0" algn="ctr">
              <a:lnSpc>
                <a:spcPct val="100000"/>
              </a:lnSpc>
              <a:buNone/>
              <a:defRPr sz="1400" b="0">
                <a:solidFill>
                  <a:schemeClr val="accent1"/>
                </a:solidFill>
              </a:defRPr>
            </a:lvl1pPr>
            <a:lvl2pPr marL="0" indent="0" algn="ctr">
              <a:lnSpc>
                <a:spcPct val="100000"/>
              </a:lnSpc>
              <a:buNone/>
              <a:defRPr sz="1400" b="0"/>
            </a:lvl2pPr>
            <a:lvl3pPr marL="0" indent="0" algn="ctr">
              <a:buNone/>
              <a:defRPr b="0"/>
            </a:lvl3pPr>
            <a:lvl4pPr marL="0" indent="0" algn="ctr">
              <a:buFont typeface="Arial" panose="020B0604020202020204" pitchFamily="34" charset="0"/>
              <a:buNone/>
              <a:defRPr b="0"/>
            </a:lvl4pPr>
            <a:lvl5pPr marL="0" indent="0" algn="ctr">
              <a:buFont typeface="Arial" panose="020B0604020202020204" pitchFamily="34" charset="0"/>
              <a:buNone/>
              <a:defRPr b="0"/>
            </a:lvl5pPr>
            <a:lvl6pPr marL="0" indent="0" algn="ctr">
              <a:buFont typeface="Arial" panose="020B0604020202020204" pitchFamily="34" charset="0"/>
              <a:buNone/>
              <a:defRPr b="0"/>
            </a:lvl6pPr>
            <a:lvl7pPr marL="0" indent="0" algn="ctr">
              <a:buFont typeface="Arial" panose="020B0604020202020204" pitchFamily="34" charset="0"/>
              <a:buNone/>
              <a:defRPr b="0"/>
            </a:lvl7pPr>
            <a:lvl8pPr marL="0" indent="0" algn="ctr">
              <a:buFont typeface="Arial" panose="020B0604020202020204" pitchFamily="34" charset="0"/>
              <a:buNone/>
              <a:defRPr b="0"/>
            </a:lvl8pPr>
            <a:lvl9pPr marL="0" indent="0" algn="ctr">
              <a:buFont typeface="Arial" panose="020B0604020202020204" pitchFamily="34" charset="0"/>
              <a:buNone/>
              <a:defRPr b="0"/>
            </a:lvl9pPr>
          </a:lstStyle>
          <a:p>
            <a:pPr lvl="0"/>
            <a:r>
              <a:rPr lang="en-GB"/>
              <a:t>[Heading 1st level, text 2nd level]</a:t>
            </a:r>
          </a:p>
          <a:p>
            <a:pPr lvl="0"/>
            <a:r>
              <a:rPr lang="en-GB"/>
              <a:t>JU-LEVEL1=Heading</a:t>
            </a:r>
          </a:p>
          <a:p>
            <a:pPr lvl="1"/>
            <a:r>
              <a:rPr lang="en-GB"/>
              <a:t>JU-LEVEL2=Text</a:t>
            </a:r>
          </a:p>
        </p:txBody>
      </p:sp>
      <p:sp>
        <p:nvSpPr>
          <p:cNvPr id="3" name="Tijdelijke aanduiding voor datum 2"/>
          <p:cNvSpPr>
            <a:spLocks noGrp="1" noSelect="1"/>
          </p:cNvSpPr>
          <p:nvPr>
            <p:ph type="dt" sz="half" idx="19"/>
          </p:nvPr>
        </p:nvSpPr>
        <p:spPr/>
        <p:txBody>
          <a:bodyPr/>
          <a:lstStyle/>
          <a:p>
            <a:endParaRPr lang="en-GB" noProof="1"/>
          </a:p>
        </p:txBody>
      </p:sp>
      <p:sp>
        <p:nvSpPr>
          <p:cNvPr id="4" name="Tijdelijke aanduiding voor voettekst 3"/>
          <p:cNvSpPr>
            <a:spLocks noGrp="1" noSelect="1"/>
          </p:cNvSpPr>
          <p:nvPr>
            <p:ph type="ftr" sz="quarter" idx="20"/>
          </p:nvPr>
        </p:nvSpPr>
        <p:spPr/>
        <p:txBody>
          <a:bodyPr/>
          <a:lstStyle/>
          <a:p>
            <a:r>
              <a:rPr lang="en-GB" noProof="1"/>
              <a:t>AI-ML-Big Data  | WL Labs | CTO | Internal | © Worldline</a:t>
            </a:r>
          </a:p>
        </p:txBody>
      </p:sp>
      <p:sp>
        <p:nvSpPr>
          <p:cNvPr id="7" name="Tijdelijke aanduiding voor dianummer 6"/>
          <p:cNvSpPr>
            <a:spLocks noGrp="1" noSelect="1"/>
          </p:cNvSpPr>
          <p:nvPr>
            <p:ph type="sldNum" sz="quarter" idx="21"/>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35979018"/>
      </p:ext>
    </p:extLst>
  </p:cSld>
  <p:clrMapOvr>
    <a:masterClrMapping/>
  </p:clrMapOvr>
  <p:hf sldNum="0"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SLIDES -&gt;">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4CC2B95-7756-4A41-B3B7-50C845368847}"/>
              </a:ext>
            </a:extLst>
          </p:cNvPr>
          <p:cNvSpPr>
            <a:spLocks noSelect="1"/>
          </p:cNvSpPr>
          <p:nvPr/>
        </p:nvSpPr>
        <p:spPr bwMode="gray">
          <a:xfrm>
            <a:off x="1206230" y="778214"/>
            <a:ext cx="6750996" cy="30804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0">
                <a:solidFill>
                  <a:srgbClr val="3C3C3C"/>
                </a:solidFill>
              </a:rPr>
              <a:t>Content slides</a:t>
            </a:r>
          </a:p>
          <a:p>
            <a:pPr algn="ctr"/>
            <a:endParaRPr lang="en-GB" sz="5000">
              <a:solidFill>
                <a:srgbClr val="3C3C3C"/>
              </a:solidFill>
            </a:endParaRPr>
          </a:p>
        </p:txBody>
      </p:sp>
    </p:spTree>
    <p:extLst>
      <p:ext uri="{BB962C8B-B14F-4D97-AF65-F5344CB8AC3E}">
        <p14:creationId xmlns:p14="http://schemas.microsoft.com/office/powerpoint/2010/main" val="524979433"/>
      </p:ext>
    </p:extLst>
  </p:cSld>
  <p:clrMapOvr>
    <a:masterClrMapping/>
  </p:clrMapOvr>
  <p:hf sldNum="0"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slide Title two lines, text and object">
    <p:spTree>
      <p:nvGrpSpPr>
        <p:cNvPr id="1" name=""/>
        <p:cNvGrpSpPr/>
        <p:nvPr/>
      </p:nvGrpSpPr>
      <p:grpSpPr>
        <a:xfrm>
          <a:off x="0" y="0"/>
          <a:ext cx="0" cy="0"/>
          <a:chOff x="0" y="0"/>
          <a:chExt cx="0" cy="0"/>
        </a:xfrm>
      </p:grpSpPr>
      <p:sp>
        <p:nvSpPr>
          <p:cNvPr id="6" name="Content Placeholder 2 (JU-Free)"/>
          <p:cNvSpPr>
            <a:spLocks noGrp="1"/>
          </p:cNvSpPr>
          <p:nvPr>
            <p:ph sz="quarter" idx="15" hasCustomPrompt="1"/>
          </p:nvPr>
        </p:nvSpPr>
        <p:spPr bwMode="gray">
          <a:xfrm>
            <a:off x="430200" y="1447200"/>
            <a:ext cx="8282160" cy="3110400"/>
          </a:xfrm>
          <a:noFill/>
        </p:spPr>
        <p:txBody>
          <a:bodyPr/>
          <a:lstStyle>
            <a:lvl1pPr>
              <a:defRPr>
                <a:solidFill>
                  <a:schemeClr val="tx1"/>
                </a:solidFill>
              </a:defRPr>
            </a:lvl1pPr>
            <a:lvl2pPr>
              <a:defRPr sz="1000">
                <a:solidFill>
                  <a:schemeClr val="tx1"/>
                </a:solidFill>
              </a:defRPr>
            </a:lvl2pPr>
            <a:lvl3pPr>
              <a:defRPr sz="800">
                <a:solidFill>
                  <a:schemeClr val="tx1"/>
                </a:solidFill>
              </a:defRPr>
            </a:lvl3pPr>
            <a:lvl4pPr>
              <a:defRPr>
                <a:solidFill>
                  <a:schemeClr val="accent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stStyle>
          <a:p>
            <a:pPr lvl="0"/>
            <a:r>
              <a:rPr lang="en-GB" noProof="1"/>
              <a:t>[Type text or click on icon to insert an object]</a:t>
            </a:r>
            <a:endParaRPr lang="en-GB"/>
          </a:p>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a:p>
            <a:pPr lvl="0"/>
            <a:endParaRPr lang="en-GB"/>
          </a:p>
        </p:txBody>
      </p:sp>
      <p:sp>
        <p:nvSpPr>
          <p:cNvPr id="2" name="Titel 1">
            <a:extLst>
              <a:ext uri="{FF2B5EF4-FFF2-40B4-BE49-F238E27FC236}">
                <a16:creationId xmlns:a16="http://schemas.microsoft.com/office/drawing/2014/main" id="{E202B599-386C-46AC-9175-59F23CF5517D}"/>
              </a:ext>
            </a:extLst>
          </p:cNvPr>
          <p:cNvSpPr>
            <a:spLocks noGrp="1" noSelect="1"/>
          </p:cNvSpPr>
          <p:nvPr>
            <p:ph type="title" hasCustomPrompt="1"/>
          </p:nvPr>
        </p:nvSpPr>
        <p:spPr bwMode="gray">
          <a:xfrm>
            <a:off x="430200" y="456120"/>
            <a:ext cx="8282160" cy="471240"/>
          </a:xfrm>
        </p:spPr>
        <p:txBody>
          <a:bodyPr/>
          <a:lstStyle>
            <a:lvl1pPr>
              <a:defRPr/>
            </a:lvl1pPr>
          </a:lstStyle>
          <a:p>
            <a:r>
              <a:rPr lang="en-GB"/>
              <a:t>[Title]</a:t>
            </a:r>
          </a:p>
        </p:txBody>
      </p:sp>
      <p:sp>
        <p:nvSpPr>
          <p:cNvPr id="15" name="Subtitle">
            <a:extLst>
              <a:ext uri="{FF2B5EF4-FFF2-40B4-BE49-F238E27FC236}">
                <a16:creationId xmlns:a16="http://schemas.microsoft.com/office/drawing/2014/main" id="{1A065929-DAE8-47DB-BB91-5681FE4B5058}"/>
              </a:ext>
            </a:extLst>
          </p:cNvPr>
          <p:cNvSpPr>
            <a:spLocks noGrp="1" noSelect="1"/>
          </p:cNvSpPr>
          <p:nvPr>
            <p:ph type="body" sz="quarter" idx="13" hasCustomPrompt="1"/>
          </p:nvPr>
        </p:nvSpPr>
        <p:spPr bwMode="gray">
          <a:xfrm>
            <a:off x="430200" y="898546"/>
            <a:ext cx="8282160" cy="213563"/>
          </a:xfrm>
          <a:prstGeom prst="rect">
            <a:avLst/>
          </a:prstGeom>
        </p:spPr>
        <p:txBody>
          <a:bodyPr lIns="0" tIns="0" rIns="0" bIns="0"/>
          <a:lstStyle>
            <a:lvl1pPr marL="0" indent="0" algn="l">
              <a:lnSpc>
                <a:spcPct val="100000"/>
              </a:lnSpc>
              <a:buNone/>
              <a:defRPr lang="en-GB" sz="1000" b="1" kern="1200" cap="none" baseline="0" dirty="0">
                <a:solidFill>
                  <a:schemeClr val="tx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3" name="Tijdelijke aanduiding voor datum 2"/>
          <p:cNvSpPr>
            <a:spLocks noGrp="1" noSelect="1"/>
          </p:cNvSpPr>
          <p:nvPr>
            <p:ph type="dt" sz="half" idx="16"/>
          </p:nvPr>
        </p:nvSpPr>
        <p:spPr/>
        <p:txBody>
          <a:bodyPr/>
          <a:lstStyle/>
          <a:p>
            <a:endParaRPr lang="en-GB" noProof="1"/>
          </a:p>
        </p:txBody>
      </p:sp>
      <p:sp>
        <p:nvSpPr>
          <p:cNvPr id="4" name="Tijdelijke aanduiding voor voettekst 3"/>
          <p:cNvSpPr>
            <a:spLocks noGrp="1" noSelect="1"/>
          </p:cNvSpPr>
          <p:nvPr>
            <p:ph type="ftr" sz="quarter" idx="17"/>
          </p:nvPr>
        </p:nvSpPr>
        <p:spPr/>
        <p:txBody>
          <a:bodyPr/>
          <a:lstStyle/>
          <a:p>
            <a:r>
              <a:rPr lang="en-GB" noProof="1"/>
              <a:t>AI-ML-Big Data  | WL Labs | CTO | Internal | © Worldline</a:t>
            </a:r>
          </a:p>
        </p:txBody>
      </p:sp>
      <p:sp>
        <p:nvSpPr>
          <p:cNvPr id="7" name="Tijdelijke aanduiding voor dianummer 6"/>
          <p:cNvSpPr>
            <a:spLocks noGrp="1" noSelect="1"/>
          </p:cNvSpPr>
          <p:nvPr>
            <p:ph type="sldNum" sz="quarter" idx="18"/>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167494446"/>
      </p:ext>
    </p:extLst>
  </p:cSld>
  <p:clrMapOvr>
    <a:masterClrMapping/>
  </p:clrMapOvr>
  <p:hf sldNum="0" hdr="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defRPr sz="1200"/>
            </a:lvl2pPr>
            <a:lvl3pPr>
              <a:defRPr sz="1100"/>
            </a:lvl3pPr>
            <a:lvl4pPr>
              <a:defRPr sz="1100"/>
            </a:lvl4pPr>
            <a:lvl5pPr>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1"/>
          <p:cNvSpPr>
            <a:spLocks noGrp="1"/>
          </p:cNvSpPr>
          <p:nvPr>
            <p:ph type="title"/>
          </p:nvPr>
        </p:nvSpPr>
        <p:spPr>
          <a:xfrm>
            <a:off x="457200" y="206375"/>
            <a:ext cx="8229600" cy="421159"/>
          </a:xfrm>
          <a:prstGeom prst="rect">
            <a:avLst/>
          </a:prstGeom>
        </p:spPr>
        <p:txBody>
          <a:bodyPr vert="horz" lIns="91440" tIns="45720" rIns="91440" bIns="45720" rtlCol="0" anchor="ctr">
            <a:normAutofit/>
          </a:bodyPr>
          <a:lstStyle/>
          <a:p>
            <a:pPr lvl="0"/>
            <a:r>
              <a:rPr lang="en-US" noProof="0"/>
              <a:t>Click to edit Master title style</a:t>
            </a:r>
          </a:p>
        </p:txBody>
      </p:sp>
      <p:sp>
        <p:nvSpPr>
          <p:cNvPr id="4"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7847A81-ABB9-4CFC-9E84-4F56AAEE785C}" type="slidenum">
              <a:rPr lang="en-US" smtClean="0"/>
              <a:t>‹#›</a:t>
            </a:fld>
            <a:endParaRPr lang="en-US"/>
          </a:p>
        </p:txBody>
      </p:sp>
    </p:spTree>
    <p:extLst>
      <p:ext uri="{BB962C8B-B14F-4D97-AF65-F5344CB8AC3E}">
        <p14:creationId xmlns:p14="http://schemas.microsoft.com/office/powerpoint/2010/main" val="13396264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slide two content">
    <p:spTree>
      <p:nvGrpSpPr>
        <p:cNvPr id="1" name=""/>
        <p:cNvGrpSpPr/>
        <p:nvPr/>
      </p:nvGrpSpPr>
      <p:grpSpPr>
        <a:xfrm>
          <a:off x="0" y="0"/>
          <a:ext cx="0" cy="0"/>
          <a:chOff x="0" y="0"/>
          <a:chExt cx="0" cy="0"/>
        </a:xfrm>
      </p:grpSpPr>
      <p:sp>
        <p:nvSpPr>
          <p:cNvPr id="15" name="Frame content 2 (JU-Free)"/>
          <p:cNvSpPr>
            <a:spLocks noGrp="1"/>
          </p:cNvSpPr>
          <p:nvPr>
            <p:ph sz="quarter" idx="24" hasCustomPrompt="1"/>
          </p:nvPr>
        </p:nvSpPr>
        <p:spPr bwMode="gray">
          <a:xfrm>
            <a:off x="4664057" y="1447200"/>
            <a:ext cx="4036668" cy="3110400"/>
          </a:xfrm>
        </p:spPr>
        <p:txBody>
          <a:bodyPr/>
          <a:lstStyle>
            <a:lvl1pPr>
              <a:defRPr/>
            </a:lvl1pPr>
            <a:lvl2pPr>
              <a:defRPr sz="1000"/>
            </a:lvl2pPr>
            <a:lvl3pPr>
              <a:defRPr sz="800"/>
            </a:lvl3pPr>
          </a:lstStyle>
          <a:p>
            <a:pPr lvl="0"/>
            <a:r>
              <a:rPr lang="en-GB" noProof="1"/>
              <a:t>[Type text or click on icon to insert an object]</a:t>
            </a:r>
          </a:p>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p:txBody>
      </p:sp>
      <p:sp>
        <p:nvSpPr>
          <p:cNvPr id="14" name="Frame content 3 (JU-Free)"/>
          <p:cNvSpPr>
            <a:spLocks noGrp="1"/>
          </p:cNvSpPr>
          <p:nvPr>
            <p:ph sz="quarter" idx="15" hasCustomPrompt="1"/>
          </p:nvPr>
        </p:nvSpPr>
        <p:spPr bwMode="gray">
          <a:xfrm>
            <a:off x="430213" y="1447200"/>
            <a:ext cx="4030187" cy="3110400"/>
          </a:xfrm>
        </p:spPr>
        <p:txBody>
          <a:bodyPr/>
          <a:lstStyle>
            <a:lvl1pPr>
              <a:defRPr/>
            </a:lvl1pPr>
            <a:lvl2pPr>
              <a:defRPr sz="1000"/>
            </a:lvl2pPr>
            <a:lvl3pPr>
              <a:defRPr sz="800"/>
            </a:lvl3pPr>
          </a:lstStyle>
          <a:p>
            <a:pPr lvl="0"/>
            <a:r>
              <a:rPr lang="en-GB" noProof="1"/>
              <a:t>[Type text or click on icon to insert an object]</a:t>
            </a:r>
          </a:p>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p:txBody>
      </p:sp>
      <p:sp>
        <p:nvSpPr>
          <p:cNvPr id="2" name="Titel 1">
            <a:extLst>
              <a:ext uri="{FF2B5EF4-FFF2-40B4-BE49-F238E27FC236}">
                <a16:creationId xmlns:a16="http://schemas.microsoft.com/office/drawing/2014/main" id="{3E5E26AE-2054-48C6-B31F-A1C65FFB8673}"/>
              </a:ext>
            </a:extLst>
          </p:cNvPr>
          <p:cNvSpPr>
            <a:spLocks noGrp="1" noSelect="1"/>
          </p:cNvSpPr>
          <p:nvPr>
            <p:ph type="title" hasCustomPrompt="1"/>
          </p:nvPr>
        </p:nvSpPr>
        <p:spPr bwMode="gray">
          <a:xfrm>
            <a:off x="430200" y="456120"/>
            <a:ext cx="8282160" cy="471240"/>
          </a:xfrm>
        </p:spPr>
        <p:txBody>
          <a:bodyPr/>
          <a:lstStyle>
            <a:lvl1pPr>
              <a:defRPr/>
            </a:lvl1pPr>
          </a:lstStyle>
          <a:p>
            <a:r>
              <a:rPr lang="en-GB"/>
              <a:t>[Title]</a:t>
            </a:r>
          </a:p>
        </p:txBody>
      </p:sp>
      <p:sp>
        <p:nvSpPr>
          <p:cNvPr id="12" name="Subtitle (JU-Free) 4">
            <a:extLst>
              <a:ext uri="{FF2B5EF4-FFF2-40B4-BE49-F238E27FC236}">
                <a16:creationId xmlns:a16="http://schemas.microsoft.com/office/drawing/2014/main" id="{14A49C60-BAF0-4CEC-9992-2D0D7883AD8E}"/>
              </a:ext>
            </a:extLst>
          </p:cNvPr>
          <p:cNvSpPr>
            <a:spLocks noGrp="1"/>
          </p:cNvSpPr>
          <p:nvPr>
            <p:ph type="body" sz="quarter" idx="13" hasCustomPrompt="1"/>
          </p:nvPr>
        </p:nvSpPr>
        <p:spPr bwMode="gray">
          <a:xfrm>
            <a:off x="430200" y="898546"/>
            <a:ext cx="8282160" cy="213563"/>
          </a:xfrm>
          <a:prstGeom prst="rect">
            <a:avLst/>
          </a:prstGeom>
        </p:spPr>
        <p:txBody>
          <a:bodyPr lIns="0" tIns="0" rIns="0" bIns="0"/>
          <a:lstStyle>
            <a:lvl1pPr marL="0" indent="0" algn="l">
              <a:lnSpc>
                <a:spcPct val="100000"/>
              </a:lnSpc>
              <a:buNone/>
              <a:defRPr lang="en-GB" sz="1000" b="1" kern="1200" cap="none" baseline="0" dirty="0">
                <a:solidFill>
                  <a:schemeClr val="tx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3" name="Tijdelijke aanduiding voor datum 2"/>
          <p:cNvSpPr>
            <a:spLocks noGrp="1" noSelect="1"/>
          </p:cNvSpPr>
          <p:nvPr>
            <p:ph type="dt" sz="half" idx="25"/>
          </p:nvPr>
        </p:nvSpPr>
        <p:spPr/>
        <p:txBody>
          <a:bodyPr/>
          <a:lstStyle/>
          <a:p>
            <a:endParaRPr lang="en-GB" noProof="1"/>
          </a:p>
        </p:txBody>
      </p:sp>
      <p:sp>
        <p:nvSpPr>
          <p:cNvPr id="4" name="Tijdelijke aanduiding voor voettekst 3"/>
          <p:cNvSpPr>
            <a:spLocks noGrp="1" noSelect="1"/>
          </p:cNvSpPr>
          <p:nvPr>
            <p:ph type="ftr" sz="quarter" idx="26"/>
          </p:nvPr>
        </p:nvSpPr>
        <p:spPr/>
        <p:txBody>
          <a:bodyPr/>
          <a:lstStyle/>
          <a:p>
            <a:r>
              <a:rPr lang="en-GB" noProof="1"/>
              <a:t>AI-ML-Big Data  | WL Labs | CTO | Internal | © Worldline</a:t>
            </a:r>
          </a:p>
        </p:txBody>
      </p:sp>
      <p:sp>
        <p:nvSpPr>
          <p:cNvPr id="7" name="Tijdelijke aanduiding voor dianummer 6"/>
          <p:cNvSpPr>
            <a:spLocks noGrp="1" noSelect="1"/>
          </p:cNvSpPr>
          <p:nvPr>
            <p:ph type="sldNum" sz="quarter" idx="27"/>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868377249"/>
      </p:ext>
    </p:extLst>
  </p:cSld>
  <p:clrMapOvr>
    <a:masterClrMapping/>
  </p:clrMapOvr>
  <p:hf sldNum="0" hdr="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ntent slide Title, text and picture ( light picture 0">
    <p:spTree>
      <p:nvGrpSpPr>
        <p:cNvPr id="1" name=""/>
        <p:cNvGrpSpPr/>
        <p:nvPr/>
      </p:nvGrpSpPr>
      <p:grpSpPr>
        <a:xfrm>
          <a:off x="0" y="0"/>
          <a:ext cx="0" cy="0"/>
          <a:chOff x="0" y="0"/>
          <a:chExt cx="0" cy="0"/>
        </a:xfrm>
      </p:grpSpPr>
      <p:sp>
        <p:nvSpPr>
          <p:cNvPr id="10" name="LTijdelijke aanduiding voor afbeelding R4"/>
          <p:cNvSpPr>
            <a:spLocks noGrp="1" noSelect="1"/>
          </p:cNvSpPr>
          <p:nvPr>
            <p:ph type="pic" sz="quarter" idx="18" hasCustomPrompt="1"/>
          </p:nvPr>
        </p:nvSpPr>
        <p:spPr>
          <a:xfrm>
            <a:off x="4572000" y="0"/>
            <a:ext cx="4572000" cy="5144400"/>
          </a:xfrm>
        </p:spPr>
        <p:txBody>
          <a:bodyPr/>
          <a:lstStyle>
            <a:lvl1pPr marL="0" indent="0">
              <a:buNone/>
              <a:defRPr/>
            </a:lvl1pPr>
          </a:lstStyle>
          <a:p>
            <a:r>
              <a:rPr lang="en-GB" noProof="0"/>
              <a:t>[Click on icon to insert picture]</a:t>
            </a:r>
          </a:p>
        </p:txBody>
      </p:sp>
      <p:sp>
        <p:nvSpPr>
          <p:cNvPr id="11" name="Logo 10 (PHJU)">
            <a:extLst>
              <a:ext uri="{FF2B5EF4-FFF2-40B4-BE49-F238E27FC236}">
                <a16:creationId xmlns:a16="http://schemas.microsoft.com/office/drawing/2014/main" id="{718CEE11-909B-41D6-92EF-A97DF9570950}"/>
              </a:ext>
            </a:extLst>
          </p:cNvPr>
          <p:cNvSpPr>
            <a:spLocks noGrp="1" noSelect="1"/>
          </p:cNvSpPr>
          <p:nvPr>
            <p:ph type="body" idx="1000" hasCustomPrompt="1"/>
          </p:nvPr>
        </p:nvSpPr>
        <p:spPr bwMode="auto">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22" name="Frame content 3 (JU-Free)"/>
          <p:cNvSpPr>
            <a:spLocks noGrp="1"/>
          </p:cNvSpPr>
          <p:nvPr>
            <p:ph sz="quarter" idx="25" hasCustomPrompt="1"/>
          </p:nvPr>
        </p:nvSpPr>
        <p:spPr bwMode="gray">
          <a:xfrm>
            <a:off x="432001" y="1447200"/>
            <a:ext cx="3912169" cy="3110400"/>
          </a:xfrm>
        </p:spPr>
        <p:txBody>
          <a:bodyPr/>
          <a:lstStyle>
            <a:lvl1pPr>
              <a:defRPr/>
            </a:lvl1pPr>
            <a:lvl2pPr>
              <a:defRPr sz="1000"/>
            </a:lvl2pPr>
            <a:lvl3pPr>
              <a:defRPr sz="800"/>
            </a:lvl3pPr>
          </a:lstStyle>
          <a:p>
            <a:pPr lvl="0"/>
            <a:r>
              <a:rPr lang="en-GB" noProof="1"/>
              <a:t>[Type text or click on icon to insert an object]</a:t>
            </a:r>
          </a:p>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p:txBody>
      </p:sp>
      <p:sp>
        <p:nvSpPr>
          <p:cNvPr id="2" name="Titel 1">
            <a:extLst>
              <a:ext uri="{FF2B5EF4-FFF2-40B4-BE49-F238E27FC236}">
                <a16:creationId xmlns:a16="http://schemas.microsoft.com/office/drawing/2014/main" id="{B3A3369E-B23D-4ACF-8109-299AA6B03FFD}"/>
              </a:ext>
            </a:extLst>
          </p:cNvPr>
          <p:cNvSpPr>
            <a:spLocks noGrp="1" noSelect="1"/>
          </p:cNvSpPr>
          <p:nvPr>
            <p:ph type="title" hasCustomPrompt="1"/>
          </p:nvPr>
        </p:nvSpPr>
        <p:spPr>
          <a:xfrm>
            <a:off x="432000" y="456120"/>
            <a:ext cx="3916440" cy="835560"/>
          </a:xfrm>
        </p:spPr>
        <p:txBody>
          <a:bodyPr/>
          <a:lstStyle>
            <a:lvl1pPr>
              <a:defRPr/>
            </a:lvl1pPr>
          </a:lstStyle>
          <a:p>
            <a:r>
              <a:rPr lang="en-GB"/>
              <a:t>[Title]</a:t>
            </a:r>
          </a:p>
        </p:txBody>
      </p:sp>
      <p:sp>
        <p:nvSpPr>
          <p:cNvPr id="8" name="Freeform 11">
            <a:extLst>
              <a:ext uri="{FF2B5EF4-FFF2-40B4-BE49-F238E27FC236}">
                <a16:creationId xmlns:a16="http://schemas.microsoft.com/office/drawing/2014/main" id="{8297E5D0-C978-4906-9758-D16B9924F332}"/>
              </a:ext>
            </a:extLst>
          </p:cNvPr>
          <p:cNvSpPr>
            <a:spLocks noSelect="1"/>
          </p:cNvSpPr>
          <p:nvPr/>
        </p:nvSpPr>
        <p:spPr bwMode="auto">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9" name="Subtitle">
            <a:extLst>
              <a:ext uri="{FF2B5EF4-FFF2-40B4-BE49-F238E27FC236}">
                <a16:creationId xmlns:a16="http://schemas.microsoft.com/office/drawing/2014/main" id="{00B609F9-8CBC-4622-9CF2-3271EB6B6FC4}"/>
              </a:ext>
            </a:extLst>
          </p:cNvPr>
          <p:cNvSpPr>
            <a:spLocks noGrp="1" noSelect="1"/>
          </p:cNvSpPr>
          <p:nvPr>
            <p:ph type="body" sz="quarter" idx="13" hasCustomPrompt="1"/>
          </p:nvPr>
        </p:nvSpPr>
        <p:spPr bwMode="gray">
          <a:xfrm>
            <a:off x="432000" y="1290600"/>
            <a:ext cx="3916440" cy="155520"/>
          </a:xfrm>
          <a:prstGeom prst="rect">
            <a:avLst/>
          </a:prstGeom>
        </p:spPr>
        <p:txBody>
          <a:bodyPr lIns="0" tIns="0" rIns="0" bIns="0"/>
          <a:lstStyle>
            <a:lvl1pPr marL="0" indent="0" algn="l">
              <a:lnSpc>
                <a:spcPct val="100000"/>
              </a:lnSpc>
              <a:buNone/>
              <a:defRPr lang="en-GB" sz="1000" b="1" kern="1200" cap="none" baseline="0" dirty="0">
                <a:solidFill>
                  <a:schemeClr val="tx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3" name="Tijdelijke aanduiding voor datum 2"/>
          <p:cNvSpPr>
            <a:spLocks noGrp="1" noSelect="1"/>
          </p:cNvSpPr>
          <p:nvPr>
            <p:ph type="dt" sz="half" idx="1001"/>
          </p:nvPr>
        </p:nvSpPr>
        <p:spPr/>
        <p:txBody>
          <a:bodyPr/>
          <a:lstStyle/>
          <a:p>
            <a:endParaRPr lang="en-GB" noProof="1"/>
          </a:p>
        </p:txBody>
      </p:sp>
      <p:sp>
        <p:nvSpPr>
          <p:cNvPr id="4" name="Tijdelijke aanduiding voor voettekst 3"/>
          <p:cNvSpPr>
            <a:spLocks noGrp="1" noSelect="1"/>
          </p:cNvSpPr>
          <p:nvPr>
            <p:ph type="ftr" sz="quarter" idx="1002"/>
          </p:nvPr>
        </p:nvSpPr>
        <p:spPr/>
        <p:txBody>
          <a:bodyPr/>
          <a:lstStyle/>
          <a:p>
            <a:r>
              <a:rPr lang="en-GB" noProof="1"/>
              <a:t>AI-ML-Big Data  | WL Labs | CTO | Internal | © Worldline</a:t>
            </a:r>
          </a:p>
        </p:txBody>
      </p:sp>
      <p:sp>
        <p:nvSpPr>
          <p:cNvPr id="7" name="Tijdelijke aanduiding voor dianummer 6"/>
          <p:cNvSpPr>
            <a:spLocks noGrp="1" noSelect="1"/>
          </p:cNvSpPr>
          <p:nvPr>
            <p:ph type="sldNum" sz="quarter" idx="1003"/>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3590665491"/>
      </p:ext>
    </p:extLst>
  </p:cSld>
  <p:clrMapOvr>
    <a:masterClrMapping/>
  </p:clrMapOvr>
  <p:hf sldNum="0"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slide 3 contents">
    <p:spTree>
      <p:nvGrpSpPr>
        <p:cNvPr id="1" name=""/>
        <p:cNvGrpSpPr/>
        <p:nvPr/>
      </p:nvGrpSpPr>
      <p:grpSpPr>
        <a:xfrm>
          <a:off x="0" y="0"/>
          <a:ext cx="0" cy="0"/>
          <a:chOff x="0" y="0"/>
          <a:chExt cx="0" cy="0"/>
        </a:xfrm>
      </p:grpSpPr>
      <p:sp>
        <p:nvSpPr>
          <p:cNvPr id="14" name="***Frame content 3 (JU-Free)"/>
          <p:cNvSpPr>
            <a:spLocks noGrp="1"/>
          </p:cNvSpPr>
          <p:nvPr>
            <p:ph sz="quarter" idx="15" hasCustomPrompt="1"/>
          </p:nvPr>
        </p:nvSpPr>
        <p:spPr bwMode="gray">
          <a:xfrm>
            <a:off x="885628" y="1839826"/>
            <a:ext cx="1999838" cy="2415085"/>
          </a:xfrm>
        </p:spPr>
        <p:txBody>
          <a:bodyPr/>
          <a:lstStyle>
            <a:lvl1pPr marL="35999" indent="0" algn="ctr">
              <a:lnSpc>
                <a:spcPct val="98000"/>
              </a:lnSpc>
              <a:spcAft>
                <a:spcPts val="0"/>
              </a:spcAft>
              <a:buClr>
                <a:srgbClr val="C00000"/>
              </a:buClr>
              <a:buFontTx/>
              <a:buNone/>
              <a:defRPr sz="1100">
                <a:solidFill>
                  <a:schemeClr val="tx1"/>
                </a:solidFill>
              </a:defRPr>
            </a:lvl1pPr>
            <a:lvl2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2pPr>
            <a:lvl3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3pPr>
            <a:lvl4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4pPr>
            <a:lvl5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5pPr>
            <a:lvl6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6pPr>
            <a:lvl7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7pPr>
            <a:lvl8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8pPr>
            <a:lvl9pPr marL="207445" marR="0" indent="-171446" algn="ctr" fontAlgn="auto">
              <a:lnSpc>
                <a:spcPct val="200000"/>
              </a:lnSpc>
              <a:spcBef>
                <a:spcPts val="0"/>
              </a:spcBef>
              <a:spcAft>
                <a:spcPts val="0"/>
              </a:spcAft>
              <a:buClr>
                <a:schemeClr val="tx1"/>
              </a:buClr>
              <a:buFont typeface="Arial" panose="020B0604020202020204" pitchFamily="34" charset="0"/>
              <a:buChar char="•"/>
              <a:defRPr kumimoji="0" sz="600" b="0" i="0" u="none" baseline="0">
                <a:solidFill>
                  <a:schemeClr val="tx1"/>
                </a:solidFill>
                <a:latin typeface="Arial" panose="020B0604020202020204" pitchFamily="34" charset="0"/>
              </a:defRPr>
            </a:lvl9pPr>
          </a:lstStyle>
          <a:p>
            <a:pPr lvl="0"/>
            <a:r>
              <a:rPr lang="en-GB" noProof="1"/>
              <a:t>[Text]</a:t>
            </a:r>
          </a:p>
          <a:p>
            <a:pPr lvl="0"/>
            <a:r>
              <a:rPr lang="en-GB" noProof="1"/>
              <a:t>JU-LEVEL1=Text</a:t>
            </a:r>
          </a:p>
          <a:p>
            <a:pPr lvl="1"/>
            <a:r>
              <a:rPr lang="en-GB" noProof="1"/>
              <a:t>JU-LEVEL2=Bullet list 2nd level</a:t>
            </a:r>
            <a:endParaRPr lang="en-GB"/>
          </a:p>
        </p:txBody>
      </p:sp>
      <p:sp>
        <p:nvSpPr>
          <p:cNvPr id="2" name="Titel 1">
            <a:extLst>
              <a:ext uri="{FF2B5EF4-FFF2-40B4-BE49-F238E27FC236}">
                <a16:creationId xmlns:a16="http://schemas.microsoft.com/office/drawing/2014/main" id="{3E5E26AE-2054-48C6-B31F-A1C65FFB8673}"/>
              </a:ext>
            </a:extLst>
          </p:cNvPr>
          <p:cNvSpPr>
            <a:spLocks noGrp="1" noSelect="1"/>
          </p:cNvSpPr>
          <p:nvPr>
            <p:ph type="title" hasCustomPrompt="1"/>
          </p:nvPr>
        </p:nvSpPr>
        <p:spPr>
          <a:xfrm>
            <a:off x="430200" y="456119"/>
            <a:ext cx="8282160" cy="760887"/>
          </a:xfrm>
        </p:spPr>
        <p:txBody>
          <a:bodyPr/>
          <a:lstStyle>
            <a:lvl1pPr>
              <a:defRPr/>
            </a:lvl1pPr>
          </a:lstStyle>
          <a:p>
            <a:r>
              <a:rPr lang="en-GB"/>
              <a:t>[Title]</a:t>
            </a:r>
          </a:p>
        </p:txBody>
      </p:sp>
      <p:sp>
        <p:nvSpPr>
          <p:cNvPr id="20" name="Freeform 10">
            <a:extLst>
              <a:ext uri="{FF2B5EF4-FFF2-40B4-BE49-F238E27FC236}">
                <a16:creationId xmlns:a16="http://schemas.microsoft.com/office/drawing/2014/main" id="{2D04FDE5-8E67-49A3-AA08-93F0AEE24DD2}"/>
              </a:ext>
            </a:extLst>
          </p:cNvPr>
          <p:cNvSpPr>
            <a:spLocks noSelect="1"/>
          </p:cNvSpPr>
          <p:nvPr/>
        </p:nvSpPr>
        <p:spPr bwMode="auto">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7" name="Text Placeholder 6 (JU-Free)">
            <a:extLst>
              <a:ext uri="{FF2B5EF4-FFF2-40B4-BE49-F238E27FC236}">
                <a16:creationId xmlns:a16="http://schemas.microsoft.com/office/drawing/2014/main" id="{9152F3BA-D936-4361-9A44-C2186786D993}"/>
              </a:ext>
            </a:extLst>
          </p:cNvPr>
          <p:cNvSpPr>
            <a:spLocks noGrp="1"/>
          </p:cNvSpPr>
          <p:nvPr>
            <p:ph type="body" sz="quarter" idx="27" hasCustomPrompt="1"/>
          </p:nvPr>
        </p:nvSpPr>
        <p:spPr>
          <a:xfrm>
            <a:off x="885628" y="1449861"/>
            <a:ext cx="1999838" cy="389965"/>
          </a:xfrm>
        </p:spPr>
        <p:txBody>
          <a:bodyPr/>
          <a:lstStyle>
            <a:lvl1pPr marL="0" indent="0" algn="ctr">
              <a:lnSpc>
                <a:spcPct val="100000"/>
              </a:lnSpc>
              <a:buFontTx/>
              <a:buNone/>
              <a:defRPr sz="1200" b="0" cap="none" baseline="0">
                <a:solidFill>
                  <a:schemeClr val="accent1"/>
                </a:solidFill>
              </a:defRPr>
            </a:lvl1pPr>
            <a:lvl2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2pPr>
            <a:lvl3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3pPr>
            <a:lvl4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4pPr>
            <a:lvl5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5pPr>
            <a:lvl6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6pPr>
            <a:lvl7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7pPr>
            <a:lvl8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8pPr>
            <a:lvl9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9pPr>
          </a:lstStyle>
          <a:p>
            <a:pPr lvl="0"/>
            <a:r>
              <a:rPr lang="en-GB"/>
              <a:t>[Heading]</a:t>
            </a:r>
          </a:p>
          <a:p>
            <a:pPr lvl="0"/>
            <a:r>
              <a:rPr lang="en-GB"/>
              <a:t>JU-LEVEL1=Heading</a:t>
            </a:r>
          </a:p>
        </p:txBody>
      </p:sp>
      <p:sp>
        <p:nvSpPr>
          <p:cNvPr id="24" name="***Frame content 3 (JU-Free)">
            <a:extLst>
              <a:ext uri="{FF2B5EF4-FFF2-40B4-BE49-F238E27FC236}">
                <a16:creationId xmlns:a16="http://schemas.microsoft.com/office/drawing/2014/main" id="{EAE19C7F-80AD-4A29-8EE8-47AE51899745}"/>
              </a:ext>
            </a:extLst>
          </p:cNvPr>
          <p:cNvSpPr>
            <a:spLocks noGrp="1"/>
          </p:cNvSpPr>
          <p:nvPr>
            <p:ph sz="quarter" idx="28" hasCustomPrompt="1"/>
          </p:nvPr>
        </p:nvSpPr>
        <p:spPr bwMode="gray">
          <a:xfrm>
            <a:off x="3562459" y="1839826"/>
            <a:ext cx="1999838" cy="2415085"/>
          </a:xfrm>
        </p:spPr>
        <p:txBody>
          <a:bodyPr/>
          <a:lstStyle>
            <a:lvl1pPr marL="35999" indent="0" algn="ctr">
              <a:lnSpc>
                <a:spcPct val="98000"/>
              </a:lnSpc>
              <a:spcAft>
                <a:spcPts val="0"/>
              </a:spcAft>
              <a:buClr>
                <a:srgbClr val="C00000"/>
              </a:buClr>
              <a:buFontTx/>
              <a:buNone/>
              <a:defRPr sz="1100">
                <a:solidFill>
                  <a:schemeClr val="tx1"/>
                </a:solidFill>
              </a:defRPr>
            </a:lvl1pPr>
            <a:lvl2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2pPr>
            <a:lvl3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3pPr>
            <a:lvl4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4pPr>
            <a:lvl5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5pPr>
            <a:lvl6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6pPr>
            <a:lvl7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7pPr>
            <a:lvl8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8pPr>
            <a:lvl9pPr marL="207445" marR="0" indent="-171446" algn="ctr" fontAlgn="auto">
              <a:lnSpc>
                <a:spcPct val="200000"/>
              </a:lnSpc>
              <a:spcBef>
                <a:spcPts val="0"/>
              </a:spcBef>
              <a:spcAft>
                <a:spcPts val="0"/>
              </a:spcAft>
              <a:buClr>
                <a:schemeClr val="tx1"/>
              </a:buClr>
              <a:buFont typeface="Arial" panose="020B0604020202020204" pitchFamily="34" charset="0"/>
              <a:buChar char="•"/>
              <a:defRPr kumimoji="0" sz="600" b="0" i="0" u="none" baseline="0">
                <a:solidFill>
                  <a:schemeClr val="tx1"/>
                </a:solidFill>
                <a:latin typeface="Arial" panose="020B0604020202020204" pitchFamily="34" charset="0"/>
              </a:defRPr>
            </a:lvl9pPr>
          </a:lstStyle>
          <a:p>
            <a:pPr lvl="0"/>
            <a:r>
              <a:rPr lang="en-GB" noProof="1"/>
              <a:t>[Text]</a:t>
            </a:r>
          </a:p>
          <a:p>
            <a:pPr lvl="0"/>
            <a:r>
              <a:rPr lang="en-GB" noProof="1"/>
              <a:t>JU-LEVEL1=Text</a:t>
            </a:r>
          </a:p>
          <a:p>
            <a:pPr lvl="1"/>
            <a:r>
              <a:rPr lang="en-GB" noProof="1"/>
              <a:t>JU-LEVEL2=Bullet list 2nd level</a:t>
            </a:r>
          </a:p>
        </p:txBody>
      </p:sp>
      <p:sp>
        <p:nvSpPr>
          <p:cNvPr id="29" name="Text Placeholder 6 (JU-Free)">
            <a:extLst>
              <a:ext uri="{FF2B5EF4-FFF2-40B4-BE49-F238E27FC236}">
                <a16:creationId xmlns:a16="http://schemas.microsoft.com/office/drawing/2014/main" id="{7F7AD448-8ECE-47E5-8F46-23C12EAF216E}"/>
              </a:ext>
            </a:extLst>
          </p:cNvPr>
          <p:cNvSpPr>
            <a:spLocks noGrp="1"/>
          </p:cNvSpPr>
          <p:nvPr>
            <p:ph type="body" sz="quarter" idx="29" hasCustomPrompt="1"/>
          </p:nvPr>
        </p:nvSpPr>
        <p:spPr>
          <a:xfrm>
            <a:off x="3566149" y="1449861"/>
            <a:ext cx="1999838" cy="389965"/>
          </a:xfrm>
        </p:spPr>
        <p:txBody>
          <a:bodyPr/>
          <a:lstStyle>
            <a:lvl1pPr marL="0" indent="0" algn="ctr">
              <a:lnSpc>
                <a:spcPct val="100000"/>
              </a:lnSpc>
              <a:buFontTx/>
              <a:buNone/>
              <a:defRPr sz="1200" b="0" cap="none" baseline="0">
                <a:solidFill>
                  <a:schemeClr val="accent1"/>
                </a:solidFill>
              </a:defRPr>
            </a:lvl1pPr>
            <a:lvl2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2pPr>
            <a:lvl3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3pPr>
            <a:lvl4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4pPr>
            <a:lvl5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5pPr>
            <a:lvl6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6pPr>
            <a:lvl7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7pPr>
            <a:lvl8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8pPr>
            <a:lvl9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9pPr>
          </a:lstStyle>
          <a:p>
            <a:pPr lvl="0"/>
            <a:r>
              <a:rPr lang="en-GB"/>
              <a:t>[Heading]</a:t>
            </a:r>
          </a:p>
          <a:p>
            <a:pPr lvl="0"/>
            <a:r>
              <a:rPr lang="en-GB"/>
              <a:t>JU-LEVEL1=Heading</a:t>
            </a:r>
          </a:p>
        </p:txBody>
      </p:sp>
      <p:sp>
        <p:nvSpPr>
          <p:cNvPr id="30" name="***Frame content 3 (JU-Free)">
            <a:extLst>
              <a:ext uri="{FF2B5EF4-FFF2-40B4-BE49-F238E27FC236}">
                <a16:creationId xmlns:a16="http://schemas.microsoft.com/office/drawing/2014/main" id="{907DF636-CC94-4151-83F4-6FA245BABE3B}"/>
              </a:ext>
            </a:extLst>
          </p:cNvPr>
          <p:cNvSpPr>
            <a:spLocks noGrp="1"/>
          </p:cNvSpPr>
          <p:nvPr>
            <p:ph sz="quarter" idx="30" hasCustomPrompt="1"/>
          </p:nvPr>
        </p:nvSpPr>
        <p:spPr bwMode="gray">
          <a:xfrm>
            <a:off x="6246667" y="1839826"/>
            <a:ext cx="1999838" cy="2415085"/>
          </a:xfrm>
        </p:spPr>
        <p:txBody>
          <a:bodyPr/>
          <a:lstStyle>
            <a:lvl1pPr marL="35999" indent="0" algn="ctr">
              <a:lnSpc>
                <a:spcPct val="98000"/>
              </a:lnSpc>
              <a:spcAft>
                <a:spcPts val="0"/>
              </a:spcAft>
              <a:buClr>
                <a:srgbClr val="C00000"/>
              </a:buClr>
              <a:buFontTx/>
              <a:buNone/>
              <a:defRPr sz="1100">
                <a:solidFill>
                  <a:schemeClr val="tx1"/>
                </a:solidFill>
              </a:defRPr>
            </a:lvl1pPr>
            <a:lvl2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2pPr>
            <a:lvl3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3pPr>
            <a:lvl4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4pPr>
            <a:lvl5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5pPr>
            <a:lvl6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6pPr>
            <a:lvl7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7pPr>
            <a:lvl8pPr marL="0" marR="0" indent="-35999" algn="ctr" fontAlgn="auto">
              <a:lnSpc>
                <a:spcPct val="200000"/>
              </a:lnSpc>
              <a:spcBef>
                <a:spcPts val="0"/>
              </a:spcBef>
              <a:spcAft>
                <a:spcPts val="0"/>
              </a:spcAft>
              <a:buClr>
                <a:schemeClr val="tx1"/>
              </a:buClr>
              <a:buSzPct val="110000"/>
              <a:buFont typeface="Arial" panose="020B0604020202020204" pitchFamily="34" charset="0"/>
              <a:buChar char="•"/>
              <a:defRPr kumimoji="0" sz="600" b="0" i="0" u="none" baseline="0">
                <a:solidFill>
                  <a:schemeClr val="tx1"/>
                </a:solidFill>
                <a:latin typeface="Arial" panose="020B0604020202020204" pitchFamily="34" charset="0"/>
              </a:defRPr>
            </a:lvl8pPr>
            <a:lvl9pPr marL="207445" marR="0" indent="-171446" algn="ctr" fontAlgn="auto">
              <a:lnSpc>
                <a:spcPct val="200000"/>
              </a:lnSpc>
              <a:spcBef>
                <a:spcPts val="0"/>
              </a:spcBef>
              <a:spcAft>
                <a:spcPts val="0"/>
              </a:spcAft>
              <a:buClr>
                <a:schemeClr val="tx1"/>
              </a:buClr>
              <a:buFont typeface="Arial" panose="020B0604020202020204" pitchFamily="34" charset="0"/>
              <a:buChar char="•"/>
              <a:defRPr kumimoji="0" sz="600" b="0" i="0" u="none" baseline="0">
                <a:solidFill>
                  <a:schemeClr val="tx1"/>
                </a:solidFill>
                <a:latin typeface="Arial" panose="020B0604020202020204" pitchFamily="34" charset="0"/>
              </a:defRPr>
            </a:lvl9pPr>
          </a:lstStyle>
          <a:p>
            <a:pPr lvl="0"/>
            <a:r>
              <a:rPr lang="en-GB" noProof="1"/>
              <a:t>[Text]</a:t>
            </a:r>
          </a:p>
          <a:p>
            <a:pPr lvl="0"/>
            <a:r>
              <a:rPr lang="en-GB" noProof="1"/>
              <a:t>JU-LEVEL1=Text</a:t>
            </a:r>
          </a:p>
          <a:p>
            <a:pPr lvl="1"/>
            <a:r>
              <a:rPr lang="en-GB" noProof="1"/>
              <a:t>JU-LEVEL2=Bullet list 2nd level</a:t>
            </a:r>
            <a:endParaRPr lang="en-GB"/>
          </a:p>
        </p:txBody>
      </p:sp>
      <p:sp>
        <p:nvSpPr>
          <p:cNvPr id="31" name="Text Placeholder 6 (JU-Free)">
            <a:extLst>
              <a:ext uri="{FF2B5EF4-FFF2-40B4-BE49-F238E27FC236}">
                <a16:creationId xmlns:a16="http://schemas.microsoft.com/office/drawing/2014/main" id="{51D9006D-5CF6-4577-AD5F-4B39BD3AB832}"/>
              </a:ext>
            </a:extLst>
          </p:cNvPr>
          <p:cNvSpPr>
            <a:spLocks noGrp="1"/>
          </p:cNvSpPr>
          <p:nvPr>
            <p:ph type="body" sz="quarter" idx="31" hasCustomPrompt="1"/>
          </p:nvPr>
        </p:nvSpPr>
        <p:spPr>
          <a:xfrm>
            <a:off x="6246667" y="1449861"/>
            <a:ext cx="1999838" cy="389965"/>
          </a:xfrm>
        </p:spPr>
        <p:txBody>
          <a:bodyPr/>
          <a:lstStyle>
            <a:lvl1pPr marL="0" indent="0" algn="ctr">
              <a:lnSpc>
                <a:spcPct val="100000"/>
              </a:lnSpc>
              <a:buFontTx/>
              <a:buNone/>
              <a:defRPr sz="1200" b="0" cap="none" baseline="0">
                <a:solidFill>
                  <a:schemeClr val="accent1"/>
                </a:solidFill>
              </a:defRPr>
            </a:lvl1pPr>
            <a:lvl2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2pPr>
            <a:lvl3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3pPr>
            <a:lvl4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4pPr>
            <a:lvl5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5pPr>
            <a:lvl6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6pPr>
            <a:lvl7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7pPr>
            <a:lvl8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8pPr>
            <a:lvl9pPr marL="0" marR="0" indent="0" algn="ctr" fontAlgn="auto">
              <a:lnSpc>
                <a:spcPct val="100000"/>
              </a:lnSpc>
              <a:spcBef>
                <a:spcPts val="0"/>
              </a:spcBef>
              <a:spcAft>
                <a:spcPts val="0"/>
              </a:spcAft>
              <a:buFontTx/>
              <a:buNone/>
              <a:defRPr kumimoji="0" sz="1100" b="0" i="0" u="none" cap="all" baseline="0">
                <a:solidFill>
                  <a:schemeClr val="accent1">
                    <a:lumMod val="100000"/>
                  </a:schemeClr>
                </a:solidFill>
                <a:latin typeface="Arial" panose="020B0604020202020204" pitchFamily="34" charset="0"/>
              </a:defRPr>
            </a:lvl9pPr>
          </a:lstStyle>
          <a:p>
            <a:pPr lvl="0"/>
            <a:r>
              <a:rPr lang="en-GB"/>
              <a:t>[Heading]</a:t>
            </a:r>
          </a:p>
          <a:p>
            <a:pPr lvl="0"/>
            <a:r>
              <a:rPr lang="en-GB"/>
              <a:t>JU-LEVEL1=Heading</a:t>
            </a:r>
          </a:p>
        </p:txBody>
      </p:sp>
      <p:sp>
        <p:nvSpPr>
          <p:cNvPr id="32" name="Text Placeholder 6 (JU-Free)">
            <a:extLst>
              <a:ext uri="{FF2B5EF4-FFF2-40B4-BE49-F238E27FC236}">
                <a16:creationId xmlns:a16="http://schemas.microsoft.com/office/drawing/2014/main" id="{F9013555-C8B0-4694-B728-9544A1F7FC0E}"/>
              </a:ext>
            </a:extLst>
          </p:cNvPr>
          <p:cNvSpPr>
            <a:spLocks noGrp="1"/>
          </p:cNvSpPr>
          <p:nvPr>
            <p:ph type="body" sz="quarter" idx="32" hasCustomPrompt="1"/>
          </p:nvPr>
        </p:nvSpPr>
        <p:spPr>
          <a:xfrm>
            <a:off x="3566149" y="4296300"/>
            <a:ext cx="1999838" cy="348576"/>
          </a:xfrm>
        </p:spPr>
        <p:txBody>
          <a:bodyPr/>
          <a:lstStyle>
            <a:lvl1pPr marL="0" indent="0" algn="ctr">
              <a:lnSpc>
                <a:spcPct val="100000"/>
              </a:lnSpc>
              <a:buFontTx/>
              <a:buNone/>
              <a:defRPr sz="1100" b="0" cap="none" normalizeH="0">
                <a:solidFill>
                  <a:schemeClr val="accent2"/>
                </a:solidFill>
              </a:defRPr>
            </a:lvl1pPr>
            <a:lvl2pPr marL="0" marR="0" indent="0" algn="ctr" fontAlgn="auto">
              <a:lnSpc>
                <a:spcPct val="100000"/>
              </a:lnSpc>
              <a:spcBef>
                <a:spcPts val="0"/>
              </a:spcBef>
              <a:spcAft>
                <a:spcPts val="0"/>
              </a:spcAft>
              <a:buFontTx/>
              <a:buNone/>
              <a:defRPr kumimoji="0" sz="1100" b="0" i="0" u="none" cap="none" normalizeH="0" baseline="0">
                <a:solidFill>
                  <a:schemeClr val="accent2"/>
                </a:solidFill>
                <a:latin typeface="Arial" panose="020B0604020202020204" pitchFamily="34" charset="0"/>
              </a:defRPr>
            </a:lvl2pPr>
            <a:lvl3pPr marL="0" marR="0" indent="0" algn="ctr" fontAlgn="auto">
              <a:lnSpc>
                <a:spcPct val="100000"/>
              </a:lnSpc>
              <a:spcBef>
                <a:spcPts val="0"/>
              </a:spcBef>
              <a:spcAft>
                <a:spcPts val="0"/>
              </a:spcAft>
              <a:buFontTx/>
              <a:buNone/>
              <a:defRPr kumimoji="0" sz="1100" b="0" i="0" u="none" cap="none" normalizeH="0" baseline="0">
                <a:solidFill>
                  <a:schemeClr val="accent2"/>
                </a:solidFill>
                <a:latin typeface="Arial" panose="020B0604020202020204" pitchFamily="34" charset="0"/>
              </a:defRPr>
            </a:lvl3pPr>
            <a:lvl4pPr marL="0" marR="0" indent="0" algn="ctr" fontAlgn="auto">
              <a:lnSpc>
                <a:spcPct val="100000"/>
              </a:lnSpc>
              <a:spcBef>
                <a:spcPts val="0"/>
              </a:spcBef>
              <a:spcAft>
                <a:spcPts val="0"/>
              </a:spcAft>
              <a:buFontTx/>
              <a:buNone/>
              <a:defRPr kumimoji="0" sz="1100" b="0" i="0" u="none" cap="none" normalizeH="0" baseline="0">
                <a:solidFill>
                  <a:schemeClr val="accent2"/>
                </a:solidFill>
                <a:latin typeface="Arial" panose="020B0604020202020204" pitchFamily="34" charset="0"/>
              </a:defRPr>
            </a:lvl4pPr>
            <a:lvl5pPr marL="0" marR="0" indent="0" algn="ctr" fontAlgn="auto">
              <a:lnSpc>
                <a:spcPct val="100000"/>
              </a:lnSpc>
              <a:spcBef>
                <a:spcPts val="0"/>
              </a:spcBef>
              <a:spcAft>
                <a:spcPts val="0"/>
              </a:spcAft>
              <a:buFontTx/>
              <a:buNone/>
              <a:defRPr kumimoji="0" sz="1100" b="0" i="0" u="none" cap="none" normalizeH="0" baseline="0">
                <a:solidFill>
                  <a:schemeClr val="accent2"/>
                </a:solidFill>
                <a:latin typeface="Arial" panose="020B0604020202020204" pitchFamily="34" charset="0"/>
              </a:defRPr>
            </a:lvl5pPr>
            <a:lvl6pPr marL="0" marR="0" indent="0" algn="ctr" fontAlgn="auto">
              <a:lnSpc>
                <a:spcPct val="100000"/>
              </a:lnSpc>
              <a:spcBef>
                <a:spcPts val="0"/>
              </a:spcBef>
              <a:spcAft>
                <a:spcPts val="0"/>
              </a:spcAft>
              <a:buFontTx/>
              <a:buNone/>
              <a:defRPr kumimoji="0" sz="1100" b="0" i="0" u="none" cap="none" normalizeH="0" baseline="0">
                <a:solidFill>
                  <a:schemeClr val="accent2"/>
                </a:solidFill>
                <a:latin typeface="Arial" panose="020B0604020202020204" pitchFamily="34" charset="0"/>
              </a:defRPr>
            </a:lvl6pPr>
            <a:lvl7pPr marL="0" marR="0" indent="0" algn="ctr" fontAlgn="auto">
              <a:lnSpc>
                <a:spcPct val="100000"/>
              </a:lnSpc>
              <a:spcBef>
                <a:spcPts val="0"/>
              </a:spcBef>
              <a:spcAft>
                <a:spcPts val="0"/>
              </a:spcAft>
              <a:buFontTx/>
              <a:buNone/>
              <a:defRPr kumimoji="0" sz="1100" b="0" i="0" u="none" cap="none" normalizeH="0" baseline="0">
                <a:solidFill>
                  <a:schemeClr val="accent2"/>
                </a:solidFill>
                <a:latin typeface="Arial" panose="020B0604020202020204" pitchFamily="34" charset="0"/>
              </a:defRPr>
            </a:lvl7pPr>
            <a:lvl8pPr marL="0" marR="0" indent="0" algn="ctr" fontAlgn="auto">
              <a:lnSpc>
                <a:spcPct val="100000"/>
              </a:lnSpc>
              <a:spcBef>
                <a:spcPts val="0"/>
              </a:spcBef>
              <a:spcAft>
                <a:spcPts val="0"/>
              </a:spcAft>
              <a:buFontTx/>
              <a:buNone/>
              <a:defRPr kumimoji="0" sz="1100" b="0" i="0" u="none" cap="none" normalizeH="0" baseline="0">
                <a:solidFill>
                  <a:schemeClr val="accent2"/>
                </a:solidFill>
                <a:latin typeface="Arial" panose="020B0604020202020204" pitchFamily="34" charset="0"/>
              </a:defRPr>
            </a:lvl8pPr>
            <a:lvl9pPr marL="0" marR="0" indent="0" algn="ctr" fontAlgn="auto">
              <a:lnSpc>
                <a:spcPct val="100000"/>
              </a:lnSpc>
              <a:spcBef>
                <a:spcPts val="0"/>
              </a:spcBef>
              <a:spcAft>
                <a:spcPts val="0"/>
              </a:spcAft>
              <a:buFontTx/>
              <a:buNone/>
              <a:defRPr kumimoji="0" sz="1100" b="0" i="0" u="none" cap="none" normalizeH="0" baseline="0">
                <a:solidFill>
                  <a:schemeClr val="accent2"/>
                </a:solidFill>
                <a:latin typeface="Arial" panose="020B0604020202020204" pitchFamily="34" charset="0"/>
              </a:defRPr>
            </a:lvl9pPr>
          </a:lstStyle>
          <a:p>
            <a:pPr lvl="0"/>
            <a:r>
              <a:rPr lang="en-GB"/>
              <a:t>[Text]</a:t>
            </a:r>
          </a:p>
          <a:p>
            <a:pPr lvl="0"/>
            <a:r>
              <a:rPr lang="en-GB"/>
              <a:t>JU-LEVEL1=Text</a:t>
            </a:r>
          </a:p>
        </p:txBody>
      </p:sp>
      <p:sp>
        <p:nvSpPr>
          <p:cNvPr id="5" name="Tijdelijke aanduiding voor datum 4"/>
          <p:cNvSpPr>
            <a:spLocks noGrp="1" noSelect="1"/>
          </p:cNvSpPr>
          <p:nvPr>
            <p:ph type="dt" sz="half" idx="33"/>
          </p:nvPr>
        </p:nvSpPr>
        <p:spPr/>
        <p:txBody>
          <a:bodyPr/>
          <a:lstStyle/>
          <a:p>
            <a:endParaRPr lang="en-GB" noProof="1"/>
          </a:p>
        </p:txBody>
      </p:sp>
      <p:sp>
        <p:nvSpPr>
          <p:cNvPr id="6" name="Tijdelijke aanduiding voor voettekst 5"/>
          <p:cNvSpPr>
            <a:spLocks noGrp="1" noSelect="1"/>
          </p:cNvSpPr>
          <p:nvPr>
            <p:ph type="ftr" sz="quarter" idx="34"/>
          </p:nvPr>
        </p:nvSpPr>
        <p:spPr/>
        <p:txBody>
          <a:bodyPr/>
          <a:lstStyle/>
          <a:p>
            <a:r>
              <a:rPr lang="en-GB" noProof="1"/>
              <a:t>AI-ML-Big Data  | WL Labs | CTO | Internal | © Worldline</a:t>
            </a:r>
          </a:p>
        </p:txBody>
      </p:sp>
      <p:sp>
        <p:nvSpPr>
          <p:cNvPr id="9" name="Tijdelijke aanduiding voor dianummer 8"/>
          <p:cNvSpPr>
            <a:spLocks noGrp="1" noSelect="1"/>
          </p:cNvSpPr>
          <p:nvPr>
            <p:ph type="sldNum" sz="quarter" idx="35"/>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4289559112"/>
      </p:ext>
    </p:extLst>
  </p:cSld>
  <p:clrMapOvr>
    <a:masterClrMapping/>
  </p:clrMapOvr>
  <p:hf sldNum="0" hdr="0"/>
  <p:extLst>
    <p:ext uri="{DCECCB84-F9BA-43D5-87BE-67443E8EF086}">
      <p15:sldGuideLst xmlns:p15="http://schemas.microsoft.com/office/powerpoint/2012/main">
        <p15:guide id="1" pos="1577">
          <p15:clr>
            <a:srgbClr val="000000"/>
          </p15:clr>
        </p15:guide>
        <p15:guide id="2" pos="4180">
          <p15:clr>
            <a:srgbClr val="00000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URE SLIDES -&gt;">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4CC2B95-7756-4A41-B3B7-50C845368847}"/>
              </a:ext>
            </a:extLst>
          </p:cNvPr>
          <p:cNvSpPr>
            <a:spLocks noSelect="1"/>
          </p:cNvSpPr>
          <p:nvPr/>
        </p:nvSpPr>
        <p:spPr bwMode="gray">
          <a:xfrm>
            <a:off x="1206230" y="778214"/>
            <a:ext cx="6750996" cy="30804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0">
                <a:solidFill>
                  <a:srgbClr val="3C3C3C"/>
                </a:solidFill>
              </a:rPr>
              <a:t>Closure slides</a:t>
            </a:r>
          </a:p>
          <a:p>
            <a:pPr algn="ctr"/>
            <a:endParaRPr lang="en-GB" sz="5000">
              <a:solidFill>
                <a:srgbClr val="3C3C3C"/>
              </a:solidFill>
            </a:endParaRPr>
          </a:p>
        </p:txBody>
      </p:sp>
    </p:spTree>
    <p:extLst>
      <p:ext uri="{BB962C8B-B14F-4D97-AF65-F5344CB8AC3E}">
        <p14:creationId xmlns:p14="http://schemas.microsoft.com/office/powerpoint/2010/main" val="1815555055"/>
      </p:ext>
    </p:extLst>
  </p:cSld>
  <p:clrMapOvr>
    <a:masterClrMapping/>
  </p:clrMapOvr>
  <p:hf sldNum="0"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slide with thank you White">
    <p:bg>
      <p:bgPr>
        <a:solidFill>
          <a:schemeClr val="bg1"/>
        </a:solidFill>
        <a:effectLst/>
      </p:bgPr>
    </p:bg>
    <p:spTree>
      <p:nvGrpSpPr>
        <p:cNvPr id="1" name=""/>
        <p:cNvGrpSpPr/>
        <p:nvPr/>
      </p:nvGrpSpPr>
      <p:grpSpPr>
        <a:xfrm>
          <a:off x="0" y="0"/>
          <a:ext cx="0" cy="0"/>
          <a:chOff x="0" y="0"/>
          <a:chExt cx="0" cy="0"/>
        </a:xfrm>
      </p:grpSpPr>
      <p:sp>
        <p:nvSpPr>
          <p:cNvPr id="24" name="Frame text 4">
            <a:extLst>
              <a:ext uri="{FF2B5EF4-FFF2-40B4-BE49-F238E27FC236}">
                <a16:creationId xmlns:a16="http://schemas.microsoft.com/office/drawing/2014/main" id="{43724F9D-86F9-41E0-9DE4-1AD5FB17E5EE}"/>
              </a:ext>
            </a:extLst>
          </p:cNvPr>
          <p:cNvSpPr>
            <a:spLocks noGrp="1" noSelect="1"/>
          </p:cNvSpPr>
          <p:nvPr>
            <p:ph type="body" sz="quarter" idx="17" hasCustomPrompt="1"/>
          </p:nvPr>
        </p:nvSpPr>
        <p:spPr bwMode="gray">
          <a:xfrm>
            <a:off x="6857999" y="448858"/>
            <a:ext cx="1854202" cy="170247"/>
          </a:xfrm>
        </p:spPr>
        <p:txBody>
          <a:bodyPr anchor="t"/>
          <a:lstStyle>
            <a:lvl1pPr marL="35999" indent="0" algn="r">
              <a:lnSpc>
                <a:spcPct val="100000"/>
              </a:lnSpc>
              <a:buFontTx/>
              <a:buNone/>
              <a:defRPr sz="1100" b="1">
                <a:solidFill>
                  <a:schemeClr val="tx1"/>
                </a:solidFill>
              </a:defRPr>
            </a:lvl1pPr>
            <a:lvl2pPr marL="0" indent="0" algn="r">
              <a:lnSpc>
                <a:spcPct val="100000"/>
              </a:lnSpc>
              <a:buFontTx/>
              <a:buNone/>
              <a:defRPr sz="1100" b="1">
                <a:solidFill>
                  <a:schemeClr val="tx1"/>
                </a:solidFill>
              </a:defRPr>
            </a:lvl2pPr>
            <a:lvl3pPr marL="0" indent="0" algn="r">
              <a:lnSpc>
                <a:spcPct val="100000"/>
              </a:lnSpc>
              <a:buFontTx/>
              <a:buNone/>
              <a:defRPr sz="1100" b="1">
                <a:solidFill>
                  <a:schemeClr val="tx1"/>
                </a:solidFill>
              </a:defRPr>
            </a:lvl3pPr>
            <a:lvl4pPr marL="0" algn="r">
              <a:lnSpc>
                <a:spcPct val="100000"/>
              </a:lnSpc>
              <a:buFontTx/>
              <a:buNone/>
              <a:defRPr sz="1100" b="1">
                <a:solidFill>
                  <a:schemeClr val="tx1"/>
                </a:solidFill>
              </a:defRPr>
            </a:lvl4pPr>
            <a:lvl5pPr marL="0" algn="r">
              <a:lnSpc>
                <a:spcPct val="100000"/>
              </a:lnSpc>
              <a:buFontTx/>
              <a:buNone/>
              <a:defRPr sz="1100" b="1">
                <a:solidFill>
                  <a:schemeClr val="tx1"/>
                </a:solidFill>
              </a:defRPr>
            </a:lvl5pPr>
            <a:lvl6pPr marL="0" algn="r">
              <a:lnSpc>
                <a:spcPct val="100000"/>
              </a:lnSpc>
              <a:buFontTx/>
              <a:buNone/>
              <a:defRPr sz="1100" b="1">
                <a:solidFill>
                  <a:schemeClr val="tx1"/>
                </a:solidFill>
              </a:defRPr>
            </a:lvl6pPr>
            <a:lvl7pPr marL="0" algn="r">
              <a:lnSpc>
                <a:spcPct val="100000"/>
              </a:lnSpc>
              <a:buFontTx/>
              <a:buNone/>
              <a:defRPr sz="1100" b="1">
                <a:solidFill>
                  <a:schemeClr val="tx1"/>
                </a:solidFill>
              </a:defRPr>
            </a:lvl7pPr>
            <a:lvl8pPr marL="0" algn="r">
              <a:lnSpc>
                <a:spcPct val="100000"/>
              </a:lnSpc>
              <a:buFontTx/>
              <a:buNone/>
              <a:defRPr sz="1100" b="1">
                <a:solidFill>
                  <a:schemeClr val="tx1"/>
                </a:solidFill>
              </a:defRPr>
            </a:lvl8pPr>
            <a:lvl9pPr marL="0" algn="r">
              <a:lnSpc>
                <a:spcPct val="100000"/>
              </a:lnSpc>
              <a:buFontTx/>
              <a:buNone/>
              <a:defRPr sz="1100" b="1">
                <a:solidFill>
                  <a:schemeClr val="tx1"/>
                </a:solidFill>
              </a:defRPr>
            </a:lvl9pPr>
          </a:lstStyle>
          <a:p>
            <a:pPr lvl="0"/>
            <a:r>
              <a:rPr lang="en-GB"/>
              <a:t>[For more information]</a:t>
            </a:r>
          </a:p>
        </p:txBody>
      </p:sp>
      <p:sp>
        <p:nvSpPr>
          <p:cNvPr id="42" name="Name">
            <a:extLst>
              <a:ext uri="{FF2B5EF4-FFF2-40B4-BE49-F238E27FC236}">
                <a16:creationId xmlns:a16="http://schemas.microsoft.com/office/drawing/2014/main" id="{03D99695-2356-4EE9-8859-A36E53E9A6BE}"/>
              </a:ext>
            </a:extLst>
          </p:cNvPr>
          <p:cNvSpPr>
            <a:spLocks noGrp="1" noSelect="1"/>
          </p:cNvSpPr>
          <p:nvPr>
            <p:ph type="body" sz="quarter" idx="21" hasCustomPrompt="1"/>
          </p:nvPr>
        </p:nvSpPr>
        <p:spPr bwMode="gray">
          <a:xfrm>
            <a:off x="6857999" y="593572"/>
            <a:ext cx="1854202" cy="196907"/>
          </a:xfrm>
          <a:prstGeom prst="rect">
            <a:avLst/>
          </a:prstGeom>
        </p:spPr>
        <p:txBody>
          <a:bodyPr lIns="43205" tIns="0" rIns="0" bIns="0"/>
          <a:lstStyle>
            <a:lvl1pPr marL="0" indent="0" algn="r">
              <a:lnSpc>
                <a:spcPct val="100000"/>
              </a:lnSpc>
              <a:buNone/>
              <a:defRPr lang="en-GB" sz="1100" b="1" kern="1200" cap="none" baseline="0" dirty="0">
                <a:solidFill>
                  <a:schemeClr val="tx1"/>
                </a:solidFill>
                <a:latin typeface="+mn-lt"/>
                <a:ea typeface="+mn-ea"/>
                <a:cs typeface="+mn-cs"/>
              </a:defRPr>
            </a:lvl1pPr>
            <a:lvl2pPr marL="0" marR="0" indent="0" algn="r" fontAlgn="auto">
              <a:lnSpc>
                <a:spcPct val="100000"/>
              </a:lnSpc>
              <a:spcBef>
                <a:spcPts val="0"/>
              </a:spcBef>
              <a:spcAft>
                <a:spcPts val="0"/>
              </a:spcAft>
              <a:buNone/>
              <a:defRPr kumimoji="0" sz="1100" b="1" i="0" u="none" cap="none" baseline="0">
                <a:solidFill>
                  <a:schemeClr val="tx1"/>
                </a:solidFill>
                <a:latin typeface="+mn-lt"/>
              </a:defRPr>
            </a:lvl2pPr>
            <a:lvl3pPr marL="0" marR="0" indent="0" algn="r" fontAlgn="auto">
              <a:lnSpc>
                <a:spcPct val="100000"/>
              </a:lnSpc>
              <a:spcBef>
                <a:spcPts val="0"/>
              </a:spcBef>
              <a:spcAft>
                <a:spcPts val="0"/>
              </a:spcAft>
              <a:buNone/>
              <a:defRPr kumimoji="0" sz="1100" b="1" i="0" u="none" cap="none" baseline="0">
                <a:solidFill>
                  <a:schemeClr val="tx1"/>
                </a:solidFill>
                <a:latin typeface="+mn-lt"/>
              </a:defRPr>
            </a:lvl3pPr>
            <a:lvl4pPr marL="0" marR="0" indent="0" algn="r" fontAlgn="auto">
              <a:lnSpc>
                <a:spcPct val="100000"/>
              </a:lnSpc>
              <a:spcBef>
                <a:spcPts val="0"/>
              </a:spcBef>
              <a:spcAft>
                <a:spcPts val="0"/>
              </a:spcAft>
              <a:buFont typeface="Arial" panose="020B0604020202020204" pitchFamily="34" charset="0"/>
              <a:buNone/>
              <a:defRPr kumimoji="0" sz="1100" b="1" i="0" u="none" cap="none" baseline="0">
                <a:solidFill>
                  <a:schemeClr val="tx1"/>
                </a:solidFill>
                <a:latin typeface="+mn-lt"/>
              </a:defRPr>
            </a:lvl4pPr>
            <a:lvl5pPr marL="0" marR="0" indent="0" algn="r" fontAlgn="auto">
              <a:lnSpc>
                <a:spcPct val="100000"/>
              </a:lnSpc>
              <a:spcBef>
                <a:spcPts val="0"/>
              </a:spcBef>
              <a:spcAft>
                <a:spcPts val="0"/>
              </a:spcAft>
              <a:buFont typeface="Arial" panose="020B0604020202020204" pitchFamily="34" charset="0"/>
              <a:buNone/>
              <a:defRPr kumimoji="0" sz="1100" b="1" i="0" u="none" cap="none" baseline="0">
                <a:solidFill>
                  <a:schemeClr val="tx1"/>
                </a:solidFill>
                <a:latin typeface="+mn-lt"/>
              </a:defRPr>
            </a:lvl5pPr>
            <a:lvl6pPr marL="0" marR="0" indent="0" algn="r" fontAlgn="auto">
              <a:lnSpc>
                <a:spcPct val="100000"/>
              </a:lnSpc>
              <a:spcBef>
                <a:spcPts val="0"/>
              </a:spcBef>
              <a:spcAft>
                <a:spcPts val="0"/>
              </a:spcAft>
              <a:buFont typeface="Arial" panose="020B0604020202020204" pitchFamily="34" charset="0"/>
              <a:buNone/>
              <a:defRPr kumimoji="0" sz="1100" b="1" i="0" u="none" cap="none" baseline="0">
                <a:solidFill>
                  <a:schemeClr val="tx1"/>
                </a:solidFill>
                <a:latin typeface="+mn-lt"/>
              </a:defRPr>
            </a:lvl6pPr>
            <a:lvl7pPr marL="0" marR="0" indent="0" algn="r" fontAlgn="auto">
              <a:lnSpc>
                <a:spcPct val="100000"/>
              </a:lnSpc>
              <a:spcBef>
                <a:spcPts val="0"/>
              </a:spcBef>
              <a:spcAft>
                <a:spcPts val="0"/>
              </a:spcAft>
              <a:buFont typeface="Arial" panose="020B0604020202020204" pitchFamily="34" charset="0"/>
              <a:buNone/>
              <a:defRPr kumimoji="0" sz="1100" b="1" i="0" u="none" cap="none" baseline="0">
                <a:solidFill>
                  <a:schemeClr val="tx1"/>
                </a:solidFill>
                <a:latin typeface="+mn-lt"/>
              </a:defRPr>
            </a:lvl7pPr>
            <a:lvl8pPr marL="0" marR="0" indent="0" algn="r" fontAlgn="auto">
              <a:lnSpc>
                <a:spcPct val="100000"/>
              </a:lnSpc>
              <a:spcBef>
                <a:spcPts val="0"/>
              </a:spcBef>
              <a:spcAft>
                <a:spcPts val="0"/>
              </a:spcAft>
              <a:buFont typeface="Arial" panose="020B0604020202020204" pitchFamily="34" charset="0"/>
              <a:buNone/>
              <a:defRPr kumimoji="0" sz="1100" b="1" i="0" u="none" cap="none" baseline="0">
                <a:solidFill>
                  <a:schemeClr val="tx1"/>
                </a:solidFill>
                <a:latin typeface="+mn-lt"/>
              </a:defRPr>
            </a:lvl8pPr>
            <a:lvl9pPr marL="0" marR="0" indent="0" algn="r" fontAlgn="auto">
              <a:lnSpc>
                <a:spcPct val="100000"/>
              </a:lnSpc>
              <a:spcBef>
                <a:spcPts val="0"/>
              </a:spcBef>
              <a:spcAft>
                <a:spcPts val="0"/>
              </a:spcAft>
              <a:buFont typeface="Arial" panose="020B0604020202020204" pitchFamily="34" charset="0"/>
              <a:buNone/>
              <a:defRPr kumimoji="0" sz="1100" b="1" i="0" u="none" cap="none" baseline="0">
                <a:solidFill>
                  <a:schemeClr val="tx1"/>
                </a:solidFill>
                <a:latin typeface="+mn-lt"/>
              </a:defRPr>
            </a:lvl9pPr>
          </a:lstStyle>
          <a:p>
            <a:pPr lvl="0"/>
            <a:r>
              <a:rPr lang="en-GB"/>
              <a:t>[Name]</a:t>
            </a:r>
          </a:p>
          <a:p>
            <a:pPr lvl="0"/>
            <a:endParaRPr lang="en-GB"/>
          </a:p>
        </p:txBody>
      </p:sp>
      <p:sp>
        <p:nvSpPr>
          <p:cNvPr id="2"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430920" y="2193480"/>
            <a:ext cx="8282160" cy="766800"/>
          </a:xfrm>
        </p:spPr>
        <p:txBody>
          <a:bodyPr/>
          <a:lstStyle>
            <a:lvl1pPr>
              <a:defRPr>
                <a:solidFill>
                  <a:schemeClr val="tx1"/>
                </a:solidFill>
              </a:defRPr>
            </a:lvl1pPr>
          </a:lstStyle>
          <a:p>
            <a:pPr lvl="0"/>
            <a:r>
              <a:rPr lang="en-GB"/>
              <a:t>[Closure e.g. Thank you for your attention]</a:t>
            </a:r>
          </a:p>
        </p:txBody>
      </p:sp>
      <p:sp>
        <p:nvSpPr>
          <p:cNvPr id="41" name="[Text]">
            <a:extLst>
              <a:ext uri="{FF2B5EF4-FFF2-40B4-BE49-F238E27FC236}">
                <a16:creationId xmlns:a16="http://schemas.microsoft.com/office/drawing/2014/main" id="{89172D2C-A8F2-448E-8F76-5B418BFC7A39}"/>
              </a:ext>
            </a:extLst>
          </p:cNvPr>
          <p:cNvSpPr>
            <a:spLocks noGrp="1" noSelect="1"/>
          </p:cNvSpPr>
          <p:nvPr>
            <p:ph type="body" sz="quarter" idx="20" hasCustomPrompt="1"/>
          </p:nvPr>
        </p:nvSpPr>
        <p:spPr bwMode="gray">
          <a:xfrm>
            <a:off x="6857998" y="882336"/>
            <a:ext cx="1854200" cy="935446"/>
          </a:xfrm>
          <a:prstGeom prst="rect">
            <a:avLst/>
          </a:prstGeom>
        </p:spPr>
        <p:txBody>
          <a:bodyPr lIns="43205" tIns="0" rIns="0" bIns="0"/>
          <a:lstStyle>
            <a:lvl1pPr marL="0" indent="0" algn="r">
              <a:lnSpc>
                <a:spcPct val="100000"/>
              </a:lnSpc>
              <a:buNone/>
              <a:defRPr lang="en-GB" sz="800" b="0" kern="1200" cap="none" baseline="0" dirty="0">
                <a:solidFill>
                  <a:schemeClr val="tx1"/>
                </a:solidFill>
                <a:latin typeface="+mn-lt"/>
                <a:ea typeface="+mn-ea"/>
                <a:cs typeface="+mn-cs"/>
              </a:defRPr>
            </a:lvl1pPr>
            <a:lvl2pPr marL="0" marR="0" indent="0" algn="r" fontAlgn="auto">
              <a:lnSpc>
                <a:spcPct val="100000"/>
              </a:lnSpc>
              <a:spcBef>
                <a:spcPts val="0"/>
              </a:spcBef>
              <a:spcAft>
                <a:spcPts val="0"/>
              </a:spcAft>
              <a:buNone/>
              <a:defRPr kumimoji="0" sz="800" b="0" i="0" u="none" cap="none" baseline="0">
                <a:solidFill>
                  <a:schemeClr val="tx1"/>
                </a:solidFill>
                <a:latin typeface="+mn-lt"/>
              </a:defRPr>
            </a:lvl2pPr>
            <a:lvl3pPr marL="0" marR="0" indent="0" algn="r" fontAlgn="auto">
              <a:lnSpc>
                <a:spcPct val="100000"/>
              </a:lnSpc>
              <a:spcBef>
                <a:spcPts val="0"/>
              </a:spcBef>
              <a:spcAft>
                <a:spcPts val="0"/>
              </a:spcAft>
              <a:buNone/>
              <a:defRPr kumimoji="0" sz="800" b="0" i="0" u="none" cap="none" baseline="0">
                <a:solidFill>
                  <a:schemeClr val="tx1"/>
                </a:solidFill>
                <a:latin typeface="+mn-lt"/>
              </a:defRPr>
            </a:lvl3pPr>
            <a:lvl4pPr marL="0" marR="0" indent="0" algn="r" fontAlgn="auto">
              <a:lnSpc>
                <a:spcPct val="100000"/>
              </a:lnSpc>
              <a:spcBef>
                <a:spcPts val="0"/>
              </a:spcBef>
              <a:spcAft>
                <a:spcPts val="0"/>
              </a:spcAft>
              <a:buFont typeface="Arial" panose="020B0604020202020204" pitchFamily="34" charset="0"/>
              <a:buNone/>
              <a:defRPr kumimoji="0" sz="800" b="0" i="0" u="none" cap="none" baseline="0">
                <a:solidFill>
                  <a:schemeClr val="tx1"/>
                </a:solidFill>
                <a:latin typeface="+mn-lt"/>
              </a:defRPr>
            </a:lvl4pPr>
            <a:lvl5pPr marL="0" marR="0" indent="0" algn="r" fontAlgn="auto">
              <a:lnSpc>
                <a:spcPct val="100000"/>
              </a:lnSpc>
              <a:spcBef>
                <a:spcPts val="0"/>
              </a:spcBef>
              <a:spcAft>
                <a:spcPts val="0"/>
              </a:spcAft>
              <a:buFont typeface="Arial" panose="020B0604020202020204" pitchFamily="34" charset="0"/>
              <a:buNone/>
              <a:defRPr kumimoji="0" sz="800" b="0" i="0" u="none" cap="none" baseline="0">
                <a:solidFill>
                  <a:schemeClr val="tx1"/>
                </a:solidFill>
                <a:latin typeface="+mn-lt"/>
              </a:defRPr>
            </a:lvl5pPr>
            <a:lvl6pPr marL="0" marR="0" indent="0" algn="r" fontAlgn="auto">
              <a:lnSpc>
                <a:spcPct val="100000"/>
              </a:lnSpc>
              <a:spcBef>
                <a:spcPts val="0"/>
              </a:spcBef>
              <a:spcAft>
                <a:spcPts val="0"/>
              </a:spcAft>
              <a:buFont typeface="Arial" panose="020B0604020202020204" pitchFamily="34" charset="0"/>
              <a:buNone/>
              <a:defRPr kumimoji="0" sz="800" b="0" i="0" u="none" cap="none" baseline="0">
                <a:solidFill>
                  <a:schemeClr val="tx1"/>
                </a:solidFill>
                <a:latin typeface="+mn-lt"/>
              </a:defRPr>
            </a:lvl6pPr>
            <a:lvl7pPr marL="0" marR="0" indent="0" algn="r" fontAlgn="auto">
              <a:lnSpc>
                <a:spcPct val="100000"/>
              </a:lnSpc>
              <a:spcBef>
                <a:spcPts val="0"/>
              </a:spcBef>
              <a:spcAft>
                <a:spcPts val="0"/>
              </a:spcAft>
              <a:buFont typeface="Arial" panose="020B0604020202020204" pitchFamily="34" charset="0"/>
              <a:buNone/>
              <a:defRPr kumimoji="0" sz="800" b="0" i="0" u="none" cap="none" baseline="0">
                <a:solidFill>
                  <a:schemeClr val="tx1"/>
                </a:solidFill>
                <a:latin typeface="+mn-lt"/>
              </a:defRPr>
            </a:lvl7pPr>
            <a:lvl8pPr marL="0" marR="0" indent="0" algn="r" fontAlgn="auto">
              <a:lnSpc>
                <a:spcPct val="100000"/>
              </a:lnSpc>
              <a:spcBef>
                <a:spcPts val="0"/>
              </a:spcBef>
              <a:spcAft>
                <a:spcPts val="0"/>
              </a:spcAft>
              <a:buFont typeface="Arial" panose="020B0604020202020204" pitchFamily="34" charset="0"/>
              <a:buNone/>
              <a:defRPr kumimoji="0" sz="800" b="0" i="0" u="none" cap="none" baseline="0">
                <a:solidFill>
                  <a:schemeClr val="tx1"/>
                </a:solidFill>
                <a:latin typeface="+mn-lt"/>
              </a:defRPr>
            </a:lvl8pPr>
            <a:lvl9pPr marL="0" marR="0" indent="0" algn="r" fontAlgn="auto">
              <a:lnSpc>
                <a:spcPct val="100000"/>
              </a:lnSpc>
              <a:spcBef>
                <a:spcPts val="0"/>
              </a:spcBef>
              <a:spcAft>
                <a:spcPts val="0"/>
              </a:spcAft>
              <a:buFont typeface="Arial" panose="020B0604020202020204" pitchFamily="34" charset="0"/>
              <a:buNone/>
              <a:defRPr kumimoji="0" sz="800" b="0" i="0" u="none" cap="none" baseline="0">
                <a:solidFill>
                  <a:schemeClr val="tx1"/>
                </a:solidFill>
                <a:latin typeface="+mn-lt"/>
              </a:defRPr>
            </a:lvl9pPr>
          </a:lstStyle>
          <a:p>
            <a:pPr lvl="0"/>
            <a:r>
              <a:rPr lang="en-GB"/>
              <a:t>[Text]</a:t>
            </a:r>
          </a:p>
          <a:p>
            <a:pPr lvl="0"/>
            <a:endParaRPr lang="en-GB"/>
          </a:p>
        </p:txBody>
      </p:sp>
      <p:sp>
        <p:nvSpPr>
          <p:cNvPr id="3" name="Tijdelijke aanduiding voor datum 2"/>
          <p:cNvSpPr>
            <a:spLocks noGrp="1" noSelect="1"/>
          </p:cNvSpPr>
          <p:nvPr>
            <p:ph type="dt" sz="half" idx="22"/>
          </p:nvPr>
        </p:nvSpPr>
        <p:spPr/>
        <p:txBody>
          <a:bodyPr/>
          <a:lstStyle/>
          <a:p>
            <a:endParaRPr lang="en-GB" noProof="1"/>
          </a:p>
        </p:txBody>
      </p:sp>
      <p:sp>
        <p:nvSpPr>
          <p:cNvPr id="4" name="Tijdelijke aanduiding voor voettekst 3"/>
          <p:cNvSpPr>
            <a:spLocks noGrp="1" noSelect="1"/>
          </p:cNvSpPr>
          <p:nvPr>
            <p:ph type="ftr" sz="quarter" idx="23"/>
          </p:nvPr>
        </p:nvSpPr>
        <p:spPr/>
        <p:txBody>
          <a:bodyPr/>
          <a:lstStyle/>
          <a:p>
            <a:r>
              <a:rPr lang="en-GB" noProof="1"/>
              <a:t>AI-ML-Big Data  | WL Labs | CTO | Internal | © Worldline</a:t>
            </a:r>
          </a:p>
        </p:txBody>
      </p:sp>
      <p:sp>
        <p:nvSpPr>
          <p:cNvPr id="6" name="Tijdelijke aanduiding voor dianummer 5"/>
          <p:cNvSpPr>
            <a:spLocks noGrp="1" noSelect="1"/>
          </p:cNvSpPr>
          <p:nvPr>
            <p:ph type="sldNum" sz="quarter" idx="24"/>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679617710"/>
      </p:ext>
    </p:extLst>
  </p:cSld>
  <p:clrMapOvr>
    <a:masterClrMapping/>
  </p:clrMapOvr>
  <p:hf sldNum="0" hdr="0"/>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losing slide (Master Mint)">
    <p:bg>
      <p:bgPr>
        <a:solidFill>
          <a:srgbClr val="46BEAA"/>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6"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010518" y="2147268"/>
            <a:ext cx="3608921" cy="766800"/>
          </a:xfrm>
        </p:spPr>
        <p:txBody>
          <a:bodyPr/>
          <a:lstStyle>
            <a:lvl1pPr algn="r">
              <a:defRPr sz="2400">
                <a:solidFill>
                  <a:schemeClr val="bg1"/>
                </a:solidFill>
              </a:defRPr>
            </a:lvl1pPr>
          </a:lstStyle>
          <a:p>
            <a:pPr lvl="0"/>
            <a:r>
              <a:rPr lang="en-GB"/>
              <a:t>[Closure e.g. Thank you </a:t>
            </a:r>
            <a:br>
              <a:rPr lang="en-GB"/>
            </a:br>
            <a:r>
              <a:rPr lang="en-GB"/>
              <a:t>for your attention]</a:t>
            </a: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fld id="{E2193C10-BFA9-416E-8571-34C22CBCB986}" type="datetimeFigureOut">
              <a:rPr lang="en-US" smtClean="0"/>
              <a:t>6/20/2024</a:t>
            </a:fld>
            <a:endParaRPr lang="en-US"/>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endParaRPr lang="en-US"/>
          </a:p>
        </p:txBody>
      </p:sp>
      <p:sp>
        <p:nvSpPr>
          <p:cNvPr id="8" name="***Tijdelijke aanduiding voor dianummer 7"/>
          <p:cNvSpPr>
            <a:spLocks noGrp="1" noSelect="1"/>
          </p:cNvSpPr>
          <p:nvPr>
            <p:ph type="sldNum" sz="quarter" idx="12"/>
          </p:nvPr>
        </p:nvSpPr>
        <p:spPr/>
        <p:txBody>
          <a:bodyPr/>
          <a:lstStyle>
            <a:lvl1pPr>
              <a:defRPr>
                <a:solidFill>
                  <a:schemeClr val="bg1"/>
                </a:solidFill>
              </a:defRPr>
            </a:lvl1pPr>
          </a:lstStyle>
          <a:p>
            <a:fld id="{A71ACF66-3483-43C4-93C9-40E05090021D}" type="slidenum">
              <a:rPr lang="en-US" smtClean="0"/>
              <a:t>‹#›</a:t>
            </a:fld>
            <a:endParaRPr lang="en-US"/>
          </a:p>
        </p:txBody>
      </p:sp>
      <p:sp>
        <p:nvSpPr>
          <p:cNvPr id="30" name="Freeform 5 (PHJU)"/>
          <p:cNvSpPr>
            <a:spLocks noGrp="1" noSelect="1"/>
          </p:cNvSpPr>
          <p:nvPr>
            <p:ph type="body" idx="1000" hasCustomPrompt="1"/>
          </p:nvPr>
        </p:nvSpPr>
        <p:spPr bwMode="auto">
          <a:xfrm>
            <a:off x="6764338" y="1428751"/>
            <a:ext cx="1104900" cy="2205038"/>
          </a:xfrm>
          <a:custGeom>
            <a:avLst/>
            <a:gdLst>
              <a:gd name="T0" fmla="*/ 0 w 4637"/>
              <a:gd name="T1" fmla="*/ 8499 h 9262"/>
              <a:gd name="T2" fmla="*/ 35 w 4637"/>
              <a:gd name="T3" fmla="*/ 737 h 9262"/>
              <a:gd name="T4" fmla="*/ 35 w 4637"/>
              <a:gd name="T5" fmla="*/ 646 h 9262"/>
              <a:gd name="T6" fmla="*/ 3664 w 4637"/>
              <a:gd name="T7" fmla="*/ 4612 h 9262"/>
              <a:gd name="T8" fmla="*/ 0 w 4637"/>
              <a:gd name="T9" fmla="*/ 1071 h 9262"/>
              <a:gd name="T10" fmla="*/ 28 w 4637"/>
              <a:gd name="T11" fmla="*/ 8153 h 9262"/>
              <a:gd name="T12" fmla="*/ 28 w 4637"/>
              <a:gd name="T13" fmla="*/ 8245 h 9262"/>
              <a:gd name="T14" fmla="*/ 12 w 4637"/>
              <a:gd name="T15" fmla="*/ 1280 h 9262"/>
              <a:gd name="T16" fmla="*/ 12 w 4637"/>
              <a:gd name="T17" fmla="*/ 1371 h 9262"/>
              <a:gd name="T18" fmla="*/ 0 w 4637"/>
              <a:gd name="T19" fmla="*/ 7801 h 9262"/>
              <a:gd name="T20" fmla="*/ 3319 w 4637"/>
              <a:gd name="T21" fmla="*/ 4586 h 9262"/>
              <a:gd name="T22" fmla="*/ 0 w 4637"/>
              <a:gd name="T23" fmla="*/ 1607 h 9262"/>
              <a:gd name="T24" fmla="*/ 2908 w 4637"/>
              <a:gd name="T25" fmla="*/ 4577 h 9262"/>
              <a:gd name="T26" fmla="*/ 0 w 4637"/>
              <a:gd name="T27" fmla="*/ 7547 h 9262"/>
              <a:gd name="T28" fmla="*/ 2660 w 4637"/>
              <a:gd name="T29" fmla="*/ 4580 h 9262"/>
              <a:gd name="T30" fmla="*/ 0 w 4637"/>
              <a:gd name="T31" fmla="*/ 2050 h 9262"/>
              <a:gd name="T32" fmla="*/ 38 w 4637"/>
              <a:gd name="T33" fmla="*/ 7110 h 9262"/>
              <a:gd name="T34" fmla="*/ 38 w 4637"/>
              <a:gd name="T35" fmla="*/ 7201 h 9262"/>
              <a:gd name="T36" fmla="*/ 48 w 4637"/>
              <a:gd name="T37" fmla="*/ 2291 h 9262"/>
              <a:gd name="T38" fmla="*/ 48 w 4637"/>
              <a:gd name="T39" fmla="*/ 2382 h 9262"/>
              <a:gd name="T40" fmla="*/ 0 w 4637"/>
              <a:gd name="T41" fmla="*/ 6751 h 9262"/>
              <a:gd name="T42" fmla="*/ 2327 w 4637"/>
              <a:gd name="T43" fmla="*/ 4567 h 9262"/>
              <a:gd name="T44" fmla="*/ 0 w 4637"/>
              <a:gd name="T45" fmla="*/ 2657 h 9262"/>
              <a:gd name="T46" fmla="*/ 1871 w 4637"/>
              <a:gd name="T47" fmla="*/ 4567 h 9262"/>
              <a:gd name="T48" fmla="*/ 0 w 4637"/>
              <a:gd name="T49" fmla="*/ 6477 h 9262"/>
              <a:gd name="T50" fmla="*/ 1604 w 4637"/>
              <a:gd name="T51" fmla="*/ 4564 h 9262"/>
              <a:gd name="T52" fmla="*/ 0 w 4637"/>
              <a:gd name="T53" fmla="*/ 3106 h 9262"/>
              <a:gd name="T54" fmla="*/ 51 w 4637"/>
              <a:gd name="T55" fmla="*/ 6022 h 9262"/>
              <a:gd name="T56" fmla="*/ 51 w 4637"/>
              <a:gd name="T57" fmla="*/ 6113 h 9262"/>
              <a:gd name="T58" fmla="*/ 51 w 4637"/>
              <a:gd name="T59" fmla="*/ 3360 h 9262"/>
              <a:gd name="T60" fmla="*/ 51 w 4637"/>
              <a:gd name="T61" fmla="*/ 3451 h 9262"/>
              <a:gd name="T62" fmla="*/ 0 w 4637"/>
              <a:gd name="T63" fmla="*/ 5662 h 9262"/>
              <a:gd name="T64" fmla="*/ 1252 w 4637"/>
              <a:gd name="T65" fmla="*/ 4557 h 9262"/>
              <a:gd name="T66" fmla="*/ 0 w 4637"/>
              <a:gd name="T67" fmla="*/ 91 h 9262"/>
              <a:gd name="T68" fmla="*/ 3 w 4637"/>
              <a:gd name="T69" fmla="*/ 9171 h 9262"/>
              <a:gd name="T70" fmla="*/ 3 w 4637"/>
              <a:gd name="T71" fmla="*/ 9262 h 9262"/>
              <a:gd name="T72" fmla="*/ 4349 w 4637"/>
              <a:gd name="T73" fmla="*/ 4634 h 9262"/>
              <a:gd name="T74" fmla="*/ 0 w 4637"/>
              <a:gd name="T75" fmla="*/ 424 h 9262"/>
              <a:gd name="T76" fmla="*/ 44 w 4637"/>
              <a:gd name="T77" fmla="*/ 8845 h 9262"/>
              <a:gd name="T78" fmla="*/ 44 w 4637"/>
              <a:gd name="T79" fmla="*/ 8936 h 9262"/>
              <a:gd name="T80" fmla="*/ 48 w 4637"/>
              <a:gd name="T81" fmla="*/ 3693 h 9262"/>
              <a:gd name="T82" fmla="*/ 48 w 4637"/>
              <a:gd name="T83" fmla="*/ 3784 h 9262"/>
              <a:gd name="T84" fmla="*/ 0 w 4637"/>
              <a:gd name="T85" fmla="*/ 5342 h 9262"/>
              <a:gd name="T86" fmla="*/ 919 w 4637"/>
              <a:gd name="T87" fmla="*/ 4564 h 9262"/>
              <a:gd name="T88" fmla="*/ 0 w 4637"/>
              <a:gd name="T89" fmla="*/ 4013 h 9262"/>
              <a:gd name="T90" fmla="*/ 488 w 4637"/>
              <a:gd name="T91" fmla="*/ 4567 h 9262"/>
              <a:gd name="T92" fmla="*/ 0 w 4637"/>
              <a:gd name="T93" fmla="*/ 5121 h 9262"/>
              <a:gd name="T94" fmla="*/ 311 w 4637"/>
              <a:gd name="T95" fmla="*/ 4567 h 9262"/>
              <a:gd name="T96" fmla="*/ 0 w 4637"/>
              <a:gd name="T97" fmla="*/ 4381 h 9262"/>
              <a:gd name="T98" fmla="*/ 28 w 4637"/>
              <a:gd name="T99" fmla="*/ 4755 h 9262"/>
              <a:gd name="T100" fmla="*/ 28 w 4637"/>
              <a:gd name="T101" fmla="*/ 4846 h 9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37" h="9262">
                <a:moveTo>
                  <a:pt x="35" y="8590"/>
                </a:moveTo>
                <a:cubicBezTo>
                  <a:pt x="23" y="8590"/>
                  <a:pt x="11" y="8590"/>
                  <a:pt x="0" y="8590"/>
                </a:cubicBezTo>
                <a:cubicBezTo>
                  <a:pt x="0" y="8499"/>
                  <a:pt x="0" y="8499"/>
                  <a:pt x="0" y="8499"/>
                </a:cubicBezTo>
                <a:cubicBezTo>
                  <a:pt x="11" y="8499"/>
                  <a:pt x="23" y="8499"/>
                  <a:pt x="35" y="8499"/>
                </a:cubicBezTo>
                <a:cubicBezTo>
                  <a:pt x="2176" y="8499"/>
                  <a:pt x="3919" y="6758"/>
                  <a:pt x="3919" y="4618"/>
                </a:cubicBezTo>
                <a:cubicBezTo>
                  <a:pt x="3919" y="2478"/>
                  <a:pt x="2176" y="737"/>
                  <a:pt x="35" y="737"/>
                </a:cubicBezTo>
                <a:cubicBezTo>
                  <a:pt x="23" y="737"/>
                  <a:pt x="11" y="737"/>
                  <a:pt x="0" y="738"/>
                </a:cubicBezTo>
                <a:cubicBezTo>
                  <a:pt x="0" y="647"/>
                  <a:pt x="0" y="647"/>
                  <a:pt x="0" y="647"/>
                </a:cubicBezTo>
                <a:cubicBezTo>
                  <a:pt x="11" y="646"/>
                  <a:pt x="23" y="646"/>
                  <a:pt x="35" y="646"/>
                </a:cubicBezTo>
                <a:cubicBezTo>
                  <a:pt x="2227" y="646"/>
                  <a:pt x="4010" y="2428"/>
                  <a:pt x="4010" y="4618"/>
                </a:cubicBezTo>
                <a:cubicBezTo>
                  <a:pt x="4010" y="6808"/>
                  <a:pt x="2227" y="8590"/>
                  <a:pt x="35" y="8590"/>
                </a:cubicBezTo>
                <a:close/>
                <a:moveTo>
                  <a:pt x="3664" y="4612"/>
                </a:moveTo>
                <a:cubicBezTo>
                  <a:pt x="3664" y="2609"/>
                  <a:pt x="2033" y="979"/>
                  <a:pt x="28" y="979"/>
                </a:cubicBezTo>
                <a:cubicBezTo>
                  <a:pt x="19" y="979"/>
                  <a:pt x="9" y="979"/>
                  <a:pt x="0" y="979"/>
                </a:cubicBezTo>
                <a:cubicBezTo>
                  <a:pt x="0" y="1071"/>
                  <a:pt x="0" y="1071"/>
                  <a:pt x="0" y="1071"/>
                </a:cubicBezTo>
                <a:cubicBezTo>
                  <a:pt x="9" y="1070"/>
                  <a:pt x="19" y="1070"/>
                  <a:pt x="28" y="1070"/>
                </a:cubicBezTo>
                <a:cubicBezTo>
                  <a:pt x="1983" y="1070"/>
                  <a:pt x="3573" y="2659"/>
                  <a:pt x="3573" y="4612"/>
                </a:cubicBezTo>
                <a:cubicBezTo>
                  <a:pt x="3573" y="6565"/>
                  <a:pt x="1983" y="8153"/>
                  <a:pt x="28" y="8153"/>
                </a:cubicBezTo>
                <a:cubicBezTo>
                  <a:pt x="19" y="8153"/>
                  <a:pt x="9" y="8153"/>
                  <a:pt x="0" y="8153"/>
                </a:cubicBezTo>
                <a:cubicBezTo>
                  <a:pt x="0" y="8244"/>
                  <a:pt x="0" y="8244"/>
                  <a:pt x="0" y="8244"/>
                </a:cubicBezTo>
                <a:cubicBezTo>
                  <a:pt x="9" y="8245"/>
                  <a:pt x="19" y="8245"/>
                  <a:pt x="28" y="8245"/>
                </a:cubicBezTo>
                <a:cubicBezTo>
                  <a:pt x="2033" y="8245"/>
                  <a:pt x="3664" y="6615"/>
                  <a:pt x="3664" y="4612"/>
                </a:cubicBezTo>
                <a:close/>
                <a:moveTo>
                  <a:pt x="3319" y="4586"/>
                </a:moveTo>
                <a:cubicBezTo>
                  <a:pt x="3319" y="2763"/>
                  <a:pt x="1836" y="1280"/>
                  <a:pt x="12" y="1280"/>
                </a:cubicBezTo>
                <a:cubicBezTo>
                  <a:pt x="0" y="1280"/>
                  <a:pt x="0" y="1280"/>
                  <a:pt x="0" y="1280"/>
                </a:cubicBezTo>
                <a:cubicBezTo>
                  <a:pt x="0" y="1371"/>
                  <a:pt x="0" y="1371"/>
                  <a:pt x="0" y="1371"/>
                </a:cubicBezTo>
                <a:cubicBezTo>
                  <a:pt x="12" y="1371"/>
                  <a:pt x="12" y="1371"/>
                  <a:pt x="12" y="1371"/>
                </a:cubicBezTo>
                <a:cubicBezTo>
                  <a:pt x="1785" y="1371"/>
                  <a:pt x="3228" y="2813"/>
                  <a:pt x="3228" y="4586"/>
                </a:cubicBezTo>
                <a:cubicBezTo>
                  <a:pt x="3228" y="6359"/>
                  <a:pt x="1785" y="7801"/>
                  <a:pt x="12" y="7801"/>
                </a:cubicBezTo>
                <a:cubicBezTo>
                  <a:pt x="0" y="7801"/>
                  <a:pt x="0" y="7801"/>
                  <a:pt x="0" y="7801"/>
                </a:cubicBezTo>
                <a:cubicBezTo>
                  <a:pt x="0" y="7893"/>
                  <a:pt x="0" y="7893"/>
                  <a:pt x="0" y="7893"/>
                </a:cubicBezTo>
                <a:cubicBezTo>
                  <a:pt x="12" y="7893"/>
                  <a:pt x="12" y="7893"/>
                  <a:pt x="12" y="7893"/>
                </a:cubicBezTo>
                <a:cubicBezTo>
                  <a:pt x="1836" y="7893"/>
                  <a:pt x="3319" y="6409"/>
                  <a:pt x="3319" y="4586"/>
                </a:cubicBezTo>
                <a:close/>
                <a:moveTo>
                  <a:pt x="2999" y="4577"/>
                </a:moveTo>
                <a:cubicBezTo>
                  <a:pt x="2999" y="2939"/>
                  <a:pt x="1663" y="1606"/>
                  <a:pt x="22" y="1606"/>
                </a:cubicBezTo>
                <a:cubicBezTo>
                  <a:pt x="14" y="1606"/>
                  <a:pt x="7" y="1606"/>
                  <a:pt x="0" y="1607"/>
                </a:cubicBezTo>
                <a:cubicBezTo>
                  <a:pt x="0" y="1698"/>
                  <a:pt x="0" y="1698"/>
                  <a:pt x="0" y="1698"/>
                </a:cubicBezTo>
                <a:cubicBezTo>
                  <a:pt x="7" y="1697"/>
                  <a:pt x="14" y="1697"/>
                  <a:pt x="22" y="1697"/>
                </a:cubicBezTo>
                <a:cubicBezTo>
                  <a:pt x="1613" y="1697"/>
                  <a:pt x="2908" y="2989"/>
                  <a:pt x="2908" y="4577"/>
                </a:cubicBezTo>
                <a:cubicBezTo>
                  <a:pt x="2908" y="6164"/>
                  <a:pt x="1613" y="7456"/>
                  <a:pt x="22" y="7456"/>
                </a:cubicBezTo>
                <a:cubicBezTo>
                  <a:pt x="14" y="7456"/>
                  <a:pt x="7" y="7456"/>
                  <a:pt x="0" y="7455"/>
                </a:cubicBezTo>
                <a:cubicBezTo>
                  <a:pt x="0" y="7547"/>
                  <a:pt x="0" y="7547"/>
                  <a:pt x="0" y="7547"/>
                </a:cubicBezTo>
                <a:cubicBezTo>
                  <a:pt x="7" y="7547"/>
                  <a:pt x="14" y="7547"/>
                  <a:pt x="22" y="7547"/>
                </a:cubicBezTo>
                <a:cubicBezTo>
                  <a:pt x="1663" y="7547"/>
                  <a:pt x="2999" y="6215"/>
                  <a:pt x="2999" y="4577"/>
                </a:cubicBezTo>
                <a:close/>
                <a:moveTo>
                  <a:pt x="2660" y="4580"/>
                </a:moveTo>
                <a:cubicBezTo>
                  <a:pt x="2660" y="3134"/>
                  <a:pt x="1484" y="1958"/>
                  <a:pt x="38" y="1958"/>
                </a:cubicBezTo>
                <a:cubicBezTo>
                  <a:pt x="25" y="1958"/>
                  <a:pt x="12" y="1958"/>
                  <a:pt x="0" y="1959"/>
                </a:cubicBezTo>
                <a:cubicBezTo>
                  <a:pt x="0" y="2050"/>
                  <a:pt x="0" y="2050"/>
                  <a:pt x="0" y="2050"/>
                </a:cubicBezTo>
                <a:cubicBezTo>
                  <a:pt x="12" y="2049"/>
                  <a:pt x="25" y="2049"/>
                  <a:pt x="38" y="2049"/>
                </a:cubicBezTo>
                <a:cubicBezTo>
                  <a:pt x="1433" y="2049"/>
                  <a:pt x="2568" y="3185"/>
                  <a:pt x="2568" y="4580"/>
                </a:cubicBezTo>
                <a:cubicBezTo>
                  <a:pt x="2568" y="5975"/>
                  <a:pt x="1433" y="7110"/>
                  <a:pt x="38" y="7110"/>
                </a:cubicBezTo>
                <a:cubicBezTo>
                  <a:pt x="25" y="7110"/>
                  <a:pt x="12" y="7110"/>
                  <a:pt x="0" y="7110"/>
                </a:cubicBezTo>
                <a:cubicBezTo>
                  <a:pt x="0" y="7201"/>
                  <a:pt x="0" y="7201"/>
                  <a:pt x="0" y="7201"/>
                </a:cubicBezTo>
                <a:cubicBezTo>
                  <a:pt x="12" y="7201"/>
                  <a:pt x="25" y="7201"/>
                  <a:pt x="38" y="7201"/>
                </a:cubicBezTo>
                <a:cubicBezTo>
                  <a:pt x="1484" y="7201"/>
                  <a:pt x="2660" y="6025"/>
                  <a:pt x="2660" y="4580"/>
                </a:cubicBezTo>
                <a:close/>
                <a:moveTo>
                  <a:pt x="2327" y="4567"/>
                </a:moveTo>
                <a:cubicBezTo>
                  <a:pt x="2327" y="3312"/>
                  <a:pt x="1304" y="2291"/>
                  <a:pt x="48" y="2291"/>
                </a:cubicBezTo>
                <a:cubicBezTo>
                  <a:pt x="32" y="2291"/>
                  <a:pt x="16" y="2291"/>
                  <a:pt x="0" y="2292"/>
                </a:cubicBezTo>
                <a:cubicBezTo>
                  <a:pt x="0" y="2383"/>
                  <a:pt x="0" y="2383"/>
                  <a:pt x="0" y="2383"/>
                </a:cubicBezTo>
                <a:cubicBezTo>
                  <a:pt x="16" y="2382"/>
                  <a:pt x="32" y="2382"/>
                  <a:pt x="48" y="2382"/>
                </a:cubicBezTo>
                <a:cubicBezTo>
                  <a:pt x="1254" y="2382"/>
                  <a:pt x="2236" y="3362"/>
                  <a:pt x="2236" y="4567"/>
                </a:cubicBezTo>
                <a:cubicBezTo>
                  <a:pt x="2236" y="5772"/>
                  <a:pt x="1254" y="6752"/>
                  <a:pt x="48" y="6752"/>
                </a:cubicBezTo>
                <a:cubicBezTo>
                  <a:pt x="32" y="6752"/>
                  <a:pt x="16" y="6752"/>
                  <a:pt x="0" y="6751"/>
                </a:cubicBezTo>
                <a:cubicBezTo>
                  <a:pt x="0" y="6842"/>
                  <a:pt x="0" y="6842"/>
                  <a:pt x="0" y="6842"/>
                </a:cubicBezTo>
                <a:cubicBezTo>
                  <a:pt x="16" y="6843"/>
                  <a:pt x="32" y="6843"/>
                  <a:pt x="48" y="6843"/>
                </a:cubicBezTo>
                <a:cubicBezTo>
                  <a:pt x="1304" y="6843"/>
                  <a:pt x="2327" y="5822"/>
                  <a:pt x="2327" y="4567"/>
                </a:cubicBezTo>
                <a:close/>
                <a:moveTo>
                  <a:pt x="1962" y="4567"/>
                </a:moveTo>
                <a:cubicBezTo>
                  <a:pt x="1962" y="3513"/>
                  <a:pt x="1103" y="2656"/>
                  <a:pt x="48" y="2656"/>
                </a:cubicBezTo>
                <a:cubicBezTo>
                  <a:pt x="32" y="2656"/>
                  <a:pt x="16" y="2656"/>
                  <a:pt x="0" y="2657"/>
                </a:cubicBezTo>
                <a:cubicBezTo>
                  <a:pt x="0" y="2747"/>
                  <a:pt x="0" y="2747"/>
                  <a:pt x="0" y="2747"/>
                </a:cubicBezTo>
                <a:cubicBezTo>
                  <a:pt x="16" y="2747"/>
                  <a:pt x="32" y="2747"/>
                  <a:pt x="48" y="2747"/>
                </a:cubicBezTo>
                <a:cubicBezTo>
                  <a:pt x="1053" y="2747"/>
                  <a:pt x="1871" y="3563"/>
                  <a:pt x="1871" y="4567"/>
                </a:cubicBezTo>
                <a:cubicBezTo>
                  <a:pt x="1871" y="5571"/>
                  <a:pt x="1053" y="6387"/>
                  <a:pt x="48" y="6387"/>
                </a:cubicBezTo>
                <a:cubicBezTo>
                  <a:pt x="32" y="6387"/>
                  <a:pt x="16" y="6387"/>
                  <a:pt x="0" y="6387"/>
                </a:cubicBezTo>
                <a:cubicBezTo>
                  <a:pt x="0" y="6477"/>
                  <a:pt x="0" y="6477"/>
                  <a:pt x="0" y="6477"/>
                </a:cubicBezTo>
                <a:cubicBezTo>
                  <a:pt x="16" y="6478"/>
                  <a:pt x="32" y="6478"/>
                  <a:pt x="48" y="6478"/>
                </a:cubicBezTo>
                <a:cubicBezTo>
                  <a:pt x="1103" y="6478"/>
                  <a:pt x="1962" y="5621"/>
                  <a:pt x="1962" y="4567"/>
                </a:cubicBezTo>
                <a:close/>
                <a:moveTo>
                  <a:pt x="1604" y="4564"/>
                </a:moveTo>
                <a:cubicBezTo>
                  <a:pt x="1604" y="3709"/>
                  <a:pt x="907" y="3014"/>
                  <a:pt x="51" y="3014"/>
                </a:cubicBezTo>
                <a:cubicBezTo>
                  <a:pt x="34" y="3014"/>
                  <a:pt x="16" y="3015"/>
                  <a:pt x="0" y="3015"/>
                </a:cubicBezTo>
                <a:cubicBezTo>
                  <a:pt x="0" y="3106"/>
                  <a:pt x="0" y="3106"/>
                  <a:pt x="0" y="3106"/>
                </a:cubicBezTo>
                <a:cubicBezTo>
                  <a:pt x="16" y="3106"/>
                  <a:pt x="34" y="3105"/>
                  <a:pt x="51" y="3105"/>
                </a:cubicBezTo>
                <a:cubicBezTo>
                  <a:pt x="857" y="3105"/>
                  <a:pt x="1512" y="3760"/>
                  <a:pt x="1512" y="4564"/>
                </a:cubicBezTo>
                <a:cubicBezTo>
                  <a:pt x="1512" y="5368"/>
                  <a:pt x="857" y="6022"/>
                  <a:pt x="51" y="6022"/>
                </a:cubicBezTo>
                <a:cubicBezTo>
                  <a:pt x="34" y="6022"/>
                  <a:pt x="16" y="6022"/>
                  <a:pt x="0" y="6021"/>
                </a:cubicBezTo>
                <a:cubicBezTo>
                  <a:pt x="0" y="6113"/>
                  <a:pt x="0" y="6113"/>
                  <a:pt x="0" y="6113"/>
                </a:cubicBezTo>
                <a:cubicBezTo>
                  <a:pt x="16" y="6113"/>
                  <a:pt x="34" y="6113"/>
                  <a:pt x="51" y="6113"/>
                </a:cubicBezTo>
                <a:cubicBezTo>
                  <a:pt x="907" y="6113"/>
                  <a:pt x="1604" y="5418"/>
                  <a:pt x="1604" y="4564"/>
                </a:cubicBezTo>
                <a:close/>
                <a:moveTo>
                  <a:pt x="1252" y="4557"/>
                </a:moveTo>
                <a:cubicBezTo>
                  <a:pt x="1252" y="3897"/>
                  <a:pt x="713" y="3360"/>
                  <a:pt x="51" y="3360"/>
                </a:cubicBezTo>
                <a:cubicBezTo>
                  <a:pt x="34" y="3360"/>
                  <a:pt x="16" y="3360"/>
                  <a:pt x="0" y="3361"/>
                </a:cubicBezTo>
                <a:cubicBezTo>
                  <a:pt x="0" y="3453"/>
                  <a:pt x="0" y="3453"/>
                  <a:pt x="0" y="3453"/>
                </a:cubicBezTo>
                <a:cubicBezTo>
                  <a:pt x="17" y="3451"/>
                  <a:pt x="34" y="3451"/>
                  <a:pt x="51" y="3451"/>
                </a:cubicBezTo>
                <a:cubicBezTo>
                  <a:pt x="663" y="3451"/>
                  <a:pt x="1160" y="3947"/>
                  <a:pt x="1160" y="4557"/>
                </a:cubicBezTo>
                <a:cubicBezTo>
                  <a:pt x="1160" y="5167"/>
                  <a:pt x="663" y="5664"/>
                  <a:pt x="51" y="5664"/>
                </a:cubicBezTo>
                <a:cubicBezTo>
                  <a:pt x="34" y="5664"/>
                  <a:pt x="17" y="5663"/>
                  <a:pt x="0" y="5662"/>
                </a:cubicBezTo>
                <a:cubicBezTo>
                  <a:pt x="0" y="5754"/>
                  <a:pt x="0" y="5754"/>
                  <a:pt x="0" y="5754"/>
                </a:cubicBezTo>
                <a:cubicBezTo>
                  <a:pt x="16" y="5755"/>
                  <a:pt x="34" y="5755"/>
                  <a:pt x="51" y="5755"/>
                </a:cubicBezTo>
                <a:cubicBezTo>
                  <a:pt x="713" y="5755"/>
                  <a:pt x="1252" y="5218"/>
                  <a:pt x="1252" y="4557"/>
                </a:cubicBezTo>
                <a:close/>
                <a:moveTo>
                  <a:pt x="3" y="0"/>
                </a:moveTo>
                <a:cubicBezTo>
                  <a:pt x="0" y="0"/>
                  <a:pt x="0" y="0"/>
                  <a:pt x="0" y="0"/>
                </a:cubicBezTo>
                <a:cubicBezTo>
                  <a:pt x="0" y="91"/>
                  <a:pt x="0" y="91"/>
                  <a:pt x="0" y="91"/>
                </a:cubicBezTo>
                <a:cubicBezTo>
                  <a:pt x="3" y="91"/>
                  <a:pt x="3" y="91"/>
                  <a:pt x="3" y="91"/>
                </a:cubicBezTo>
                <a:cubicBezTo>
                  <a:pt x="2508" y="91"/>
                  <a:pt x="4546" y="2128"/>
                  <a:pt x="4546" y="4631"/>
                </a:cubicBezTo>
                <a:cubicBezTo>
                  <a:pt x="4546" y="7134"/>
                  <a:pt x="2508" y="9171"/>
                  <a:pt x="3" y="9171"/>
                </a:cubicBezTo>
                <a:cubicBezTo>
                  <a:pt x="0" y="9171"/>
                  <a:pt x="0" y="9171"/>
                  <a:pt x="0" y="9171"/>
                </a:cubicBezTo>
                <a:cubicBezTo>
                  <a:pt x="0" y="9262"/>
                  <a:pt x="0" y="9262"/>
                  <a:pt x="0" y="9262"/>
                </a:cubicBezTo>
                <a:cubicBezTo>
                  <a:pt x="3" y="9262"/>
                  <a:pt x="3" y="9262"/>
                  <a:pt x="3" y="9262"/>
                </a:cubicBezTo>
                <a:cubicBezTo>
                  <a:pt x="2558" y="9262"/>
                  <a:pt x="4637" y="7185"/>
                  <a:pt x="4637" y="4631"/>
                </a:cubicBezTo>
                <a:cubicBezTo>
                  <a:pt x="4637" y="2077"/>
                  <a:pt x="2558" y="0"/>
                  <a:pt x="3" y="0"/>
                </a:cubicBezTo>
                <a:close/>
                <a:moveTo>
                  <a:pt x="4349" y="4634"/>
                </a:moveTo>
                <a:cubicBezTo>
                  <a:pt x="4349" y="2262"/>
                  <a:pt x="2418" y="333"/>
                  <a:pt x="44" y="333"/>
                </a:cubicBezTo>
                <a:cubicBezTo>
                  <a:pt x="30" y="333"/>
                  <a:pt x="14" y="333"/>
                  <a:pt x="0" y="333"/>
                </a:cubicBezTo>
                <a:cubicBezTo>
                  <a:pt x="0" y="424"/>
                  <a:pt x="0" y="424"/>
                  <a:pt x="0" y="424"/>
                </a:cubicBezTo>
                <a:cubicBezTo>
                  <a:pt x="14" y="424"/>
                  <a:pt x="29" y="424"/>
                  <a:pt x="44" y="424"/>
                </a:cubicBezTo>
                <a:cubicBezTo>
                  <a:pt x="2368" y="424"/>
                  <a:pt x="4258" y="2313"/>
                  <a:pt x="4258" y="4634"/>
                </a:cubicBezTo>
                <a:cubicBezTo>
                  <a:pt x="4258" y="6956"/>
                  <a:pt x="2368" y="8845"/>
                  <a:pt x="44" y="8845"/>
                </a:cubicBezTo>
                <a:cubicBezTo>
                  <a:pt x="29" y="8845"/>
                  <a:pt x="14" y="8845"/>
                  <a:pt x="0" y="8844"/>
                </a:cubicBezTo>
                <a:cubicBezTo>
                  <a:pt x="0" y="8935"/>
                  <a:pt x="0" y="8935"/>
                  <a:pt x="0" y="8935"/>
                </a:cubicBezTo>
                <a:cubicBezTo>
                  <a:pt x="14" y="8936"/>
                  <a:pt x="30" y="8936"/>
                  <a:pt x="44" y="8936"/>
                </a:cubicBezTo>
                <a:cubicBezTo>
                  <a:pt x="2418" y="8936"/>
                  <a:pt x="4349" y="7006"/>
                  <a:pt x="4349" y="4634"/>
                </a:cubicBezTo>
                <a:close/>
                <a:moveTo>
                  <a:pt x="919" y="4564"/>
                </a:moveTo>
                <a:cubicBezTo>
                  <a:pt x="919" y="4083"/>
                  <a:pt x="528" y="3693"/>
                  <a:pt x="48" y="3693"/>
                </a:cubicBezTo>
                <a:cubicBezTo>
                  <a:pt x="32" y="3693"/>
                  <a:pt x="16" y="3693"/>
                  <a:pt x="0" y="3694"/>
                </a:cubicBezTo>
                <a:cubicBezTo>
                  <a:pt x="0" y="3785"/>
                  <a:pt x="0" y="3785"/>
                  <a:pt x="0" y="3785"/>
                </a:cubicBezTo>
                <a:cubicBezTo>
                  <a:pt x="15" y="3784"/>
                  <a:pt x="32" y="3784"/>
                  <a:pt x="48" y="3784"/>
                </a:cubicBezTo>
                <a:cubicBezTo>
                  <a:pt x="478" y="3784"/>
                  <a:pt x="828" y="4134"/>
                  <a:pt x="828" y="4564"/>
                </a:cubicBezTo>
                <a:cubicBezTo>
                  <a:pt x="828" y="4994"/>
                  <a:pt x="478" y="5344"/>
                  <a:pt x="48" y="5344"/>
                </a:cubicBezTo>
                <a:cubicBezTo>
                  <a:pt x="32" y="5344"/>
                  <a:pt x="15" y="5343"/>
                  <a:pt x="0" y="5342"/>
                </a:cubicBezTo>
                <a:cubicBezTo>
                  <a:pt x="0" y="5433"/>
                  <a:pt x="0" y="5433"/>
                  <a:pt x="0" y="5433"/>
                </a:cubicBezTo>
                <a:cubicBezTo>
                  <a:pt x="16" y="5435"/>
                  <a:pt x="32" y="5435"/>
                  <a:pt x="48" y="5435"/>
                </a:cubicBezTo>
                <a:cubicBezTo>
                  <a:pt x="528" y="5435"/>
                  <a:pt x="919" y="5044"/>
                  <a:pt x="919" y="4564"/>
                </a:cubicBezTo>
                <a:close/>
                <a:moveTo>
                  <a:pt x="580" y="4567"/>
                </a:moveTo>
                <a:cubicBezTo>
                  <a:pt x="580" y="4261"/>
                  <a:pt x="332" y="4013"/>
                  <a:pt x="28" y="4013"/>
                </a:cubicBezTo>
                <a:cubicBezTo>
                  <a:pt x="19" y="4013"/>
                  <a:pt x="9" y="4013"/>
                  <a:pt x="0" y="4013"/>
                </a:cubicBezTo>
                <a:cubicBezTo>
                  <a:pt x="0" y="4105"/>
                  <a:pt x="0" y="4105"/>
                  <a:pt x="0" y="4105"/>
                </a:cubicBezTo>
                <a:cubicBezTo>
                  <a:pt x="9" y="4104"/>
                  <a:pt x="19" y="4104"/>
                  <a:pt x="28" y="4104"/>
                </a:cubicBezTo>
                <a:cubicBezTo>
                  <a:pt x="282" y="4104"/>
                  <a:pt x="488" y="4311"/>
                  <a:pt x="488" y="4567"/>
                </a:cubicBezTo>
                <a:cubicBezTo>
                  <a:pt x="488" y="4823"/>
                  <a:pt x="282" y="5030"/>
                  <a:pt x="28" y="5030"/>
                </a:cubicBezTo>
                <a:cubicBezTo>
                  <a:pt x="19" y="5030"/>
                  <a:pt x="9" y="5030"/>
                  <a:pt x="0" y="5029"/>
                </a:cubicBezTo>
                <a:cubicBezTo>
                  <a:pt x="0" y="5121"/>
                  <a:pt x="0" y="5121"/>
                  <a:pt x="0" y="5121"/>
                </a:cubicBezTo>
                <a:cubicBezTo>
                  <a:pt x="9" y="5121"/>
                  <a:pt x="19" y="5121"/>
                  <a:pt x="28" y="5121"/>
                </a:cubicBezTo>
                <a:cubicBezTo>
                  <a:pt x="332" y="5121"/>
                  <a:pt x="580" y="4873"/>
                  <a:pt x="580" y="4567"/>
                </a:cubicBezTo>
                <a:close/>
                <a:moveTo>
                  <a:pt x="311" y="4567"/>
                </a:moveTo>
                <a:cubicBezTo>
                  <a:pt x="311" y="4413"/>
                  <a:pt x="184" y="4288"/>
                  <a:pt x="28" y="4288"/>
                </a:cubicBezTo>
                <a:cubicBezTo>
                  <a:pt x="19" y="4288"/>
                  <a:pt x="9" y="4288"/>
                  <a:pt x="0" y="4289"/>
                </a:cubicBezTo>
                <a:cubicBezTo>
                  <a:pt x="0" y="4381"/>
                  <a:pt x="0" y="4381"/>
                  <a:pt x="0" y="4381"/>
                </a:cubicBezTo>
                <a:cubicBezTo>
                  <a:pt x="9" y="4380"/>
                  <a:pt x="18" y="4379"/>
                  <a:pt x="28" y="4379"/>
                </a:cubicBezTo>
                <a:cubicBezTo>
                  <a:pt x="134" y="4379"/>
                  <a:pt x="220" y="4463"/>
                  <a:pt x="220" y="4567"/>
                </a:cubicBezTo>
                <a:cubicBezTo>
                  <a:pt x="220" y="4671"/>
                  <a:pt x="134" y="4755"/>
                  <a:pt x="28" y="4755"/>
                </a:cubicBezTo>
                <a:cubicBezTo>
                  <a:pt x="18" y="4755"/>
                  <a:pt x="9" y="4754"/>
                  <a:pt x="0" y="4753"/>
                </a:cubicBezTo>
                <a:cubicBezTo>
                  <a:pt x="0" y="4845"/>
                  <a:pt x="0" y="4845"/>
                  <a:pt x="0" y="4845"/>
                </a:cubicBezTo>
                <a:cubicBezTo>
                  <a:pt x="9" y="4846"/>
                  <a:pt x="19" y="4846"/>
                  <a:pt x="28" y="4846"/>
                </a:cubicBezTo>
                <a:cubicBezTo>
                  <a:pt x="184" y="4846"/>
                  <a:pt x="311" y="4721"/>
                  <a:pt x="311" y="45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10" name="Freeform 10">
            <a:extLst>
              <a:ext uri="{FF2B5EF4-FFF2-40B4-BE49-F238E27FC236}">
                <a16:creationId xmlns:a16="http://schemas.microsoft.com/office/drawing/2014/main" id="{7DC2DADA-5D6C-488C-9408-C61CCFF1D9FC}"/>
              </a:ext>
            </a:extLst>
          </p:cNvPr>
          <p:cNvSpPr>
            <a:spLocks noSelect="1"/>
          </p:cNvSpPr>
          <p:nvPr userDrawn="1"/>
        </p:nvSpPr>
        <p:spPr bwMode="invGray">
          <a:xfrm>
            <a:off x="6592888" y="4708525"/>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1">
            <a:extLst>
              <a:ext uri="{FF2B5EF4-FFF2-40B4-BE49-F238E27FC236}">
                <a16:creationId xmlns:a16="http://schemas.microsoft.com/office/drawing/2014/main" id="{682922AD-F079-40AC-BB70-F5E8A10846AE}"/>
              </a:ext>
            </a:extLst>
          </p:cNvPr>
          <p:cNvSpPr>
            <a:spLocks noSelect="1"/>
          </p:cNvSpPr>
          <p:nvPr userDrawn="1"/>
        </p:nvSpPr>
        <p:spPr bwMode="invGray">
          <a:xfrm>
            <a:off x="431800" y="4788000"/>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Titel 1">
            <a:extLst>
              <a:ext uri="{FF2B5EF4-FFF2-40B4-BE49-F238E27FC236}">
                <a16:creationId xmlns:a16="http://schemas.microsoft.com/office/drawing/2014/main" id="{E298F1A0-06FC-4D38-833E-A7B74BD73661}"/>
              </a:ext>
            </a:extLst>
          </p:cNvPr>
          <p:cNvSpPr>
            <a:spLocks noGrp="1" noSelect="1"/>
          </p:cNvSpPr>
          <p:nvPr>
            <p:ph type="title" hasCustomPrompt="1"/>
          </p:nvPr>
        </p:nvSpPr>
        <p:spPr bwMode="gray">
          <a:xfrm>
            <a:off x="3010517" y="2147268"/>
            <a:ext cx="3608921" cy="766800"/>
          </a:xfrm>
        </p:spPr>
        <p:txBody>
          <a:bodyPr/>
          <a:lstStyle>
            <a:lvl1pPr algn="r">
              <a:defRPr sz="2400">
                <a:solidFill>
                  <a:schemeClr val="bg1"/>
                </a:solidFill>
              </a:defRPr>
            </a:lvl1pPr>
          </a:lstStyle>
          <a:p>
            <a:pPr lvl="0"/>
            <a:r>
              <a:rPr lang="en-GB"/>
              <a:t>[Closure e.g. Thank you </a:t>
            </a:r>
            <a:br>
              <a:rPr lang="en-GB"/>
            </a:br>
            <a:r>
              <a:rPr lang="en-GB"/>
              <a:t>for your attention]</a:t>
            </a:r>
          </a:p>
        </p:txBody>
      </p:sp>
      <p:sp>
        <p:nvSpPr>
          <p:cNvPr id="14" name="***Tijdelijke aanduiding voor datum 2">
            <a:extLst>
              <a:ext uri="{FF2B5EF4-FFF2-40B4-BE49-F238E27FC236}">
                <a16:creationId xmlns:a16="http://schemas.microsoft.com/office/drawing/2014/main" id="{69E66B22-01A0-443B-AD9F-68C665B000FF}"/>
              </a:ext>
            </a:extLst>
          </p:cNvPr>
          <p:cNvSpPr>
            <a:spLocks noGrp="1" noSelect="1"/>
          </p:cNvSpPr>
          <p:nvPr>
            <p:ph type="dt" sz="half" idx="10"/>
          </p:nvPr>
        </p:nvSpPr>
        <p:spPr>
          <a:xfrm>
            <a:off x="4478355" y="4986466"/>
            <a:ext cx="586800" cy="82440"/>
          </a:xfrm>
        </p:spPr>
        <p:txBody>
          <a:bodyPr/>
          <a:lstStyle>
            <a:lvl1pPr>
              <a:defRPr>
                <a:solidFill>
                  <a:schemeClr val="bg1"/>
                </a:solidFill>
              </a:defRPr>
            </a:lvl1pPr>
          </a:lstStyle>
          <a:p>
            <a:fld id="{DC04DD05-4251-43BC-B82A-FBE6C877A68C}" type="datetime1">
              <a:rPr lang="en-GB" noProof="1" smtClean="0"/>
              <a:pPr/>
              <a:t>20/06/2024</a:t>
            </a:fld>
            <a:endParaRPr lang="en-GB" noProof="1"/>
          </a:p>
        </p:txBody>
      </p:sp>
      <p:sp>
        <p:nvSpPr>
          <p:cNvPr id="15" name="***Tijdelijke aanduiding voor voettekst 3">
            <a:extLst>
              <a:ext uri="{FF2B5EF4-FFF2-40B4-BE49-F238E27FC236}">
                <a16:creationId xmlns:a16="http://schemas.microsoft.com/office/drawing/2014/main" id="{3DA14185-B343-4434-BF70-11D0B8AF8C7E}"/>
              </a:ext>
            </a:extLst>
          </p:cNvPr>
          <p:cNvSpPr>
            <a:spLocks noGrp="1" noSelect="1"/>
          </p:cNvSpPr>
          <p:nvPr>
            <p:ph type="ftr" sz="quarter" idx="11"/>
          </p:nvPr>
        </p:nvSpPr>
        <p:spPr>
          <a:xfrm>
            <a:off x="2806920" y="4876158"/>
            <a:ext cx="3540240" cy="82800"/>
          </a:xfrm>
        </p:spPr>
        <p:txBody>
          <a:bodyPr/>
          <a:lstStyle>
            <a:lvl1pPr>
              <a:defRPr>
                <a:solidFill>
                  <a:schemeClr val="bg1"/>
                </a:solidFill>
              </a:defRPr>
            </a:lvl1pPr>
          </a:lstStyle>
          <a:p>
            <a:r>
              <a:rPr lang="en-GB" noProof="1"/>
              <a:t>AI-ML-Big Data  | WL Labs | CTO | Internal | © Worldline</a:t>
            </a:r>
          </a:p>
        </p:txBody>
      </p:sp>
      <p:sp>
        <p:nvSpPr>
          <p:cNvPr id="16" name="***Tijdelijke aanduiding voor dianummer 7">
            <a:extLst>
              <a:ext uri="{FF2B5EF4-FFF2-40B4-BE49-F238E27FC236}">
                <a16:creationId xmlns:a16="http://schemas.microsoft.com/office/drawing/2014/main" id="{82C7AB92-5393-4EA8-B3AD-79AF41374819}"/>
              </a:ext>
            </a:extLst>
          </p:cNvPr>
          <p:cNvSpPr>
            <a:spLocks noGrp="1" noSelect="1"/>
          </p:cNvSpPr>
          <p:nvPr>
            <p:ph type="sldNum" sz="quarter" idx="12"/>
          </p:nvPr>
        </p:nvSpPr>
        <p:spPr>
          <a:xfrm>
            <a:off x="4117823" y="4986466"/>
            <a:ext cx="334405" cy="82800"/>
          </a:xfrm>
        </p:spPr>
        <p:txBody>
          <a:bodyPr/>
          <a:lstStyle>
            <a:lvl1pPr>
              <a:defRPr>
                <a:solidFill>
                  <a:schemeClr val="bg1"/>
                </a:solidFill>
              </a:defRPr>
            </a:lvl1pPr>
          </a:lstStyle>
          <a:p>
            <a:fld id="{66C51462-7265-4FA4-8260-F4DA7CBC4A43}" type="slidenum">
              <a:rPr lang="en-GB" smtClean="0"/>
              <a:pPr/>
              <a:t>‹#›</a:t>
            </a:fld>
            <a:r>
              <a:rPr lang="en-GB"/>
              <a:t> |</a:t>
            </a:r>
          </a:p>
        </p:txBody>
      </p:sp>
      <p:sp>
        <p:nvSpPr>
          <p:cNvPr id="17" name="Freeform 5 (PHJU)">
            <a:extLst>
              <a:ext uri="{FF2B5EF4-FFF2-40B4-BE49-F238E27FC236}">
                <a16:creationId xmlns:a16="http://schemas.microsoft.com/office/drawing/2014/main" id="{FE6FA1A5-8DFF-4534-8A44-A0A284D306AB}"/>
              </a:ext>
            </a:extLst>
          </p:cNvPr>
          <p:cNvSpPr>
            <a:spLocks noGrp="1" noSelect="1"/>
          </p:cNvSpPr>
          <p:nvPr>
            <p:ph type="body" idx="1000" hasCustomPrompt="1"/>
            <p:custDataLst>
              <p:custData r:id="rId1"/>
            </p:custDataLst>
          </p:nvPr>
        </p:nvSpPr>
        <p:spPr bwMode="auto">
          <a:xfrm>
            <a:off x="6764338" y="1428750"/>
            <a:ext cx="1104900" cy="2205038"/>
          </a:xfrm>
          <a:custGeom>
            <a:avLst/>
            <a:gdLst>
              <a:gd name="T0" fmla="*/ 0 w 4637"/>
              <a:gd name="T1" fmla="*/ 8499 h 9262"/>
              <a:gd name="T2" fmla="*/ 35 w 4637"/>
              <a:gd name="T3" fmla="*/ 737 h 9262"/>
              <a:gd name="T4" fmla="*/ 35 w 4637"/>
              <a:gd name="T5" fmla="*/ 646 h 9262"/>
              <a:gd name="T6" fmla="*/ 3664 w 4637"/>
              <a:gd name="T7" fmla="*/ 4612 h 9262"/>
              <a:gd name="T8" fmla="*/ 0 w 4637"/>
              <a:gd name="T9" fmla="*/ 1071 h 9262"/>
              <a:gd name="T10" fmla="*/ 28 w 4637"/>
              <a:gd name="T11" fmla="*/ 8153 h 9262"/>
              <a:gd name="T12" fmla="*/ 28 w 4637"/>
              <a:gd name="T13" fmla="*/ 8245 h 9262"/>
              <a:gd name="T14" fmla="*/ 12 w 4637"/>
              <a:gd name="T15" fmla="*/ 1280 h 9262"/>
              <a:gd name="T16" fmla="*/ 12 w 4637"/>
              <a:gd name="T17" fmla="*/ 1371 h 9262"/>
              <a:gd name="T18" fmla="*/ 0 w 4637"/>
              <a:gd name="T19" fmla="*/ 7801 h 9262"/>
              <a:gd name="T20" fmla="*/ 3319 w 4637"/>
              <a:gd name="T21" fmla="*/ 4586 h 9262"/>
              <a:gd name="T22" fmla="*/ 0 w 4637"/>
              <a:gd name="T23" fmla="*/ 1607 h 9262"/>
              <a:gd name="T24" fmla="*/ 2908 w 4637"/>
              <a:gd name="T25" fmla="*/ 4577 h 9262"/>
              <a:gd name="T26" fmla="*/ 0 w 4637"/>
              <a:gd name="T27" fmla="*/ 7547 h 9262"/>
              <a:gd name="T28" fmla="*/ 2660 w 4637"/>
              <a:gd name="T29" fmla="*/ 4580 h 9262"/>
              <a:gd name="T30" fmla="*/ 0 w 4637"/>
              <a:gd name="T31" fmla="*/ 2050 h 9262"/>
              <a:gd name="T32" fmla="*/ 38 w 4637"/>
              <a:gd name="T33" fmla="*/ 7110 h 9262"/>
              <a:gd name="T34" fmla="*/ 38 w 4637"/>
              <a:gd name="T35" fmla="*/ 7201 h 9262"/>
              <a:gd name="T36" fmla="*/ 48 w 4637"/>
              <a:gd name="T37" fmla="*/ 2291 h 9262"/>
              <a:gd name="T38" fmla="*/ 48 w 4637"/>
              <a:gd name="T39" fmla="*/ 2382 h 9262"/>
              <a:gd name="T40" fmla="*/ 0 w 4637"/>
              <a:gd name="T41" fmla="*/ 6751 h 9262"/>
              <a:gd name="T42" fmla="*/ 2327 w 4637"/>
              <a:gd name="T43" fmla="*/ 4567 h 9262"/>
              <a:gd name="T44" fmla="*/ 0 w 4637"/>
              <a:gd name="T45" fmla="*/ 2657 h 9262"/>
              <a:gd name="T46" fmla="*/ 1871 w 4637"/>
              <a:gd name="T47" fmla="*/ 4567 h 9262"/>
              <a:gd name="T48" fmla="*/ 0 w 4637"/>
              <a:gd name="T49" fmla="*/ 6477 h 9262"/>
              <a:gd name="T50" fmla="*/ 1604 w 4637"/>
              <a:gd name="T51" fmla="*/ 4564 h 9262"/>
              <a:gd name="T52" fmla="*/ 0 w 4637"/>
              <a:gd name="T53" fmla="*/ 3106 h 9262"/>
              <a:gd name="T54" fmla="*/ 51 w 4637"/>
              <a:gd name="T55" fmla="*/ 6022 h 9262"/>
              <a:gd name="T56" fmla="*/ 51 w 4637"/>
              <a:gd name="T57" fmla="*/ 6113 h 9262"/>
              <a:gd name="T58" fmla="*/ 51 w 4637"/>
              <a:gd name="T59" fmla="*/ 3360 h 9262"/>
              <a:gd name="T60" fmla="*/ 51 w 4637"/>
              <a:gd name="T61" fmla="*/ 3451 h 9262"/>
              <a:gd name="T62" fmla="*/ 0 w 4637"/>
              <a:gd name="T63" fmla="*/ 5662 h 9262"/>
              <a:gd name="T64" fmla="*/ 1252 w 4637"/>
              <a:gd name="T65" fmla="*/ 4557 h 9262"/>
              <a:gd name="T66" fmla="*/ 0 w 4637"/>
              <a:gd name="T67" fmla="*/ 91 h 9262"/>
              <a:gd name="T68" fmla="*/ 3 w 4637"/>
              <a:gd name="T69" fmla="*/ 9171 h 9262"/>
              <a:gd name="T70" fmla="*/ 3 w 4637"/>
              <a:gd name="T71" fmla="*/ 9262 h 9262"/>
              <a:gd name="T72" fmla="*/ 4349 w 4637"/>
              <a:gd name="T73" fmla="*/ 4634 h 9262"/>
              <a:gd name="T74" fmla="*/ 0 w 4637"/>
              <a:gd name="T75" fmla="*/ 424 h 9262"/>
              <a:gd name="T76" fmla="*/ 44 w 4637"/>
              <a:gd name="T77" fmla="*/ 8845 h 9262"/>
              <a:gd name="T78" fmla="*/ 44 w 4637"/>
              <a:gd name="T79" fmla="*/ 8936 h 9262"/>
              <a:gd name="T80" fmla="*/ 48 w 4637"/>
              <a:gd name="T81" fmla="*/ 3693 h 9262"/>
              <a:gd name="T82" fmla="*/ 48 w 4637"/>
              <a:gd name="T83" fmla="*/ 3784 h 9262"/>
              <a:gd name="T84" fmla="*/ 0 w 4637"/>
              <a:gd name="T85" fmla="*/ 5342 h 9262"/>
              <a:gd name="T86" fmla="*/ 919 w 4637"/>
              <a:gd name="T87" fmla="*/ 4564 h 9262"/>
              <a:gd name="T88" fmla="*/ 0 w 4637"/>
              <a:gd name="T89" fmla="*/ 4013 h 9262"/>
              <a:gd name="T90" fmla="*/ 488 w 4637"/>
              <a:gd name="T91" fmla="*/ 4567 h 9262"/>
              <a:gd name="T92" fmla="*/ 0 w 4637"/>
              <a:gd name="T93" fmla="*/ 5121 h 9262"/>
              <a:gd name="T94" fmla="*/ 311 w 4637"/>
              <a:gd name="T95" fmla="*/ 4567 h 9262"/>
              <a:gd name="T96" fmla="*/ 0 w 4637"/>
              <a:gd name="T97" fmla="*/ 4381 h 9262"/>
              <a:gd name="T98" fmla="*/ 28 w 4637"/>
              <a:gd name="T99" fmla="*/ 4755 h 9262"/>
              <a:gd name="T100" fmla="*/ 28 w 4637"/>
              <a:gd name="T101" fmla="*/ 4846 h 9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37" h="9262">
                <a:moveTo>
                  <a:pt x="35" y="8590"/>
                </a:moveTo>
                <a:cubicBezTo>
                  <a:pt x="23" y="8590"/>
                  <a:pt x="11" y="8590"/>
                  <a:pt x="0" y="8590"/>
                </a:cubicBezTo>
                <a:cubicBezTo>
                  <a:pt x="0" y="8499"/>
                  <a:pt x="0" y="8499"/>
                  <a:pt x="0" y="8499"/>
                </a:cubicBezTo>
                <a:cubicBezTo>
                  <a:pt x="11" y="8499"/>
                  <a:pt x="23" y="8499"/>
                  <a:pt x="35" y="8499"/>
                </a:cubicBezTo>
                <a:cubicBezTo>
                  <a:pt x="2176" y="8499"/>
                  <a:pt x="3919" y="6758"/>
                  <a:pt x="3919" y="4618"/>
                </a:cubicBezTo>
                <a:cubicBezTo>
                  <a:pt x="3919" y="2478"/>
                  <a:pt x="2176" y="737"/>
                  <a:pt x="35" y="737"/>
                </a:cubicBezTo>
                <a:cubicBezTo>
                  <a:pt x="23" y="737"/>
                  <a:pt x="11" y="737"/>
                  <a:pt x="0" y="738"/>
                </a:cubicBezTo>
                <a:cubicBezTo>
                  <a:pt x="0" y="647"/>
                  <a:pt x="0" y="647"/>
                  <a:pt x="0" y="647"/>
                </a:cubicBezTo>
                <a:cubicBezTo>
                  <a:pt x="11" y="646"/>
                  <a:pt x="23" y="646"/>
                  <a:pt x="35" y="646"/>
                </a:cubicBezTo>
                <a:cubicBezTo>
                  <a:pt x="2227" y="646"/>
                  <a:pt x="4010" y="2428"/>
                  <a:pt x="4010" y="4618"/>
                </a:cubicBezTo>
                <a:cubicBezTo>
                  <a:pt x="4010" y="6808"/>
                  <a:pt x="2227" y="8590"/>
                  <a:pt x="35" y="8590"/>
                </a:cubicBezTo>
                <a:close/>
                <a:moveTo>
                  <a:pt x="3664" y="4612"/>
                </a:moveTo>
                <a:cubicBezTo>
                  <a:pt x="3664" y="2609"/>
                  <a:pt x="2033" y="979"/>
                  <a:pt x="28" y="979"/>
                </a:cubicBezTo>
                <a:cubicBezTo>
                  <a:pt x="19" y="979"/>
                  <a:pt x="9" y="979"/>
                  <a:pt x="0" y="979"/>
                </a:cubicBezTo>
                <a:cubicBezTo>
                  <a:pt x="0" y="1071"/>
                  <a:pt x="0" y="1071"/>
                  <a:pt x="0" y="1071"/>
                </a:cubicBezTo>
                <a:cubicBezTo>
                  <a:pt x="9" y="1070"/>
                  <a:pt x="19" y="1070"/>
                  <a:pt x="28" y="1070"/>
                </a:cubicBezTo>
                <a:cubicBezTo>
                  <a:pt x="1983" y="1070"/>
                  <a:pt x="3573" y="2659"/>
                  <a:pt x="3573" y="4612"/>
                </a:cubicBezTo>
                <a:cubicBezTo>
                  <a:pt x="3573" y="6565"/>
                  <a:pt x="1983" y="8153"/>
                  <a:pt x="28" y="8153"/>
                </a:cubicBezTo>
                <a:cubicBezTo>
                  <a:pt x="19" y="8153"/>
                  <a:pt x="9" y="8153"/>
                  <a:pt x="0" y="8153"/>
                </a:cubicBezTo>
                <a:cubicBezTo>
                  <a:pt x="0" y="8244"/>
                  <a:pt x="0" y="8244"/>
                  <a:pt x="0" y="8244"/>
                </a:cubicBezTo>
                <a:cubicBezTo>
                  <a:pt x="9" y="8245"/>
                  <a:pt x="19" y="8245"/>
                  <a:pt x="28" y="8245"/>
                </a:cubicBezTo>
                <a:cubicBezTo>
                  <a:pt x="2033" y="8245"/>
                  <a:pt x="3664" y="6615"/>
                  <a:pt x="3664" y="4612"/>
                </a:cubicBezTo>
                <a:close/>
                <a:moveTo>
                  <a:pt x="3319" y="4586"/>
                </a:moveTo>
                <a:cubicBezTo>
                  <a:pt x="3319" y="2763"/>
                  <a:pt x="1836" y="1280"/>
                  <a:pt x="12" y="1280"/>
                </a:cubicBezTo>
                <a:cubicBezTo>
                  <a:pt x="0" y="1280"/>
                  <a:pt x="0" y="1280"/>
                  <a:pt x="0" y="1280"/>
                </a:cubicBezTo>
                <a:cubicBezTo>
                  <a:pt x="0" y="1371"/>
                  <a:pt x="0" y="1371"/>
                  <a:pt x="0" y="1371"/>
                </a:cubicBezTo>
                <a:cubicBezTo>
                  <a:pt x="12" y="1371"/>
                  <a:pt x="12" y="1371"/>
                  <a:pt x="12" y="1371"/>
                </a:cubicBezTo>
                <a:cubicBezTo>
                  <a:pt x="1785" y="1371"/>
                  <a:pt x="3228" y="2813"/>
                  <a:pt x="3228" y="4586"/>
                </a:cubicBezTo>
                <a:cubicBezTo>
                  <a:pt x="3228" y="6359"/>
                  <a:pt x="1785" y="7801"/>
                  <a:pt x="12" y="7801"/>
                </a:cubicBezTo>
                <a:cubicBezTo>
                  <a:pt x="0" y="7801"/>
                  <a:pt x="0" y="7801"/>
                  <a:pt x="0" y="7801"/>
                </a:cubicBezTo>
                <a:cubicBezTo>
                  <a:pt x="0" y="7893"/>
                  <a:pt x="0" y="7893"/>
                  <a:pt x="0" y="7893"/>
                </a:cubicBezTo>
                <a:cubicBezTo>
                  <a:pt x="12" y="7893"/>
                  <a:pt x="12" y="7893"/>
                  <a:pt x="12" y="7893"/>
                </a:cubicBezTo>
                <a:cubicBezTo>
                  <a:pt x="1836" y="7893"/>
                  <a:pt x="3319" y="6409"/>
                  <a:pt x="3319" y="4586"/>
                </a:cubicBezTo>
                <a:close/>
                <a:moveTo>
                  <a:pt x="2999" y="4577"/>
                </a:moveTo>
                <a:cubicBezTo>
                  <a:pt x="2999" y="2939"/>
                  <a:pt x="1663" y="1606"/>
                  <a:pt x="22" y="1606"/>
                </a:cubicBezTo>
                <a:cubicBezTo>
                  <a:pt x="14" y="1606"/>
                  <a:pt x="7" y="1606"/>
                  <a:pt x="0" y="1607"/>
                </a:cubicBezTo>
                <a:cubicBezTo>
                  <a:pt x="0" y="1698"/>
                  <a:pt x="0" y="1698"/>
                  <a:pt x="0" y="1698"/>
                </a:cubicBezTo>
                <a:cubicBezTo>
                  <a:pt x="7" y="1697"/>
                  <a:pt x="14" y="1697"/>
                  <a:pt x="22" y="1697"/>
                </a:cubicBezTo>
                <a:cubicBezTo>
                  <a:pt x="1613" y="1697"/>
                  <a:pt x="2908" y="2989"/>
                  <a:pt x="2908" y="4577"/>
                </a:cubicBezTo>
                <a:cubicBezTo>
                  <a:pt x="2908" y="6164"/>
                  <a:pt x="1613" y="7456"/>
                  <a:pt x="22" y="7456"/>
                </a:cubicBezTo>
                <a:cubicBezTo>
                  <a:pt x="14" y="7456"/>
                  <a:pt x="7" y="7456"/>
                  <a:pt x="0" y="7455"/>
                </a:cubicBezTo>
                <a:cubicBezTo>
                  <a:pt x="0" y="7547"/>
                  <a:pt x="0" y="7547"/>
                  <a:pt x="0" y="7547"/>
                </a:cubicBezTo>
                <a:cubicBezTo>
                  <a:pt x="7" y="7547"/>
                  <a:pt x="14" y="7547"/>
                  <a:pt x="22" y="7547"/>
                </a:cubicBezTo>
                <a:cubicBezTo>
                  <a:pt x="1663" y="7547"/>
                  <a:pt x="2999" y="6215"/>
                  <a:pt x="2999" y="4577"/>
                </a:cubicBezTo>
                <a:close/>
                <a:moveTo>
                  <a:pt x="2660" y="4580"/>
                </a:moveTo>
                <a:cubicBezTo>
                  <a:pt x="2660" y="3134"/>
                  <a:pt x="1484" y="1958"/>
                  <a:pt x="38" y="1958"/>
                </a:cubicBezTo>
                <a:cubicBezTo>
                  <a:pt x="25" y="1958"/>
                  <a:pt x="12" y="1958"/>
                  <a:pt x="0" y="1959"/>
                </a:cubicBezTo>
                <a:cubicBezTo>
                  <a:pt x="0" y="2050"/>
                  <a:pt x="0" y="2050"/>
                  <a:pt x="0" y="2050"/>
                </a:cubicBezTo>
                <a:cubicBezTo>
                  <a:pt x="12" y="2049"/>
                  <a:pt x="25" y="2049"/>
                  <a:pt x="38" y="2049"/>
                </a:cubicBezTo>
                <a:cubicBezTo>
                  <a:pt x="1433" y="2049"/>
                  <a:pt x="2568" y="3185"/>
                  <a:pt x="2568" y="4580"/>
                </a:cubicBezTo>
                <a:cubicBezTo>
                  <a:pt x="2568" y="5975"/>
                  <a:pt x="1433" y="7110"/>
                  <a:pt x="38" y="7110"/>
                </a:cubicBezTo>
                <a:cubicBezTo>
                  <a:pt x="25" y="7110"/>
                  <a:pt x="12" y="7110"/>
                  <a:pt x="0" y="7110"/>
                </a:cubicBezTo>
                <a:cubicBezTo>
                  <a:pt x="0" y="7201"/>
                  <a:pt x="0" y="7201"/>
                  <a:pt x="0" y="7201"/>
                </a:cubicBezTo>
                <a:cubicBezTo>
                  <a:pt x="12" y="7201"/>
                  <a:pt x="25" y="7201"/>
                  <a:pt x="38" y="7201"/>
                </a:cubicBezTo>
                <a:cubicBezTo>
                  <a:pt x="1484" y="7201"/>
                  <a:pt x="2660" y="6025"/>
                  <a:pt x="2660" y="4580"/>
                </a:cubicBezTo>
                <a:close/>
                <a:moveTo>
                  <a:pt x="2327" y="4567"/>
                </a:moveTo>
                <a:cubicBezTo>
                  <a:pt x="2327" y="3312"/>
                  <a:pt x="1304" y="2291"/>
                  <a:pt x="48" y="2291"/>
                </a:cubicBezTo>
                <a:cubicBezTo>
                  <a:pt x="32" y="2291"/>
                  <a:pt x="16" y="2291"/>
                  <a:pt x="0" y="2292"/>
                </a:cubicBezTo>
                <a:cubicBezTo>
                  <a:pt x="0" y="2383"/>
                  <a:pt x="0" y="2383"/>
                  <a:pt x="0" y="2383"/>
                </a:cubicBezTo>
                <a:cubicBezTo>
                  <a:pt x="16" y="2382"/>
                  <a:pt x="32" y="2382"/>
                  <a:pt x="48" y="2382"/>
                </a:cubicBezTo>
                <a:cubicBezTo>
                  <a:pt x="1254" y="2382"/>
                  <a:pt x="2236" y="3362"/>
                  <a:pt x="2236" y="4567"/>
                </a:cubicBezTo>
                <a:cubicBezTo>
                  <a:pt x="2236" y="5772"/>
                  <a:pt x="1254" y="6752"/>
                  <a:pt x="48" y="6752"/>
                </a:cubicBezTo>
                <a:cubicBezTo>
                  <a:pt x="32" y="6752"/>
                  <a:pt x="16" y="6752"/>
                  <a:pt x="0" y="6751"/>
                </a:cubicBezTo>
                <a:cubicBezTo>
                  <a:pt x="0" y="6842"/>
                  <a:pt x="0" y="6842"/>
                  <a:pt x="0" y="6842"/>
                </a:cubicBezTo>
                <a:cubicBezTo>
                  <a:pt x="16" y="6843"/>
                  <a:pt x="32" y="6843"/>
                  <a:pt x="48" y="6843"/>
                </a:cubicBezTo>
                <a:cubicBezTo>
                  <a:pt x="1304" y="6843"/>
                  <a:pt x="2327" y="5822"/>
                  <a:pt x="2327" y="4567"/>
                </a:cubicBezTo>
                <a:close/>
                <a:moveTo>
                  <a:pt x="1962" y="4567"/>
                </a:moveTo>
                <a:cubicBezTo>
                  <a:pt x="1962" y="3513"/>
                  <a:pt x="1103" y="2656"/>
                  <a:pt x="48" y="2656"/>
                </a:cubicBezTo>
                <a:cubicBezTo>
                  <a:pt x="32" y="2656"/>
                  <a:pt x="16" y="2656"/>
                  <a:pt x="0" y="2657"/>
                </a:cubicBezTo>
                <a:cubicBezTo>
                  <a:pt x="0" y="2747"/>
                  <a:pt x="0" y="2747"/>
                  <a:pt x="0" y="2747"/>
                </a:cubicBezTo>
                <a:cubicBezTo>
                  <a:pt x="16" y="2747"/>
                  <a:pt x="32" y="2747"/>
                  <a:pt x="48" y="2747"/>
                </a:cubicBezTo>
                <a:cubicBezTo>
                  <a:pt x="1053" y="2747"/>
                  <a:pt x="1871" y="3563"/>
                  <a:pt x="1871" y="4567"/>
                </a:cubicBezTo>
                <a:cubicBezTo>
                  <a:pt x="1871" y="5571"/>
                  <a:pt x="1053" y="6387"/>
                  <a:pt x="48" y="6387"/>
                </a:cubicBezTo>
                <a:cubicBezTo>
                  <a:pt x="32" y="6387"/>
                  <a:pt x="16" y="6387"/>
                  <a:pt x="0" y="6387"/>
                </a:cubicBezTo>
                <a:cubicBezTo>
                  <a:pt x="0" y="6477"/>
                  <a:pt x="0" y="6477"/>
                  <a:pt x="0" y="6477"/>
                </a:cubicBezTo>
                <a:cubicBezTo>
                  <a:pt x="16" y="6478"/>
                  <a:pt x="32" y="6478"/>
                  <a:pt x="48" y="6478"/>
                </a:cubicBezTo>
                <a:cubicBezTo>
                  <a:pt x="1103" y="6478"/>
                  <a:pt x="1962" y="5621"/>
                  <a:pt x="1962" y="4567"/>
                </a:cubicBezTo>
                <a:close/>
                <a:moveTo>
                  <a:pt x="1604" y="4564"/>
                </a:moveTo>
                <a:cubicBezTo>
                  <a:pt x="1604" y="3709"/>
                  <a:pt x="907" y="3014"/>
                  <a:pt x="51" y="3014"/>
                </a:cubicBezTo>
                <a:cubicBezTo>
                  <a:pt x="34" y="3014"/>
                  <a:pt x="16" y="3015"/>
                  <a:pt x="0" y="3015"/>
                </a:cubicBezTo>
                <a:cubicBezTo>
                  <a:pt x="0" y="3106"/>
                  <a:pt x="0" y="3106"/>
                  <a:pt x="0" y="3106"/>
                </a:cubicBezTo>
                <a:cubicBezTo>
                  <a:pt x="16" y="3106"/>
                  <a:pt x="34" y="3105"/>
                  <a:pt x="51" y="3105"/>
                </a:cubicBezTo>
                <a:cubicBezTo>
                  <a:pt x="857" y="3105"/>
                  <a:pt x="1512" y="3760"/>
                  <a:pt x="1512" y="4564"/>
                </a:cubicBezTo>
                <a:cubicBezTo>
                  <a:pt x="1512" y="5368"/>
                  <a:pt x="857" y="6022"/>
                  <a:pt x="51" y="6022"/>
                </a:cubicBezTo>
                <a:cubicBezTo>
                  <a:pt x="34" y="6022"/>
                  <a:pt x="16" y="6022"/>
                  <a:pt x="0" y="6021"/>
                </a:cubicBezTo>
                <a:cubicBezTo>
                  <a:pt x="0" y="6113"/>
                  <a:pt x="0" y="6113"/>
                  <a:pt x="0" y="6113"/>
                </a:cubicBezTo>
                <a:cubicBezTo>
                  <a:pt x="16" y="6113"/>
                  <a:pt x="34" y="6113"/>
                  <a:pt x="51" y="6113"/>
                </a:cubicBezTo>
                <a:cubicBezTo>
                  <a:pt x="907" y="6113"/>
                  <a:pt x="1604" y="5418"/>
                  <a:pt x="1604" y="4564"/>
                </a:cubicBezTo>
                <a:close/>
                <a:moveTo>
                  <a:pt x="1252" y="4557"/>
                </a:moveTo>
                <a:cubicBezTo>
                  <a:pt x="1252" y="3897"/>
                  <a:pt x="713" y="3360"/>
                  <a:pt x="51" y="3360"/>
                </a:cubicBezTo>
                <a:cubicBezTo>
                  <a:pt x="34" y="3360"/>
                  <a:pt x="16" y="3360"/>
                  <a:pt x="0" y="3361"/>
                </a:cubicBezTo>
                <a:cubicBezTo>
                  <a:pt x="0" y="3453"/>
                  <a:pt x="0" y="3453"/>
                  <a:pt x="0" y="3453"/>
                </a:cubicBezTo>
                <a:cubicBezTo>
                  <a:pt x="17" y="3451"/>
                  <a:pt x="34" y="3451"/>
                  <a:pt x="51" y="3451"/>
                </a:cubicBezTo>
                <a:cubicBezTo>
                  <a:pt x="663" y="3451"/>
                  <a:pt x="1160" y="3947"/>
                  <a:pt x="1160" y="4557"/>
                </a:cubicBezTo>
                <a:cubicBezTo>
                  <a:pt x="1160" y="5167"/>
                  <a:pt x="663" y="5664"/>
                  <a:pt x="51" y="5664"/>
                </a:cubicBezTo>
                <a:cubicBezTo>
                  <a:pt x="34" y="5664"/>
                  <a:pt x="17" y="5663"/>
                  <a:pt x="0" y="5662"/>
                </a:cubicBezTo>
                <a:cubicBezTo>
                  <a:pt x="0" y="5754"/>
                  <a:pt x="0" y="5754"/>
                  <a:pt x="0" y="5754"/>
                </a:cubicBezTo>
                <a:cubicBezTo>
                  <a:pt x="16" y="5755"/>
                  <a:pt x="34" y="5755"/>
                  <a:pt x="51" y="5755"/>
                </a:cubicBezTo>
                <a:cubicBezTo>
                  <a:pt x="713" y="5755"/>
                  <a:pt x="1252" y="5218"/>
                  <a:pt x="1252" y="4557"/>
                </a:cubicBezTo>
                <a:close/>
                <a:moveTo>
                  <a:pt x="3" y="0"/>
                </a:moveTo>
                <a:cubicBezTo>
                  <a:pt x="0" y="0"/>
                  <a:pt x="0" y="0"/>
                  <a:pt x="0" y="0"/>
                </a:cubicBezTo>
                <a:cubicBezTo>
                  <a:pt x="0" y="91"/>
                  <a:pt x="0" y="91"/>
                  <a:pt x="0" y="91"/>
                </a:cubicBezTo>
                <a:cubicBezTo>
                  <a:pt x="3" y="91"/>
                  <a:pt x="3" y="91"/>
                  <a:pt x="3" y="91"/>
                </a:cubicBezTo>
                <a:cubicBezTo>
                  <a:pt x="2508" y="91"/>
                  <a:pt x="4546" y="2128"/>
                  <a:pt x="4546" y="4631"/>
                </a:cubicBezTo>
                <a:cubicBezTo>
                  <a:pt x="4546" y="7134"/>
                  <a:pt x="2508" y="9171"/>
                  <a:pt x="3" y="9171"/>
                </a:cubicBezTo>
                <a:cubicBezTo>
                  <a:pt x="0" y="9171"/>
                  <a:pt x="0" y="9171"/>
                  <a:pt x="0" y="9171"/>
                </a:cubicBezTo>
                <a:cubicBezTo>
                  <a:pt x="0" y="9262"/>
                  <a:pt x="0" y="9262"/>
                  <a:pt x="0" y="9262"/>
                </a:cubicBezTo>
                <a:cubicBezTo>
                  <a:pt x="3" y="9262"/>
                  <a:pt x="3" y="9262"/>
                  <a:pt x="3" y="9262"/>
                </a:cubicBezTo>
                <a:cubicBezTo>
                  <a:pt x="2558" y="9262"/>
                  <a:pt x="4637" y="7185"/>
                  <a:pt x="4637" y="4631"/>
                </a:cubicBezTo>
                <a:cubicBezTo>
                  <a:pt x="4637" y="2077"/>
                  <a:pt x="2558" y="0"/>
                  <a:pt x="3" y="0"/>
                </a:cubicBezTo>
                <a:close/>
                <a:moveTo>
                  <a:pt x="4349" y="4634"/>
                </a:moveTo>
                <a:cubicBezTo>
                  <a:pt x="4349" y="2262"/>
                  <a:pt x="2418" y="333"/>
                  <a:pt x="44" y="333"/>
                </a:cubicBezTo>
                <a:cubicBezTo>
                  <a:pt x="30" y="333"/>
                  <a:pt x="14" y="333"/>
                  <a:pt x="0" y="333"/>
                </a:cubicBezTo>
                <a:cubicBezTo>
                  <a:pt x="0" y="424"/>
                  <a:pt x="0" y="424"/>
                  <a:pt x="0" y="424"/>
                </a:cubicBezTo>
                <a:cubicBezTo>
                  <a:pt x="14" y="424"/>
                  <a:pt x="29" y="424"/>
                  <a:pt x="44" y="424"/>
                </a:cubicBezTo>
                <a:cubicBezTo>
                  <a:pt x="2368" y="424"/>
                  <a:pt x="4258" y="2313"/>
                  <a:pt x="4258" y="4634"/>
                </a:cubicBezTo>
                <a:cubicBezTo>
                  <a:pt x="4258" y="6956"/>
                  <a:pt x="2368" y="8845"/>
                  <a:pt x="44" y="8845"/>
                </a:cubicBezTo>
                <a:cubicBezTo>
                  <a:pt x="29" y="8845"/>
                  <a:pt x="14" y="8845"/>
                  <a:pt x="0" y="8844"/>
                </a:cubicBezTo>
                <a:cubicBezTo>
                  <a:pt x="0" y="8935"/>
                  <a:pt x="0" y="8935"/>
                  <a:pt x="0" y="8935"/>
                </a:cubicBezTo>
                <a:cubicBezTo>
                  <a:pt x="14" y="8936"/>
                  <a:pt x="30" y="8936"/>
                  <a:pt x="44" y="8936"/>
                </a:cubicBezTo>
                <a:cubicBezTo>
                  <a:pt x="2418" y="8936"/>
                  <a:pt x="4349" y="7006"/>
                  <a:pt x="4349" y="4634"/>
                </a:cubicBezTo>
                <a:close/>
                <a:moveTo>
                  <a:pt x="919" y="4564"/>
                </a:moveTo>
                <a:cubicBezTo>
                  <a:pt x="919" y="4083"/>
                  <a:pt x="528" y="3693"/>
                  <a:pt x="48" y="3693"/>
                </a:cubicBezTo>
                <a:cubicBezTo>
                  <a:pt x="32" y="3693"/>
                  <a:pt x="16" y="3693"/>
                  <a:pt x="0" y="3694"/>
                </a:cubicBezTo>
                <a:cubicBezTo>
                  <a:pt x="0" y="3785"/>
                  <a:pt x="0" y="3785"/>
                  <a:pt x="0" y="3785"/>
                </a:cubicBezTo>
                <a:cubicBezTo>
                  <a:pt x="15" y="3784"/>
                  <a:pt x="32" y="3784"/>
                  <a:pt x="48" y="3784"/>
                </a:cubicBezTo>
                <a:cubicBezTo>
                  <a:pt x="478" y="3784"/>
                  <a:pt x="828" y="4134"/>
                  <a:pt x="828" y="4564"/>
                </a:cubicBezTo>
                <a:cubicBezTo>
                  <a:pt x="828" y="4994"/>
                  <a:pt x="478" y="5344"/>
                  <a:pt x="48" y="5344"/>
                </a:cubicBezTo>
                <a:cubicBezTo>
                  <a:pt x="32" y="5344"/>
                  <a:pt x="15" y="5343"/>
                  <a:pt x="0" y="5342"/>
                </a:cubicBezTo>
                <a:cubicBezTo>
                  <a:pt x="0" y="5433"/>
                  <a:pt x="0" y="5433"/>
                  <a:pt x="0" y="5433"/>
                </a:cubicBezTo>
                <a:cubicBezTo>
                  <a:pt x="16" y="5435"/>
                  <a:pt x="32" y="5435"/>
                  <a:pt x="48" y="5435"/>
                </a:cubicBezTo>
                <a:cubicBezTo>
                  <a:pt x="528" y="5435"/>
                  <a:pt x="919" y="5044"/>
                  <a:pt x="919" y="4564"/>
                </a:cubicBezTo>
                <a:close/>
                <a:moveTo>
                  <a:pt x="580" y="4567"/>
                </a:moveTo>
                <a:cubicBezTo>
                  <a:pt x="580" y="4261"/>
                  <a:pt x="332" y="4013"/>
                  <a:pt x="28" y="4013"/>
                </a:cubicBezTo>
                <a:cubicBezTo>
                  <a:pt x="19" y="4013"/>
                  <a:pt x="9" y="4013"/>
                  <a:pt x="0" y="4013"/>
                </a:cubicBezTo>
                <a:cubicBezTo>
                  <a:pt x="0" y="4105"/>
                  <a:pt x="0" y="4105"/>
                  <a:pt x="0" y="4105"/>
                </a:cubicBezTo>
                <a:cubicBezTo>
                  <a:pt x="9" y="4104"/>
                  <a:pt x="19" y="4104"/>
                  <a:pt x="28" y="4104"/>
                </a:cubicBezTo>
                <a:cubicBezTo>
                  <a:pt x="282" y="4104"/>
                  <a:pt x="488" y="4311"/>
                  <a:pt x="488" y="4567"/>
                </a:cubicBezTo>
                <a:cubicBezTo>
                  <a:pt x="488" y="4823"/>
                  <a:pt x="282" y="5030"/>
                  <a:pt x="28" y="5030"/>
                </a:cubicBezTo>
                <a:cubicBezTo>
                  <a:pt x="19" y="5030"/>
                  <a:pt x="9" y="5030"/>
                  <a:pt x="0" y="5029"/>
                </a:cubicBezTo>
                <a:cubicBezTo>
                  <a:pt x="0" y="5121"/>
                  <a:pt x="0" y="5121"/>
                  <a:pt x="0" y="5121"/>
                </a:cubicBezTo>
                <a:cubicBezTo>
                  <a:pt x="9" y="5121"/>
                  <a:pt x="19" y="5121"/>
                  <a:pt x="28" y="5121"/>
                </a:cubicBezTo>
                <a:cubicBezTo>
                  <a:pt x="332" y="5121"/>
                  <a:pt x="580" y="4873"/>
                  <a:pt x="580" y="4567"/>
                </a:cubicBezTo>
                <a:close/>
                <a:moveTo>
                  <a:pt x="311" y="4567"/>
                </a:moveTo>
                <a:cubicBezTo>
                  <a:pt x="311" y="4413"/>
                  <a:pt x="184" y="4288"/>
                  <a:pt x="28" y="4288"/>
                </a:cubicBezTo>
                <a:cubicBezTo>
                  <a:pt x="19" y="4288"/>
                  <a:pt x="9" y="4288"/>
                  <a:pt x="0" y="4289"/>
                </a:cubicBezTo>
                <a:cubicBezTo>
                  <a:pt x="0" y="4381"/>
                  <a:pt x="0" y="4381"/>
                  <a:pt x="0" y="4381"/>
                </a:cubicBezTo>
                <a:cubicBezTo>
                  <a:pt x="9" y="4380"/>
                  <a:pt x="18" y="4379"/>
                  <a:pt x="28" y="4379"/>
                </a:cubicBezTo>
                <a:cubicBezTo>
                  <a:pt x="134" y="4379"/>
                  <a:pt x="220" y="4463"/>
                  <a:pt x="220" y="4567"/>
                </a:cubicBezTo>
                <a:cubicBezTo>
                  <a:pt x="220" y="4671"/>
                  <a:pt x="134" y="4755"/>
                  <a:pt x="28" y="4755"/>
                </a:cubicBezTo>
                <a:cubicBezTo>
                  <a:pt x="18" y="4755"/>
                  <a:pt x="9" y="4754"/>
                  <a:pt x="0" y="4753"/>
                </a:cubicBezTo>
                <a:cubicBezTo>
                  <a:pt x="0" y="4845"/>
                  <a:pt x="0" y="4845"/>
                  <a:pt x="0" y="4845"/>
                </a:cubicBezTo>
                <a:cubicBezTo>
                  <a:pt x="9" y="4846"/>
                  <a:pt x="19" y="4846"/>
                  <a:pt x="28" y="4846"/>
                </a:cubicBezTo>
                <a:cubicBezTo>
                  <a:pt x="184" y="4846"/>
                  <a:pt x="311" y="4721"/>
                  <a:pt x="311" y="45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Tree>
    <p:extLst>
      <p:ext uri="{BB962C8B-B14F-4D97-AF65-F5344CB8AC3E}">
        <p14:creationId xmlns:p14="http://schemas.microsoft.com/office/powerpoint/2010/main" val="3244489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losing slide (Sure Sage)">
    <p:bg>
      <p:bgPr>
        <a:solidFill>
          <a:schemeClr val="accent2"/>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6"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010518" y="2147268"/>
            <a:ext cx="3608921" cy="766800"/>
          </a:xfrm>
        </p:spPr>
        <p:txBody>
          <a:bodyPr/>
          <a:lstStyle>
            <a:lvl1pPr algn="r">
              <a:defRPr sz="2400">
                <a:solidFill>
                  <a:schemeClr val="bg1"/>
                </a:solidFill>
              </a:defRPr>
            </a:lvl1pPr>
          </a:lstStyle>
          <a:p>
            <a:pPr lvl="0"/>
            <a:r>
              <a:rPr lang="en-GB"/>
              <a:t>[Closure e.g. Thank you </a:t>
            </a:r>
            <a:br>
              <a:rPr lang="en-GB"/>
            </a:br>
            <a:r>
              <a:rPr lang="en-GB"/>
              <a:t>for your attention]</a:t>
            </a: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endParaRPr lang="en-GB" noProof="1"/>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8" name="***Tijdelijke aanduiding voor dianummer 7"/>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30" name="Freeform 5 (PHJU)"/>
          <p:cNvSpPr>
            <a:spLocks noGrp="1" noSelect="1"/>
          </p:cNvSpPr>
          <p:nvPr>
            <p:ph type="body" idx="1000" hasCustomPrompt="1"/>
          </p:nvPr>
        </p:nvSpPr>
        <p:spPr bwMode="auto">
          <a:xfrm>
            <a:off x="6764338" y="1428751"/>
            <a:ext cx="1104900" cy="2205038"/>
          </a:xfrm>
          <a:custGeom>
            <a:avLst/>
            <a:gdLst>
              <a:gd name="T0" fmla="*/ 0 w 4637"/>
              <a:gd name="T1" fmla="*/ 8499 h 9262"/>
              <a:gd name="T2" fmla="*/ 35 w 4637"/>
              <a:gd name="T3" fmla="*/ 737 h 9262"/>
              <a:gd name="T4" fmla="*/ 35 w 4637"/>
              <a:gd name="T5" fmla="*/ 646 h 9262"/>
              <a:gd name="T6" fmla="*/ 3664 w 4637"/>
              <a:gd name="T7" fmla="*/ 4612 h 9262"/>
              <a:gd name="T8" fmla="*/ 0 w 4637"/>
              <a:gd name="T9" fmla="*/ 1071 h 9262"/>
              <a:gd name="T10" fmla="*/ 28 w 4637"/>
              <a:gd name="T11" fmla="*/ 8153 h 9262"/>
              <a:gd name="T12" fmla="*/ 28 w 4637"/>
              <a:gd name="T13" fmla="*/ 8245 h 9262"/>
              <a:gd name="T14" fmla="*/ 12 w 4637"/>
              <a:gd name="T15" fmla="*/ 1280 h 9262"/>
              <a:gd name="T16" fmla="*/ 12 w 4637"/>
              <a:gd name="T17" fmla="*/ 1371 h 9262"/>
              <a:gd name="T18" fmla="*/ 0 w 4637"/>
              <a:gd name="T19" fmla="*/ 7801 h 9262"/>
              <a:gd name="T20" fmla="*/ 3319 w 4637"/>
              <a:gd name="T21" fmla="*/ 4586 h 9262"/>
              <a:gd name="T22" fmla="*/ 0 w 4637"/>
              <a:gd name="T23" fmla="*/ 1607 h 9262"/>
              <a:gd name="T24" fmla="*/ 2908 w 4637"/>
              <a:gd name="T25" fmla="*/ 4577 h 9262"/>
              <a:gd name="T26" fmla="*/ 0 w 4637"/>
              <a:gd name="T27" fmla="*/ 7547 h 9262"/>
              <a:gd name="T28" fmla="*/ 2660 w 4637"/>
              <a:gd name="T29" fmla="*/ 4580 h 9262"/>
              <a:gd name="T30" fmla="*/ 0 w 4637"/>
              <a:gd name="T31" fmla="*/ 2050 h 9262"/>
              <a:gd name="T32" fmla="*/ 38 w 4637"/>
              <a:gd name="T33" fmla="*/ 7110 h 9262"/>
              <a:gd name="T34" fmla="*/ 38 w 4637"/>
              <a:gd name="T35" fmla="*/ 7201 h 9262"/>
              <a:gd name="T36" fmla="*/ 48 w 4637"/>
              <a:gd name="T37" fmla="*/ 2291 h 9262"/>
              <a:gd name="T38" fmla="*/ 48 w 4637"/>
              <a:gd name="T39" fmla="*/ 2382 h 9262"/>
              <a:gd name="T40" fmla="*/ 0 w 4637"/>
              <a:gd name="T41" fmla="*/ 6751 h 9262"/>
              <a:gd name="T42" fmla="*/ 2327 w 4637"/>
              <a:gd name="T43" fmla="*/ 4567 h 9262"/>
              <a:gd name="T44" fmla="*/ 0 w 4637"/>
              <a:gd name="T45" fmla="*/ 2657 h 9262"/>
              <a:gd name="T46" fmla="*/ 1871 w 4637"/>
              <a:gd name="T47" fmla="*/ 4567 h 9262"/>
              <a:gd name="T48" fmla="*/ 0 w 4637"/>
              <a:gd name="T49" fmla="*/ 6477 h 9262"/>
              <a:gd name="T50" fmla="*/ 1604 w 4637"/>
              <a:gd name="T51" fmla="*/ 4564 h 9262"/>
              <a:gd name="T52" fmla="*/ 0 w 4637"/>
              <a:gd name="T53" fmla="*/ 3106 h 9262"/>
              <a:gd name="T54" fmla="*/ 51 w 4637"/>
              <a:gd name="T55" fmla="*/ 6022 h 9262"/>
              <a:gd name="T56" fmla="*/ 51 w 4637"/>
              <a:gd name="T57" fmla="*/ 6113 h 9262"/>
              <a:gd name="T58" fmla="*/ 51 w 4637"/>
              <a:gd name="T59" fmla="*/ 3360 h 9262"/>
              <a:gd name="T60" fmla="*/ 51 w 4637"/>
              <a:gd name="T61" fmla="*/ 3451 h 9262"/>
              <a:gd name="T62" fmla="*/ 0 w 4637"/>
              <a:gd name="T63" fmla="*/ 5662 h 9262"/>
              <a:gd name="T64" fmla="*/ 1252 w 4637"/>
              <a:gd name="T65" fmla="*/ 4557 h 9262"/>
              <a:gd name="T66" fmla="*/ 0 w 4637"/>
              <a:gd name="T67" fmla="*/ 91 h 9262"/>
              <a:gd name="T68" fmla="*/ 3 w 4637"/>
              <a:gd name="T69" fmla="*/ 9171 h 9262"/>
              <a:gd name="T70" fmla="*/ 3 w 4637"/>
              <a:gd name="T71" fmla="*/ 9262 h 9262"/>
              <a:gd name="T72" fmla="*/ 4349 w 4637"/>
              <a:gd name="T73" fmla="*/ 4634 h 9262"/>
              <a:gd name="T74" fmla="*/ 0 w 4637"/>
              <a:gd name="T75" fmla="*/ 424 h 9262"/>
              <a:gd name="T76" fmla="*/ 44 w 4637"/>
              <a:gd name="T77" fmla="*/ 8845 h 9262"/>
              <a:gd name="T78" fmla="*/ 44 w 4637"/>
              <a:gd name="T79" fmla="*/ 8936 h 9262"/>
              <a:gd name="T80" fmla="*/ 48 w 4637"/>
              <a:gd name="T81" fmla="*/ 3693 h 9262"/>
              <a:gd name="T82" fmla="*/ 48 w 4637"/>
              <a:gd name="T83" fmla="*/ 3784 h 9262"/>
              <a:gd name="T84" fmla="*/ 0 w 4637"/>
              <a:gd name="T85" fmla="*/ 5342 h 9262"/>
              <a:gd name="T86" fmla="*/ 919 w 4637"/>
              <a:gd name="T87" fmla="*/ 4564 h 9262"/>
              <a:gd name="T88" fmla="*/ 0 w 4637"/>
              <a:gd name="T89" fmla="*/ 4013 h 9262"/>
              <a:gd name="T90" fmla="*/ 488 w 4637"/>
              <a:gd name="T91" fmla="*/ 4567 h 9262"/>
              <a:gd name="T92" fmla="*/ 0 w 4637"/>
              <a:gd name="T93" fmla="*/ 5121 h 9262"/>
              <a:gd name="T94" fmla="*/ 311 w 4637"/>
              <a:gd name="T95" fmla="*/ 4567 h 9262"/>
              <a:gd name="T96" fmla="*/ 0 w 4637"/>
              <a:gd name="T97" fmla="*/ 4381 h 9262"/>
              <a:gd name="T98" fmla="*/ 28 w 4637"/>
              <a:gd name="T99" fmla="*/ 4755 h 9262"/>
              <a:gd name="T100" fmla="*/ 28 w 4637"/>
              <a:gd name="T101" fmla="*/ 4846 h 9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37" h="9262">
                <a:moveTo>
                  <a:pt x="35" y="8590"/>
                </a:moveTo>
                <a:cubicBezTo>
                  <a:pt x="23" y="8590"/>
                  <a:pt x="11" y="8590"/>
                  <a:pt x="0" y="8590"/>
                </a:cubicBezTo>
                <a:cubicBezTo>
                  <a:pt x="0" y="8499"/>
                  <a:pt x="0" y="8499"/>
                  <a:pt x="0" y="8499"/>
                </a:cubicBezTo>
                <a:cubicBezTo>
                  <a:pt x="11" y="8499"/>
                  <a:pt x="23" y="8499"/>
                  <a:pt x="35" y="8499"/>
                </a:cubicBezTo>
                <a:cubicBezTo>
                  <a:pt x="2176" y="8499"/>
                  <a:pt x="3919" y="6758"/>
                  <a:pt x="3919" y="4618"/>
                </a:cubicBezTo>
                <a:cubicBezTo>
                  <a:pt x="3919" y="2478"/>
                  <a:pt x="2176" y="737"/>
                  <a:pt x="35" y="737"/>
                </a:cubicBezTo>
                <a:cubicBezTo>
                  <a:pt x="23" y="737"/>
                  <a:pt x="11" y="737"/>
                  <a:pt x="0" y="738"/>
                </a:cubicBezTo>
                <a:cubicBezTo>
                  <a:pt x="0" y="647"/>
                  <a:pt x="0" y="647"/>
                  <a:pt x="0" y="647"/>
                </a:cubicBezTo>
                <a:cubicBezTo>
                  <a:pt x="11" y="646"/>
                  <a:pt x="23" y="646"/>
                  <a:pt x="35" y="646"/>
                </a:cubicBezTo>
                <a:cubicBezTo>
                  <a:pt x="2227" y="646"/>
                  <a:pt x="4010" y="2428"/>
                  <a:pt x="4010" y="4618"/>
                </a:cubicBezTo>
                <a:cubicBezTo>
                  <a:pt x="4010" y="6808"/>
                  <a:pt x="2227" y="8590"/>
                  <a:pt x="35" y="8590"/>
                </a:cubicBezTo>
                <a:close/>
                <a:moveTo>
                  <a:pt x="3664" y="4612"/>
                </a:moveTo>
                <a:cubicBezTo>
                  <a:pt x="3664" y="2609"/>
                  <a:pt x="2033" y="979"/>
                  <a:pt x="28" y="979"/>
                </a:cubicBezTo>
                <a:cubicBezTo>
                  <a:pt x="19" y="979"/>
                  <a:pt x="9" y="979"/>
                  <a:pt x="0" y="979"/>
                </a:cubicBezTo>
                <a:cubicBezTo>
                  <a:pt x="0" y="1071"/>
                  <a:pt x="0" y="1071"/>
                  <a:pt x="0" y="1071"/>
                </a:cubicBezTo>
                <a:cubicBezTo>
                  <a:pt x="9" y="1070"/>
                  <a:pt x="19" y="1070"/>
                  <a:pt x="28" y="1070"/>
                </a:cubicBezTo>
                <a:cubicBezTo>
                  <a:pt x="1983" y="1070"/>
                  <a:pt x="3573" y="2659"/>
                  <a:pt x="3573" y="4612"/>
                </a:cubicBezTo>
                <a:cubicBezTo>
                  <a:pt x="3573" y="6565"/>
                  <a:pt x="1983" y="8153"/>
                  <a:pt x="28" y="8153"/>
                </a:cubicBezTo>
                <a:cubicBezTo>
                  <a:pt x="19" y="8153"/>
                  <a:pt x="9" y="8153"/>
                  <a:pt x="0" y="8153"/>
                </a:cubicBezTo>
                <a:cubicBezTo>
                  <a:pt x="0" y="8244"/>
                  <a:pt x="0" y="8244"/>
                  <a:pt x="0" y="8244"/>
                </a:cubicBezTo>
                <a:cubicBezTo>
                  <a:pt x="9" y="8245"/>
                  <a:pt x="19" y="8245"/>
                  <a:pt x="28" y="8245"/>
                </a:cubicBezTo>
                <a:cubicBezTo>
                  <a:pt x="2033" y="8245"/>
                  <a:pt x="3664" y="6615"/>
                  <a:pt x="3664" y="4612"/>
                </a:cubicBezTo>
                <a:close/>
                <a:moveTo>
                  <a:pt x="3319" y="4586"/>
                </a:moveTo>
                <a:cubicBezTo>
                  <a:pt x="3319" y="2763"/>
                  <a:pt x="1836" y="1280"/>
                  <a:pt x="12" y="1280"/>
                </a:cubicBezTo>
                <a:cubicBezTo>
                  <a:pt x="0" y="1280"/>
                  <a:pt x="0" y="1280"/>
                  <a:pt x="0" y="1280"/>
                </a:cubicBezTo>
                <a:cubicBezTo>
                  <a:pt x="0" y="1371"/>
                  <a:pt x="0" y="1371"/>
                  <a:pt x="0" y="1371"/>
                </a:cubicBezTo>
                <a:cubicBezTo>
                  <a:pt x="12" y="1371"/>
                  <a:pt x="12" y="1371"/>
                  <a:pt x="12" y="1371"/>
                </a:cubicBezTo>
                <a:cubicBezTo>
                  <a:pt x="1785" y="1371"/>
                  <a:pt x="3228" y="2813"/>
                  <a:pt x="3228" y="4586"/>
                </a:cubicBezTo>
                <a:cubicBezTo>
                  <a:pt x="3228" y="6359"/>
                  <a:pt x="1785" y="7801"/>
                  <a:pt x="12" y="7801"/>
                </a:cubicBezTo>
                <a:cubicBezTo>
                  <a:pt x="0" y="7801"/>
                  <a:pt x="0" y="7801"/>
                  <a:pt x="0" y="7801"/>
                </a:cubicBezTo>
                <a:cubicBezTo>
                  <a:pt x="0" y="7893"/>
                  <a:pt x="0" y="7893"/>
                  <a:pt x="0" y="7893"/>
                </a:cubicBezTo>
                <a:cubicBezTo>
                  <a:pt x="12" y="7893"/>
                  <a:pt x="12" y="7893"/>
                  <a:pt x="12" y="7893"/>
                </a:cubicBezTo>
                <a:cubicBezTo>
                  <a:pt x="1836" y="7893"/>
                  <a:pt x="3319" y="6409"/>
                  <a:pt x="3319" y="4586"/>
                </a:cubicBezTo>
                <a:close/>
                <a:moveTo>
                  <a:pt x="2999" y="4577"/>
                </a:moveTo>
                <a:cubicBezTo>
                  <a:pt x="2999" y="2939"/>
                  <a:pt x="1663" y="1606"/>
                  <a:pt x="22" y="1606"/>
                </a:cubicBezTo>
                <a:cubicBezTo>
                  <a:pt x="14" y="1606"/>
                  <a:pt x="7" y="1606"/>
                  <a:pt x="0" y="1607"/>
                </a:cubicBezTo>
                <a:cubicBezTo>
                  <a:pt x="0" y="1698"/>
                  <a:pt x="0" y="1698"/>
                  <a:pt x="0" y="1698"/>
                </a:cubicBezTo>
                <a:cubicBezTo>
                  <a:pt x="7" y="1697"/>
                  <a:pt x="14" y="1697"/>
                  <a:pt x="22" y="1697"/>
                </a:cubicBezTo>
                <a:cubicBezTo>
                  <a:pt x="1613" y="1697"/>
                  <a:pt x="2908" y="2989"/>
                  <a:pt x="2908" y="4577"/>
                </a:cubicBezTo>
                <a:cubicBezTo>
                  <a:pt x="2908" y="6164"/>
                  <a:pt x="1613" y="7456"/>
                  <a:pt x="22" y="7456"/>
                </a:cubicBezTo>
                <a:cubicBezTo>
                  <a:pt x="14" y="7456"/>
                  <a:pt x="7" y="7456"/>
                  <a:pt x="0" y="7455"/>
                </a:cubicBezTo>
                <a:cubicBezTo>
                  <a:pt x="0" y="7547"/>
                  <a:pt x="0" y="7547"/>
                  <a:pt x="0" y="7547"/>
                </a:cubicBezTo>
                <a:cubicBezTo>
                  <a:pt x="7" y="7547"/>
                  <a:pt x="14" y="7547"/>
                  <a:pt x="22" y="7547"/>
                </a:cubicBezTo>
                <a:cubicBezTo>
                  <a:pt x="1663" y="7547"/>
                  <a:pt x="2999" y="6215"/>
                  <a:pt x="2999" y="4577"/>
                </a:cubicBezTo>
                <a:close/>
                <a:moveTo>
                  <a:pt x="2660" y="4580"/>
                </a:moveTo>
                <a:cubicBezTo>
                  <a:pt x="2660" y="3134"/>
                  <a:pt x="1484" y="1958"/>
                  <a:pt x="38" y="1958"/>
                </a:cubicBezTo>
                <a:cubicBezTo>
                  <a:pt x="25" y="1958"/>
                  <a:pt x="12" y="1958"/>
                  <a:pt x="0" y="1959"/>
                </a:cubicBezTo>
                <a:cubicBezTo>
                  <a:pt x="0" y="2050"/>
                  <a:pt x="0" y="2050"/>
                  <a:pt x="0" y="2050"/>
                </a:cubicBezTo>
                <a:cubicBezTo>
                  <a:pt x="12" y="2049"/>
                  <a:pt x="25" y="2049"/>
                  <a:pt x="38" y="2049"/>
                </a:cubicBezTo>
                <a:cubicBezTo>
                  <a:pt x="1433" y="2049"/>
                  <a:pt x="2568" y="3185"/>
                  <a:pt x="2568" y="4580"/>
                </a:cubicBezTo>
                <a:cubicBezTo>
                  <a:pt x="2568" y="5975"/>
                  <a:pt x="1433" y="7110"/>
                  <a:pt x="38" y="7110"/>
                </a:cubicBezTo>
                <a:cubicBezTo>
                  <a:pt x="25" y="7110"/>
                  <a:pt x="12" y="7110"/>
                  <a:pt x="0" y="7110"/>
                </a:cubicBezTo>
                <a:cubicBezTo>
                  <a:pt x="0" y="7201"/>
                  <a:pt x="0" y="7201"/>
                  <a:pt x="0" y="7201"/>
                </a:cubicBezTo>
                <a:cubicBezTo>
                  <a:pt x="12" y="7201"/>
                  <a:pt x="25" y="7201"/>
                  <a:pt x="38" y="7201"/>
                </a:cubicBezTo>
                <a:cubicBezTo>
                  <a:pt x="1484" y="7201"/>
                  <a:pt x="2660" y="6025"/>
                  <a:pt x="2660" y="4580"/>
                </a:cubicBezTo>
                <a:close/>
                <a:moveTo>
                  <a:pt x="2327" y="4567"/>
                </a:moveTo>
                <a:cubicBezTo>
                  <a:pt x="2327" y="3312"/>
                  <a:pt x="1304" y="2291"/>
                  <a:pt x="48" y="2291"/>
                </a:cubicBezTo>
                <a:cubicBezTo>
                  <a:pt x="32" y="2291"/>
                  <a:pt x="16" y="2291"/>
                  <a:pt x="0" y="2292"/>
                </a:cubicBezTo>
                <a:cubicBezTo>
                  <a:pt x="0" y="2383"/>
                  <a:pt x="0" y="2383"/>
                  <a:pt x="0" y="2383"/>
                </a:cubicBezTo>
                <a:cubicBezTo>
                  <a:pt x="16" y="2382"/>
                  <a:pt x="32" y="2382"/>
                  <a:pt x="48" y="2382"/>
                </a:cubicBezTo>
                <a:cubicBezTo>
                  <a:pt x="1254" y="2382"/>
                  <a:pt x="2236" y="3362"/>
                  <a:pt x="2236" y="4567"/>
                </a:cubicBezTo>
                <a:cubicBezTo>
                  <a:pt x="2236" y="5772"/>
                  <a:pt x="1254" y="6752"/>
                  <a:pt x="48" y="6752"/>
                </a:cubicBezTo>
                <a:cubicBezTo>
                  <a:pt x="32" y="6752"/>
                  <a:pt x="16" y="6752"/>
                  <a:pt x="0" y="6751"/>
                </a:cubicBezTo>
                <a:cubicBezTo>
                  <a:pt x="0" y="6842"/>
                  <a:pt x="0" y="6842"/>
                  <a:pt x="0" y="6842"/>
                </a:cubicBezTo>
                <a:cubicBezTo>
                  <a:pt x="16" y="6843"/>
                  <a:pt x="32" y="6843"/>
                  <a:pt x="48" y="6843"/>
                </a:cubicBezTo>
                <a:cubicBezTo>
                  <a:pt x="1304" y="6843"/>
                  <a:pt x="2327" y="5822"/>
                  <a:pt x="2327" y="4567"/>
                </a:cubicBezTo>
                <a:close/>
                <a:moveTo>
                  <a:pt x="1962" y="4567"/>
                </a:moveTo>
                <a:cubicBezTo>
                  <a:pt x="1962" y="3513"/>
                  <a:pt x="1103" y="2656"/>
                  <a:pt x="48" y="2656"/>
                </a:cubicBezTo>
                <a:cubicBezTo>
                  <a:pt x="32" y="2656"/>
                  <a:pt x="16" y="2656"/>
                  <a:pt x="0" y="2657"/>
                </a:cubicBezTo>
                <a:cubicBezTo>
                  <a:pt x="0" y="2747"/>
                  <a:pt x="0" y="2747"/>
                  <a:pt x="0" y="2747"/>
                </a:cubicBezTo>
                <a:cubicBezTo>
                  <a:pt x="16" y="2747"/>
                  <a:pt x="32" y="2747"/>
                  <a:pt x="48" y="2747"/>
                </a:cubicBezTo>
                <a:cubicBezTo>
                  <a:pt x="1053" y="2747"/>
                  <a:pt x="1871" y="3563"/>
                  <a:pt x="1871" y="4567"/>
                </a:cubicBezTo>
                <a:cubicBezTo>
                  <a:pt x="1871" y="5571"/>
                  <a:pt x="1053" y="6387"/>
                  <a:pt x="48" y="6387"/>
                </a:cubicBezTo>
                <a:cubicBezTo>
                  <a:pt x="32" y="6387"/>
                  <a:pt x="16" y="6387"/>
                  <a:pt x="0" y="6387"/>
                </a:cubicBezTo>
                <a:cubicBezTo>
                  <a:pt x="0" y="6477"/>
                  <a:pt x="0" y="6477"/>
                  <a:pt x="0" y="6477"/>
                </a:cubicBezTo>
                <a:cubicBezTo>
                  <a:pt x="16" y="6478"/>
                  <a:pt x="32" y="6478"/>
                  <a:pt x="48" y="6478"/>
                </a:cubicBezTo>
                <a:cubicBezTo>
                  <a:pt x="1103" y="6478"/>
                  <a:pt x="1962" y="5621"/>
                  <a:pt x="1962" y="4567"/>
                </a:cubicBezTo>
                <a:close/>
                <a:moveTo>
                  <a:pt x="1604" y="4564"/>
                </a:moveTo>
                <a:cubicBezTo>
                  <a:pt x="1604" y="3709"/>
                  <a:pt x="907" y="3014"/>
                  <a:pt x="51" y="3014"/>
                </a:cubicBezTo>
                <a:cubicBezTo>
                  <a:pt x="34" y="3014"/>
                  <a:pt x="16" y="3015"/>
                  <a:pt x="0" y="3015"/>
                </a:cubicBezTo>
                <a:cubicBezTo>
                  <a:pt x="0" y="3106"/>
                  <a:pt x="0" y="3106"/>
                  <a:pt x="0" y="3106"/>
                </a:cubicBezTo>
                <a:cubicBezTo>
                  <a:pt x="16" y="3106"/>
                  <a:pt x="34" y="3105"/>
                  <a:pt x="51" y="3105"/>
                </a:cubicBezTo>
                <a:cubicBezTo>
                  <a:pt x="857" y="3105"/>
                  <a:pt x="1512" y="3760"/>
                  <a:pt x="1512" y="4564"/>
                </a:cubicBezTo>
                <a:cubicBezTo>
                  <a:pt x="1512" y="5368"/>
                  <a:pt x="857" y="6022"/>
                  <a:pt x="51" y="6022"/>
                </a:cubicBezTo>
                <a:cubicBezTo>
                  <a:pt x="34" y="6022"/>
                  <a:pt x="16" y="6022"/>
                  <a:pt x="0" y="6021"/>
                </a:cubicBezTo>
                <a:cubicBezTo>
                  <a:pt x="0" y="6113"/>
                  <a:pt x="0" y="6113"/>
                  <a:pt x="0" y="6113"/>
                </a:cubicBezTo>
                <a:cubicBezTo>
                  <a:pt x="16" y="6113"/>
                  <a:pt x="34" y="6113"/>
                  <a:pt x="51" y="6113"/>
                </a:cubicBezTo>
                <a:cubicBezTo>
                  <a:pt x="907" y="6113"/>
                  <a:pt x="1604" y="5418"/>
                  <a:pt x="1604" y="4564"/>
                </a:cubicBezTo>
                <a:close/>
                <a:moveTo>
                  <a:pt x="1252" y="4557"/>
                </a:moveTo>
                <a:cubicBezTo>
                  <a:pt x="1252" y="3897"/>
                  <a:pt x="713" y="3360"/>
                  <a:pt x="51" y="3360"/>
                </a:cubicBezTo>
                <a:cubicBezTo>
                  <a:pt x="34" y="3360"/>
                  <a:pt x="16" y="3360"/>
                  <a:pt x="0" y="3361"/>
                </a:cubicBezTo>
                <a:cubicBezTo>
                  <a:pt x="0" y="3453"/>
                  <a:pt x="0" y="3453"/>
                  <a:pt x="0" y="3453"/>
                </a:cubicBezTo>
                <a:cubicBezTo>
                  <a:pt x="17" y="3451"/>
                  <a:pt x="34" y="3451"/>
                  <a:pt x="51" y="3451"/>
                </a:cubicBezTo>
                <a:cubicBezTo>
                  <a:pt x="663" y="3451"/>
                  <a:pt x="1160" y="3947"/>
                  <a:pt x="1160" y="4557"/>
                </a:cubicBezTo>
                <a:cubicBezTo>
                  <a:pt x="1160" y="5167"/>
                  <a:pt x="663" y="5664"/>
                  <a:pt x="51" y="5664"/>
                </a:cubicBezTo>
                <a:cubicBezTo>
                  <a:pt x="34" y="5664"/>
                  <a:pt x="17" y="5663"/>
                  <a:pt x="0" y="5662"/>
                </a:cubicBezTo>
                <a:cubicBezTo>
                  <a:pt x="0" y="5754"/>
                  <a:pt x="0" y="5754"/>
                  <a:pt x="0" y="5754"/>
                </a:cubicBezTo>
                <a:cubicBezTo>
                  <a:pt x="16" y="5755"/>
                  <a:pt x="34" y="5755"/>
                  <a:pt x="51" y="5755"/>
                </a:cubicBezTo>
                <a:cubicBezTo>
                  <a:pt x="713" y="5755"/>
                  <a:pt x="1252" y="5218"/>
                  <a:pt x="1252" y="4557"/>
                </a:cubicBezTo>
                <a:close/>
                <a:moveTo>
                  <a:pt x="3" y="0"/>
                </a:moveTo>
                <a:cubicBezTo>
                  <a:pt x="0" y="0"/>
                  <a:pt x="0" y="0"/>
                  <a:pt x="0" y="0"/>
                </a:cubicBezTo>
                <a:cubicBezTo>
                  <a:pt x="0" y="91"/>
                  <a:pt x="0" y="91"/>
                  <a:pt x="0" y="91"/>
                </a:cubicBezTo>
                <a:cubicBezTo>
                  <a:pt x="3" y="91"/>
                  <a:pt x="3" y="91"/>
                  <a:pt x="3" y="91"/>
                </a:cubicBezTo>
                <a:cubicBezTo>
                  <a:pt x="2508" y="91"/>
                  <a:pt x="4546" y="2128"/>
                  <a:pt x="4546" y="4631"/>
                </a:cubicBezTo>
                <a:cubicBezTo>
                  <a:pt x="4546" y="7134"/>
                  <a:pt x="2508" y="9171"/>
                  <a:pt x="3" y="9171"/>
                </a:cubicBezTo>
                <a:cubicBezTo>
                  <a:pt x="0" y="9171"/>
                  <a:pt x="0" y="9171"/>
                  <a:pt x="0" y="9171"/>
                </a:cubicBezTo>
                <a:cubicBezTo>
                  <a:pt x="0" y="9262"/>
                  <a:pt x="0" y="9262"/>
                  <a:pt x="0" y="9262"/>
                </a:cubicBezTo>
                <a:cubicBezTo>
                  <a:pt x="3" y="9262"/>
                  <a:pt x="3" y="9262"/>
                  <a:pt x="3" y="9262"/>
                </a:cubicBezTo>
                <a:cubicBezTo>
                  <a:pt x="2558" y="9262"/>
                  <a:pt x="4637" y="7185"/>
                  <a:pt x="4637" y="4631"/>
                </a:cubicBezTo>
                <a:cubicBezTo>
                  <a:pt x="4637" y="2077"/>
                  <a:pt x="2558" y="0"/>
                  <a:pt x="3" y="0"/>
                </a:cubicBezTo>
                <a:close/>
                <a:moveTo>
                  <a:pt x="4349" y="4634"/>
                </a:moveTo>
                <a:cubicBezTo>
                  <a:pt x="4349" y="2262"/>
                  <a:pt x="2418" y="333"/>
                  <a:pt x="44" y="333"/>
                </a:cubicBezTo>
                <a:cubicBezTo>
                  <a:pt x="30" y="333"/>
                  <a:pt x="14" y="333"/>
                  <a:pt x="0" y="333"/>
                </a:cubicBezTo>
                <a:cubicBezTo>
                  <a:pt x="0" y="424"/>
                  <a:pt x="0" y="424"/>
                  <a:pt x="0" y="424"/>
                </a:cubicBezTo>
                <a:cubicBezTo>
                  <a:pt x="14" y="424"/>
                  <a:pt x="29" y="424"/>
                  <a:pt x="44" y="424"/>
                </a:cubicBezTo>
                <a:cubicBezTo>
                  <a:pt x="2368" y="424"/>
                  <a:pt x="4258" y="2313"/>
                  <a:pt x="4258" y="4634"/>
                </a:cubicBezTo>
                <a:cubicBezTo>
                  <a:pt x="4258" y="6956"/>
                  <a:pt x="2368" y="8845"/>
                  <a:pt x="44" y="8845"/>
                </a:cubicBezTo>
                <a:cubicBezTo>
                  <a:pt x="29" y="8845"/>
                  <a:pt x="14" y="8845"/>
                  <a:pt x="0" y="8844"/>
                </a:cubicBezTo>
                <a:cubicBezTo>
                  <a:pt x="0" y="8935"/>
                  <a:pt x="0" y="8935"/>
                  <a:pt x="0" y="8935"/>
                </a:cubicBezTo>
                <a:cubicBezTo>
                  <a:pt x="14" y="8936"/>
                  <a:pt x="30" y="8936"/>
                  <a:pt x="44" y="8936"/>
                </a:cubicBezTo>
                <a:cubicBezTo>
                  <a:pt x="2418" y="8936"/>
                  <a:pt x="4349" y="7006"/>
                  <a:pt x="4349" y="4634"/>
                </a:cubicBezTo>
                <a:close/>
                <a:moveTo>
                  <a:pt x="919" y="4564"/>
                </a:moveTo>
                <a:cubicBezTo>
                  <a:pt x="919" y="4083"/>
                  <a:pt x="528" y="3693"/>
                  <a:pt x="48" y="3693"/>
                </a:cubicBezTo>
                <a:cubicBezTo>
                  <a:pt x="32" y="3693"/>
                  <a:pt x="16" y="3693"/>
                  <a:pt x="0" y="3694"/>
                </a:cubicBezTo>
                <a:cubicBezTo>
                  <a:pt x="0" y="3785"/>
                  <a:pt x="0" y="3785"/>
                  <a:pt x="0" y="3785"/>
                </a:cubicBezTo>
                <a:cubicBezTo>
                  <a:pt x="15" y="3784"/>
                  <a:pt x="32" y="3784"/>
                  <a:pt x="48" y="3784"/>
                </a:cubicBezTo>
                <a:cubicBezTo>
                  <a:pt x="478" y="3784"/>
                  <a:pt x="828" y="4134"/>
                  <a:pt x="828" y="4564"/>
                </a:cubicBezTo>
                <a:cubicBezTo>
                  <a:pt x="828" y="4994"/>
                  <a:pt x="478" y="5344"/>
                  <a:pt x="48" y="5344"/>
                </a:cubicBezTo>
                <a:cubicBezTo>
                  <a:pt x="32" y="5344"/>
                  <a:pt x="15" y="5343"/>
                  <a:pt x="0" y="5342"/>
                </a:cubicBezTo>
                <a:cubicBezTo>
                  <a:pt x="0" y="5433"/>
                  <a:pt x="0" y="5433"/>
                  <a:pt x="0" y="5433"/>
                </a:cubicBezTo>
                <a:cubicBezTo>
                  <a:pt x="16" y="5435"/>
                  <a:pt x="32" y="5435"/>
                  <a:pt x="48" y="5435"/>
                </a:cubicBezTo>
                <a:cubicBezTo>
                  <a:pt x="528" y="5435"/>
                  <a:pt x="919" y="5044"/>
                  <a:pt x="919" y="4564"/>
                </a:cubicBezTo>
                <a:close/>
                <a:moveTo>
                  <a:pt x="580" y="4567"/>
                </a:moveTo>
                <a:cubicBezTo>
                  <a:pt x="580" y="4261"/>
                  <a:pt x="332" y="4013"/>
                  <a:pt x="28" y="4013"/>
                </a:cubicBezTo>
                <a:cubicBezTo>
                  <a:pt x="19" y="4013"/>
                  <a:pt x="9" y="4013"/>
                  <a:pt x="0" y="4013"/>
                </a:cubicBezTo>
                <a:cubicBezTo>
                  <a:pt x="0" y="4105"/>
                  <a:pt x="0" y="4105"/>
                  <a:pt x="0" y="4105"/>
                </a:cubicBezTo>
                <a:cubicBezTo>
                  <a:pt x="9" y="4104"/>
                  <a:pt x="19" y="4104"/>
                  <a:pt x="28" y="4104"/>
                </a:cubicBezTo>
                <a:cubicBezTo>
                  <a:pt x="282" y="4104"/>
                  <a:pt x="488" y="4311"/>
                  <a:pt x="488" y="4567"/>
                </a:cubicBezTo>
                <a:cubicBezTo>
                  <a:pt x="488" y="4823"/>
                  <a:pt x="282" y="5030"/>
                  <a:pt x="28" y="5030"/>
                </a:cubicBezTo>
                <a:cubicBezTo>
                  <a:pt x="19" y="5030"/>
                  <a:pt x="9" y="5030"/>
                  <a:pt x="0" y="5029"/>
                </a:cubicBezTo>
                <a:cubicBezTo>
                  <a:pt x="0" y="5121"/>
                  <a:pt x="0" y="5121"/>
                  <a:pt x="0" y="5121"/>
                </a:cubicBezTo>
                <a:cubicBezTo>
                  <a:pt x="9" y="5121"/>
                  <a:pt x="19" y="5121"/>
                  <a:pt x="28" y="5121"/>
                </a:cubicBezTo>
                <a:cubicBezTo>
                  <a:pt x="332" y="5121"/>
                  <a:pt x="580" y="4873"/>
                  <a:pt x="580" y="4567"/>
                </a:cubicBezTo>
                <a:close/>
                <a:moveTo>
                  <a:pt x="311" y="4567"/>
                </a:moveTo>
                <a:cubicBezTo>
                  <a:pt x="311" y="4413"/>
                  <a:pt x="184" y="4288"/>
                  <a:pt x="28" y="4288"/>
                </a:cubicBezTo>
                <a:cubicBezTo>
                  <a:pt x="19" y="4288"/>
                  <a:pt x="9" y="4288"/>
                  <a:pt x="0" y="4289"/>
                </a:cubicBezTo>
                <a:cubicBezTo>
                  <a:pt x="0" y="4381"/>
                  <a:pt x="0" y="4381"/>
                  <a:pt x="0" y="4381"/>
                </a:cubicBezTo>
                <a:cubicBezTo>
                  <a:pt x="9" y="4380"/>
                  <a:pt x="18" y="4379"/>
                  <a:pt x="28" y="4379"/>
                </a:cubicBezTo>
                <a:cubicBezTo>
                  <a:pt x="134" y="4379"/>
                  <a:pt x="220" y="4463"/>
                  <a:pt x="220" y="4567"/>
                </a:cubicBezTo>
                <a:cubicBezTo>
                  <a:pt x="220" y="4671"/>
                  <a:pt x="134" y="4755"/>
                  <a:pt x="28" y="4755"/>
                </a:cubicBezTo>
                <a:cubicBezTo>
                  <a:pt x="18" y="4755"/>
                  <a:pt x="9" y="4754"/>
                  <a:pt x="0" y="4753"/>
                </a:cubicBezTo>
                <a:cubicBezTo>
                  <a:pt x="0" y="4845"/>
                  <a:pt x="0" y="4845"/>
                  <a:pt x="0" y="4845"/>
                </a:cubicBezTo>
                <a:cubicBezTo>
                  <a:pt x="9" y="4846"/>
                  <a:pt x="19" y="4846"/>
                  <a:pt x="28" y="4846"/>
                </a:cubicBezTo>
                <a:cubicBezTo>
                  <a:pt x="184" y="4846"/>
                  <a:pt x="311" y="4721"/>
                  <a:pt x="311" y="45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Tree>
    <p:extLst>
      <p:ext uri="{BB962C8B-B14F-4D97-AF65-F5344CB8AC3E}">
        <p14:creationId xmlns:p14="http://schemas.microsoft.com/office/powerpoint/2010/main" val="2443381071"/>
      </p:ext>
    </p:extLst>
  </p:cSld>
  <p:clrMapOvr>
    <a:masterClrMapping/>
  </p:clrMapOvr>
  <p:hf sldNum="0" hdr="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losing slide (Friendly Fig)">
    <p:bg>
      <p:bgPr>
        <a:solidFill>
          <a:schemeClr val="accent6"/>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6"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010518" y="2147268"/>
            <a:ext cx="3608921" cy="766800"/>
          </a:xfrm>
        </p:spPr>
        <p:txBody>
          <a:bodyPr/>
          <a:lstStyle>
            <a:lvl1pPr algn="r">
              <a:defRPr sz="2400">
                <a:solidFill>
                  <a:schemeClr val="bg1"/>
                </a:solidFill>
              </a:defRPr>
            </a:lvl1pPr>
          </a:lstStyle>
          <a:p>
            <a:pPr lvl="0"/>
            <a:r>
              <a:rPr lang="en-GB"/>
              <a:t>[Closure e.g. Thank you </a:t>
            </a:r>
            <a:br>
              <a:rPr lang="en-GB"/>
            </a:br>
            <a:r>
              <a:rPr lang="en-GB"/>
              <a:t>for your attention]</a:t>
            </a: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endParaRPr lang="en-GB" noProof="1"/>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8" name="***Tijdelijke aanduiding voor dianummer 7"/>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30" name="Freeform 5 (PHJU)"/>
          <p:cNvSpPr>
            <a:spLocks noGrp="1" noSelect="1"/>
          </p:cNvSpPr>
          <p:nvPr>
            <p:ph type="body" idx="1000" hasCustomPrompt="1"/>
          </p:nvPr>
        </p:nvSpPr>
        <p:spPr bwMode="auto">
          <a:xfrm>
            <a:off x="6764338" y="1428751"/>
            <a:ext cx="1104900" cy="2205038"/>
          </a:xfrm>
          <a:custGeom>
            <a:avLst/>
            <a:gdLst>
              <a:gd name="T0" fmla="*/ 0 w 4637"/>
              <a:gd name="T1" fmla="*/ 8499 h 9262"/>
              <a:gd name="T2" fmla="*/ 35 w 4637"/>
              <a:gd name="T3" fmla="*/ 737 h 9262"/>
              <a:gd name="T4" fmla="*/ 35 w 4637"/>
              <a:gd name="T5" fmla="*/ 646 h 9262"/>
              <a:gd name="T6" fmla="*/ 3664 w 4637"/>
              <a:gd name="T7" fmla="*/ 4612 h 9262"/>
              <a:gd name="T8" fmla="*/ 0 w 4637"/>
              <a:gd name="T9" fmla="*/ 1071 h 9262"/>
              <a:gd name="T10" fmla="*/ 28 w 4637"/>
              <a:gd name="T11" fmla="*/ 8153 h 9262"/>
              <a:gd name="T12" fmla="*/ 28 w 4637"/>
              <a:gd name="T13" fmla="*/ 8245 h 9262"/>
              <a:gd name="T14" fmla="*/ 12 w 4637"/>
              <a:gd name="T15" fmla="*/ 1280 h 9262"/>
              <a:gd name="T16" fmla="*/ 12 w 4637"/>
              <a:gd name="T17" fmla="*/ 1371 h 9262"/>
              <a:gd name="T18" fmla="*/ 0 w 4637"/>
              <a:gd name="T19" fmla="*/ 7801 h 9262"/>
              <a:gd name="T20" fmla="*/ 3319 w 4637"/>
              <a:gd name="T21" fmla="*/ 4586 h 9262"/>
              <a:gd name="T22" fmla="*/ 0 w 4637"/>
              <a:gd name="T23" fmla="*/ 1607 h 9262"/>
              <a:gd name="T24" fmla="*/ 2908 w 4637"/>
              <a:gd name="T25" fmla="*/ 4577 h 9262"/>
              <a:gd name="T26" fmla="*/ 0 w 4637"/>
              <a:gd name="T27" fmla="*/ 7547 h 9262"/>
              <a:gd name="T28" fmla="*/ 2660 w 4637"/>
              <a:gd name="T29" fmla="*/ 4580 h 9262"/>
              <a:gd name="T30" fmla="*/ 0 w 4637"/>
              <a:gd name="T31" fmla="*/ 2050 h 9262"/>
              <a:gd name="T32" fmla="*/ 38 w 4637"/>
              <a:gd name="T33" fmla="*/ 7110 h 9262"/>
              <a:gd name="T34" fmla="*/ 38 w 4637"/>
              <a:gd name="T35" fmla="*/ 7201 h 9262"/>
              <a:gd name="T36" fmla="*/ 48 w 4637"/>
              <a:gd name="T37" fmla="*/ 2291 h 9262"/>
              <a:gd name="T38" fmla="*/ 48 w 4637"/>
              <a:gd name="T39" fmla="*/ 2382 h 9262"/>
              <a:gd name="T40" fmla="*/ 0 w 4637"/>
              <a:gd name="T41" fmla="*/ 6751 h 9262"/>
              <a:gd name="T42" fmla="*/ 2327 w 4637"/>
              <a:gd name="T43" fmla="*/ 4567 h 9262"/>
              <a:gd name="T44" fmla="*/ 0 w 4637"/>
              <a:gd name="T45" fmla="*/ 2657 h 9262"/>
              <a:gd name="T46" fmla="*/ 1871 w 4637"/>
              <a:gd name="T47" fmla="*/ 4567 h 9262"/>
              <a:gd name="T48" fmla="*/ 0 w 4637"/>
              <a:gd name="T49" fmla="*/ 6477 h 9262"/>
              <a:gd name="T50" fmla="*/ 1604 w 4637"/>
              <a:gd name="T51" fmla="*/ 4564 h 9262"/>
              <a:gd name="T52" fmla="*/ 0 w 4637"/>
              <a:gd name="T53" fmla="*/ 3106 h 9262"/>
              <a:gd name="T54" fmla="*/ 51 w 4637"/>
              <a:gd name="T55" fmla="*/ 6022 h 9262"/>
              <a:gd name="T56" fmla="*/ 51 w 4637"/>
              <a:gd name="T57" fmla="*/ 6113 h 9262"/>
              <a:gd name="T58" fmla="*/ 51 w 4637"/>
              <a:gd name="T59" fmla="*/ 3360 h 9262"/>
              <a:gd name="T60" fmla="*/ 51 w 4637"/>
              <a:gd name="T61" fmla="*/ 3451 h 9262"/>
              <a:gd name="T62" fmla="*/ 0 w 4637"/>
              <a:gd name="T63" fmla="*/ 5662 h 9262"/>
              <a:gd name="T64" fmla="*/ 1252 w 4637"/>
              <a:gd name="T65" fmla="*/ 4557 h 9262"/>
              <a:gd name="T66" fmla="*/ 0 w 4637"/>
              <a:gd name="T67" fmla="*/ 91 h 9262"/>
              <a:gd name="T68" fmla="*/ 3 w 4637"/>
              <a:gd name="T69" fmla="*/ 9171 h 9262"/>
              <a:gd name="T70" fmla="*/ 3 w 4637"/>
              <a:gd name="T71" fmla="*/ 9262 h 9262"/>
              <a:gd name="T72" fmla="*/ 4349 w 4637"/>
              <a:gd name="T73" fmla="*/ 4634 h 9262"/>
              <a:gd name="T74" fmla="*/ 0 w 4637"/>
              <a:gd name="T75" fmla="*/ 424 h 9262"/>
              <a:gd name="T76" fmla="*/ 44 w 4637"/>
              <a:gd name="T77" fmla="*/ 8845 h 9262"/>
              <a:gd name="T78" fmla="*/ 44 w 4637"/>
              <a:gd name="T79" fmla="*/ 8936 h 9262"/>
              <a:gd name="T80" fmla="*/ 48 w 4637"/>
              <a:gd name="T81" fmla="*/ 3693 h 9262"/>
              <a:gd name="T82" fmla="*/ 48 w 4637"/>
              <a:gd name="T83" fmla="*/ 3784 h 9262"/>
              <a:gd name="T84" fmla="*/ 0 w 4637"/>
              <a:gd name="T85" fmla="*/ 5342 h 9262"/>
              <a:gd name="T86" fmla="*/ 919 w 4637"/>
              <a:gd name="T87" fmla="*/ 4564 h 9262"/>
              <a:gd name="T88" fmla="*/ 0 w 4637"/>
              <a:gd name="T89" fmla="*/ 4013 h 9262"/>
              <a:gd name="T90" fmla="*/ 488 w 4637"/>
              <a:gd name="T91" fmla="*/ 4567 h 9262"/>
              <a:gd name="T92" fmla="*/ 0 w 4637"/>
              <a:gd name="T93" fmla="*/ 5121 h 9262"/>
              <a:gd name="T94" fmla="*/ 311 w 4637"/>
              <a:gd name="T95" fmla="*/ 4567 h 9262"/>
              <a:gd name="T96" fmla="*/ 0 w 4637"/>
              <a:gd name="T97" fmla="*/ 4381 h 9262"/>
              <a:gd name="T98" fmla="*/ 28 w 4637"/>
              <a:gd name="T99" fmla="*/ 4755 h 9262"/>
              <a:gd name="T100" fmla="*/ 28 w 4637"/>
              <a:gd name="T101" fmla="*/ 4846 h 9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37" h="9262">
                <a:moveTo>
                  <a:pt x="35" y="8590"/>
                </a:moveTo>
                <a:cubicBezTo>
                  <a:pt x="23" y="8590"/>
                  <a:pt x="11" y="8590"/>
                  <a:pt x="0" y="8590"/>
                </a:cubicBezTo>
                <a:cubicBezTo>
                  <a:pt x="0" y="8499"/>
                  <a:pt x="0" y="8499"/>
                  <a:pt x="0" y="8499"/>
                </a:cubicBezTo>
                <a:cubicBezTo>
                  <a:pt x="11" y="8499"/>
                  <a:pt x="23" y="8499"/>
                  <a:pt x="35" y="8499"/>
                </a:cubicBezTo>
                <a:cubicBezTo>
                  <a:pt x="2176" y="8499"/>
                  <a:pt x="3919" y="6758"/>
                  <a:pt x="3919" y="4618"/>
                </a:cubicBezTo>
                <a:cubicBezTo>
                  <a:pt x="3919" y="2478"/>
                  <a:pt x="2176" y="737"/>
                  <a:pt x="35" y="737"/>
                </a:cubicBezTo>
                <a:cubicBezTo>
                  <a:pt x="23" y="737"/>
                  <a:pt x="11" y="737"/>
                  <a:pt x="0" y="738"/>
                </a:cubicBezTo>
                <a:cubicBezTo>
                  <a:pt x="0" y="647"/>
                  <a:pt x="0" y="647"/>
                  <a:pt x="0" y="647"/>
                </a:cubicBezTo>
                <a:cubicBezTo>
                  <a:pt x="11" y="646"/>
                  <a:pt x="23" y="646"/>
                  <a:pt x="35" y="646"/>
                </a:cubicBezTo>
                <a:cubicBezTo>
                  <a:pt x="2227" y="646"/>
                  <a:pt x="4010" y="2428"/>
                  <a:pt x="4010" y="4618"/>
                </a:cubicBezTo>
                <a:cubicBezTo>
                  <a:pt x="4010" y="6808"/>
                  <a:pt x="2227" y="8590"/>
                  <a:pt x="35" y="8590"/>
                </a:cubicBezTo>
                <a:close/>
                <a:moveTo>
                  <a:pt x="3664" y="4612"/>
                </a:moveTo>
                <a:cubicBezTo>
                  <a:pt x="3664" y="2609"/>
                  <a:pt x="2033" y="979"/>
                  <a:pt x="28" y="979"/>
                </a:cubicBezTo>
                <a:cubicBezTo>
                  <a:pt x="19" y="979"/>
                  <a:pt x="9" y="979"/>
                  <a:pt x="0" y="979"/>
                </a:cubicBezTo>
                <a:cubicBezTo>
                  <a:pt x="0" y="1071"/>
                  <a:pt x="0" y="1071"/>
                  <a:pt x="0" y="1071"/>
                </a:cubicBezTo>
                <a:cubicBezTo>
                  <a:pt x="9" y="1070"/>
                  <a:pt x="19" y="1070"/>
                  <a:pt x="28" y="1070"/>
                </a:cubicBezTo>
                <a:cubicBezTo>
                  <a:pt x="1983" y="1070"/>
                  <a:pt x="3573" y="2659"/>
                  <a:pt x="3573" y="4612"/>
                </a:cubicBezTo>
                <a:cubicBezTo>
                  <a:pt x="3573" y="6565"/>
                  <a:pt x="1983" y="8153"/>
                  <a:pt x="28" y="8153"/>
                </a:cubicBezTo>
                <a:cubicBezTo>
                  <a:pt x="19" y="8153"/>
                  <a:pt x="9" y="8153"/>
                  <a:pt x="0" y="8153"/>
                </a:cubicBezTo>
                <a:cubicBezTo>
                  <a:pt x="0" y="8244"/>
                  <a:pt x="0" y="8244"/>
                  <a:pt x="0" y="8244"/>
                </a:cubicBezTo>
                <a:cubicBezTo>
                  <a:pt x="9" y="8245"/>
                  <a:pt x="19" y="8245"/>
                  <a:pt x="28" y="8245"/>
                </a:cubicBezTo>
                <a:cubicBezTo>
                  <a:pt x="2033" y="8245"/>
                  <a:pt x="3664" y="6615"/>
                  <a:pt x="3664" y="4612"/>
                </a:cubicBezTo>
                <a:close/>
                <a:moveTo>
                  <a:pt x="3319" y="4586"/>
                </a:moveTo>
                <a:cubicBezTo>
                  <a:pt x="3319" y="2763"/>
                  <a:pt x="1836" y="1280"/>
                  <a:pt x="12" y="1280"/>
                </a:cubicBezTo>
                <a:cubicBezTo>
                  <a:pt x="0" y="1280"/>
                  <a:pt x="0" y="1280"/>
                  <a:pt x="0" y="1280"/>
                </a:cubicBezTo>
                <a:cubicBezTo>
                  <a:pt x="0" y="1371"/>
                  <a:pt x="0" y="1371"/>
                  <a:pt x="0" y="1371"/>
                </a:cubicBezTo>
                <a:cubicBezTo>
                  <a:pt x="12" y="1371"/>
                  <a:pt x="12" y="1371"/>
                  <a:pt x="12" y="1371"/>
                </a:cubicBezTo>
                <a:cubicBezTo>
                  <a:pt x="1785" y="1371"/>
                  <a:pt x="3228" y="2813"/>
                  <a:pt x="3228" y="4586"/>
                </a:cubicBezTo>
                <a:cubicBezTo>
                  <a:pt x="3228" y="6359"/>
                  <a:pt x="1785" y="7801"/>
                  <a:pt x="12" y="7801"/>
                </a:cubicBezTo>
                <a:cubicBezTo>
                  <a:pt x="0" y="7801"/>
                  <a:pt x="0" y="7801"/>
                  <a:pt x="0" y="7801"/>
                </a:cubicBezTo>
                <a:cubicBezTo>
                  <a:pt x="0" y="7893"/>
                  <a:pt x="0" y="7893"/>
                  <a:pt x="0" y="7893"/>
                </a:cubicBezTo>
                <a:cubicBezTo>
                  <a:pt x="12" y="7893"/>
                  <a:pt x="12" y="7893"/>
                  <a:pt x="12" y="7893"/>
                </a:cubicBezTo>
                <a:cubicBezTo>
                  <a:pt x="1836" y="7893"/>
                  <a:pt x="3319" y="6409"/>
                  <a:pt x="3319" y="4586"/>
                </a:cubicBezTo>
                <a:close/>
                <a:moveTo>
                  <a:pt x="2999" y="4577"/>
                </a:moveTo>
                <a:cubicBezTo>
                  <a:pt x="2999" y="2939"/>
                  <a:pt x="1663" y="1606"/>
                  <a:pt x="22" y="1606"/>
                </a:cubicBezTo>
                <a:cubicBezTo>
                  <a:pt x="14" y="1606"/>
                  <a:pt x="7" y="1606"/>
                  <a:pt x="0" y="1607"/>
                </a:cubicBezTo>
                <a:cubicBezTo>
                  <a:pt x="0" y="1698"/>
                  <a:pt x="0" y="1698"/>
                  <a:pt x="0" y="1698"/>
                </a:cubicBezTo>
                <a:cubicBezTo>
                  <a:pt x="7" y="1697"/>
                  <a:pt x="14" y="1697"/>
                  <a:pt x="22" y="1697"/>
                </a:cubicBezTo>
                <a:cubicBezTo>
                  <a:pt x="1613" y="1697"/>
                  <a:pt x="2908" y="2989"/>
                  <a:pt x="2908" y="4577"/>
                </a:cubicBezTo>
                <a:cubicBezTo>
                  <a:pt x="2908" y="6164"/>
                  <a:pt x="1613" y="7456"/>
                  <a:pt x="22" y="7456"/>
                </a:cubicBezTo>
                <a:cubicBezTo>
                  <a:pt x="14" y="7456"/>
                  <a:pt x="7" y="7456"/>
                  <a:pt x="0" y="7455"/>
                </a:cubicBezTo>
                <a:cubicBezTo>
                  <a:pt x="0" y="7547"/>
                  <a:pt x="0" y="7547"/>
                  <a:pt x="0" y="7547"/>
                </a:cubicBezTo>
                <a:cubicBezTo>
                  <a:pt x="7" y="7547"/>
                  <a:pt x="14" y="7547"/>
                  <a:pt x="22" y="7547"/>
                </a:cubicBezTo>
                <a:cubicBezTo>
                  <a:pt x="1663" y="7547"/>
                  <a:pt x="2999" y="6215"/>
                  <a:pt x="2999" y="4577"/>
                </a:cubicBezTo>
                <a:close/>
                <a:moveTo>
                  <a:pt x="2660" y="4580"/>
                </a:moveTo>
                <a:cubicBezTo>
                  <a:pt x="2660" y="3134"/>
                  <a:pt x="1484" y="1958"/>
                  <a:pt x="38" y="1958"/>
                </a:cubicBezTo>
                <a:cubicBezTo>
                  <a:pt x="25" y="1958"/>
                  <a:pt x="12" y="1958"/>
                  <a:pt x="0" y="1959"/>
                </a:cubicBezTo>
                <a:cubicBezTo>
                  <a:pt x="0" y="2050"/>
                  <a:pt x="0" y="2050"/>
                  <a:pt x="0" y="2050"/>
                </a:cubicBezTo>
                <a:cubicBezTo>
                  <a:pt x="12" y="2049"/>
                  <a:pt x="25" y="2049"/>
                  <a:pt x="38" y="2049"/>
                </a:cubicBezTo>
                <a:cubicBezTo>
                  <a:pt x="1433" y="2049"/>
                  <a:pt x="2568" y="3185"/>
                  <a:pt x="2568" y="4580"/>
                </a:cubicBezTo>
                <a:cubicBezTo>
                  <a:pt x="2568" y="5975"/>
                  <a:pt x="1433" y="7110"/>
                  <a:pt x="38" y="7110"/>
                </a:cubicBezTo>
                <a:cubicBezTo>
                  <a:pt x="25" y="7110"/>
                  <a:pt x="12" y="7110"/>
                  <a:pt x="0" y="7110"/>
                </a:cubicBezTo>
                <a:cubicBezTo>
                  <a:pt x="0" y="7201"/>
                  <a:pt x="0" y="7201"/>
                  <a:pt x="0" y="7201"/>
                </a:cubicBezTo>
                <a:cubicBezTo>
                  <a:pt x="12" y="7201"/>
                  <a:pt x="25" y="7201"/>
                  <a:pt x="38" y="7201"/>
                </a:cubicBezTo>
                <a:cubicBezTo>
                  <a:pt x="1484" y="7201"/>
                  <a:pt x="2660" y="6025"/>
                  <a:pt x="2660" y="4580"/>
                </a:cubicBezTo>
                <a:close/>
                <a:moveTo>
                  <a:pt x="2327" y="4567"/>
                </a:moveTo>
                <a:cubicBezTo>
                  <a:pt x="2327" y="3312"/>
                  <a:pt x="1304" y="2291"/>
                  <a:pt x="48" y="2291"/>
                </a:cubicBezTo>
                <a:cubicBezTo>
                  <a:pt x="32" y="2291"/>
                  <a:pt x="16" y="2291"/>
                  <a:pt x="0" y="2292"/>
                </a:cubicBezTo>
                <a:cubicBezTo>
                  <a:pt x="0" y="2383"/>
                  <a:pt x="0" y="2383"/>
                  <a:pt x="0" y="2383"/>
                </a:cubicBezTo>
                <a:cubicBezTo>
                  <a:pt x="16" y="2382"/>
                  <a:pt x="32" y="2382"/>
                  <a:pt x="48" y="2382"/>
                </a:cubicBezTo>
                <a:cubicBezTo>
                  <a:pt x="1254" y="2382"/>
                  <a:pt x="2236" y="3362"/>
                  <a:pt x="2236" y="4567"/>
                </a:cubicBezTo>
                <a:cubicBezTo>
                  <a:pt x="2236" y="5772"/>
                  <a:pt x="1254" y="6752"/>
                  <a:pt x="48" y="6752"/>
                </a:cubicBezTo>
                <a:cubicBezTo>
                  <a:pt x="32" y="6752"/>
                  <a:pt x="16" y="6752"/>
                  <a:pt x="0" y="6751"/>
                </a:cubicBezTo>
                <a:cubicBezTo>
                  <a:pt x="0" y="6842"/>
                  <a:pt x="0" y="6842"/>
                  <a:pt x="0" y="6842"/>
                </a:cubicBezTo>
                <a:cubicBezTo>
                  <a:pt x="16" y="6843"/>
                  <a:pt x="32" y="6843"/>
                  <a:pt x="48" y="6843"/>
                </a:cubicBezTo>
                <a:cubicBezTo>
                  <a:pt x="1304" y="6843"/>
                  <a:pt x="2327" y="5822"/>
                  <a:pt x="2327" y="4567"/>
                </a:cubicBezTo>
                <a:close/>
                <a:moveTo>
                  <a:pt x="1962" y="4567"/>
                </a:moveTo>
                <a:cubicBezTo>
                  <a:pt x="1962" y="3513"/>
                  <a:pt x="1103" y="2656"/>
                  <a:pt x="48" y="2656"/>
                </a:cubicBezTo>
                <a:cubicBezTo>
                  <a:pt x="32" y="2656"/>
                  <a:pt x="16" y="2656"/>
                  <a:pt x="0" y="2657"/>
                </a:cubicBezTo>
                <a:cubicBezTo>
                  <a:pt x="0" y="2747"/>
                  <a:pt x="0" y="2747"/>
                  <a:pt x="0" y="2747"/>
                </a:cubicBezTo>
                <a:cubicBezTo>
                  <a:pt x="16" y="2747"/>
                  <a:pt x="32" y="2747"/>
                  <a:pt x="48" y="2747"/>
                </a:cubicBezTo>
                <a:cubicBezTo>
                  <a:pt x="1053" y="2747"/>
                  <a:pt x="1871" y="3563"/>
                  <a:pt x="1871" y="4567"/>
                </a:cubicBezTo>
                <a:cubicBezTo>
                  <a:pt x="1871" y="5571"/>
                  <a:pt x="1053" y="6387"/>
                  <a:pt x="48" y="6387"/>
                </a:cubicBezTo>
                <a:cubicBezTo>
                  <a:pt x="32" y="6387"/>
                  <a:pt x="16" y="6387"/>
                  <a:pt x="0" y="6387"/>
                </a:cubicBezTo>
                <a:cubicBezTo>
                  <a:pt x="0" y="6477"/>
                  <a:pt x="0" y="6477"/>
                  <a:pt x="0" y="6477"/>
                </a:cubicBezTo>
                <a:cubicBezTo>
                  <a:pt x="16" y="6478"/>
                  <a:pt x="32" y="6478"/>
                  <a:pt x="48" y="6478"/>
                </a:cubicBezTo>
                <a:cubicBezTo>
                  <a:pt x="1103" y="6478"/>
                  <a:pt x="1962" y="5621"/>
                  <a:pt x="1962" y="4567"/>
                </a:cubicBezTo>
                <a:close/>
                <a:moveTo>
                  <a:pt x="1604" y="4564"/>
                </a:moveTo>
                <a:cubicBezTo>
                  <a:pt x="1604" y="3709"/>
                  <a:pt x="907" y="3014"/>
                  <a:pt x="51" y="3014"/>
                </a:cubicBezTo>
                <a:cubicBezTo>
                  <a:pt x="34" y="3014"/>
                  <a:pt x="16" y="3015"/>
                  <a:pt x="0" y="3015"/>
                </a:cubicBezTo>
                <a:cubicBezTo>
                  <a:pt x="0" y="3106"/>
                  <a:pt x="0" y="3106"/>
                  <a:pt x="0" y="3106"/>
                </a:cubicBezTo>
                <a:cubicBezTo>
                  <a:pt x="16" y="3106"/>
                  <a:pt x="34" y="3105"/>
                  <a:pt x="51" y="3105"/>
                </a:cubicBezTo>
                <a:cubicBezTo>
                  <a:pt x="857" y="3105"/>
                  <a:pt x="1512" y="3760"/>
                  <a:pt x="1512" y="4564"/>
                </a:cubicBezTo>
                <a:cubicBezTo>
                  <a:pt x="1512" y="5368"/>
                  <a:pt x="857" y="6022"/>
                  <a:pt x="51" y="6022"/>
                </a:cubicBezTo>
                <a:cubicBezTo>
                  <a:pt x="34" y="6022"/>
                  <a:pt x="16" y="6022"/>
                  <a:pt x="0" y="6021"/>
                </a:cubicBezTo>
                <a:cubicBezTo>
                  <a:pt x="0" y="6113"/>
                  <a:pt x="0" y="6113"/>
                  <a:pt x="0" y="6113"/>
                </a:cubicBezTo>
                <a:cubicBezTo>
                  <a:pt x="16" y="6113"/>
                  <a:pt x="34" y="6113"/>
                  <a:pt x="51" y="6113"/>
                </a:cubicBezTo>
                <a:cubicBezTo>
                  <a:pt x="907" y="6113"/>
                  <a:pt x="1604" y="5418"/>
                  <a:pt x="1604" y="4564"/>
                </a:cubicBezTo>
                <a:close/>
                <a:moveTo>
                  <a:pt x="1252" y="4557"/>
                </a:moveTo>
                <a:cubicBezTo>
                  <a:pt x="1252" y="3897"/>
                  <a:pt x="713" y="3360"/>
                  <a:pt x="51" y="3360"/>
                </a:cubicBezTo>
                <a:cubicBezTo>
                  <a:pt x="34" y="3360"/>
                  <a:pt x="16" y="3360"/>
                  <a:pt x="0" y="3361"/>
                </a:cubicBezTo>
                <a:cubicBezTo>
                  <a:pt x="0" y="3453"/>
                  <a:pt x="0" y="3453"/>
                  <a:pt x="0" y="3453"/>
                </a:cubicBezTo>
                <a:cubicBezTo>
                  <a:pt x="17" y="3451"/>
                  <a:pt x="34" y="3451"/>
                  <a:pt x="51" y="3451"/>
                </a:cubicBezTo>
                <a:cubicBezTo>
                  <a:pt x="663" y="3451"/>
                  <a:pt x="1160" y="3947"/>
                  <a:pt x="1160" y="4557"/>
                </a:cubicBezTo>
                <a:cubicBezTo>
                  <a:pt x="1160" y="5167"/>
                  <a:pt x="663" y="5664"/>
                  <a:pt x="51" y="5664"/>
                </a:cubicBezTo>
                <a:cubicBezTo>
                  <a:pt x="34" y="5664"/>
                  <a:pt x="17" y="5663"/>
                  <a:pt x="0" y="5662"/>
                </a:cubicBezTo>
                <a:cubicBezTo>
                  <a:pt x="0" y="5754"/>
                  <a:pt x="0" y="5754"/>
                  <a:pt x="0" y="5754"/>
                </a:cubicBezTo>
                <a:cubicBezTo>
                  <a:pt x="16" y="5755"/>
                  <a:pt x="34" y="5755"/>
                  <a:pt x="51" y="5755"/>
                </a:cubicBezTo>
                <a:cubicBezTo>
                  <a:pt x="713" y="5755"/>
                  <a:pt x="1252" y="5218"/>
                  <a:pt x="1252" y="4557"/>
                </a:cubicBezTo>
                <a:close/>
                <a:moveTo>
                  <a:pt x="3" y="0"/>
                </a:moveTo>
                <a:cubicBezTo>
                  <a:pt x="0" y="0"/>
                  <a:pt x="0" y="0"/>
                  <a:pt x="0" y="0"/>
                </a:cubicBezTo>
                <a:cubicBezTo>
                  <a:pt x="0" y="91"/>
                  <a:pt x="0" y="91"/>
                  <a:pt x="0" y="91"/>
                </a:cubicBezTo>
                <a:cubicBezTo>
                  <a:pt x="3" y="91"/>
                  <a:pt x="3" y="91"/>
                  <a:pt x="3" y="91"/>
                </a:cubicBezTo>
                <a:cubicBezTo>
                  <a:pt x="2508" y="91"/>
                  <a:pt x="4546" y="2128"/>
                  <a:pt x="4546" y="4631"/>
                </a:cubicBezTo>
                <a:cubicBezTo>
                  <a:pt x="4546" y="7134"/>
                  <a:pt x="2508" y="9171"/>
                  <a:pt x="3" y="9171"/>
                </a:cubicBezTo>
                <a:cubicBezTo>
                  <a:pt x="0" y="9171"/>
                  <a:pt x="0" y="9171"/>
                  <a:pt x="0" y="9171"/>
                </a:cubicBezTo>
                <a:cubicBezTo>
                  <a:pt x="0" y="9262"/>
                  <a:pt x="0" y="9262"/>
                  <a:pt x="0" y="9262"/>
                </a:cubicBezTo>
                <a:cubicBezTo>
                  <a:pt x="3" y="9262"/>
                  <a:pt x="3" y="9262"/>
                  <a:pt x="3" y="9262"/>
                </a:cubicBezTo>
                <a:cubicBezTo>
                  <a:pt x="2558" y="9262"/>
                  <a:pt x="4637" y="7185"/>
                  <a:pt x="4637" y="4631"/>
                </a:cubicBezTo>
                <a:cubicBezTo>
                  <a:pt x="4637" y="2077"/>
                  <a:pt x="2558" y="0"/>
                  <a:pt x="3" y="0"/>
                </a:cubicBezTo>
                <a:close/>
                <a:moveTo>
                  <a:pt x="4349" y="4634"/>
                </a:moveTo>
                <a:cubicBezTo>
                  <a:pt x="4349" y="2262"/>
                  <a:pt x="2418" y="333"/>
                  <a:pt x="44" y="333"/>
                </a:cubicBezTo>
                <a:cubicBezTo>
                  <a:pt x="30" y="333"/>
                  <a:pt x="14" y="333"/>
                  <a:pt x="0" y="333"/>
                </a:cubicBezTo>
                <a:cubicBezTo>
                  <a:pt x="0" y="424"/>
                  <a:pt x="0" y="424"/>
                  <a:pt x="0" y="424"/>
                </a:cubicBezTo>
                <a:cubicBezTo>
                  <a:pt x="14" y="424"/>
                  <a:pt x="29" y="424"/>
                  <a:pt x="44" y="424"/>
                </a:cubicBezTo>
                <a:cubicBezTo>
                  <a:pt x="2368" y="424"/>
                  <a:pt x="4258" y="2313"/>
                  <a:pt x="4258" y="4634"/>
                </a:cubicBezTo>
                <a:cubicBezTo>
                  <a:pt x="4258" y="6956"/>
                  <a:pt x="2368" y="8845"/>
                  <a:pt x="44" y="8845"/>
                </a:cubicBezTo>
                <a:cubicBezTo>
                  <a:pt x="29" y="8845"/>
                  <a:pt x="14" y="8845"/>
                  <a:pt x="0" y="8844"/>
                </a:cubicBezTo>
                <a:cubicBezTo>
                  <a:pt x="0" y="8935"/>
                  <a:pt x="0" y="8935"/>
                  <a:pt x="0" y="8935"/>
                </a:cubicBezTo>
                <a:cubicBezTo>
                  <a:pt x="14" y="8936"/>
                  <a:pt x="30" y="8936"/>
                  <a:pt x="44" y="8936"/>
                </a:cubicBezTo>
                <a:cubicBezTo>
                  <a:pt x="2418" y="8936"/>
                  <a:pt x="4349" y="7006"/>
                  <a:pt x="4349" y="4634"/>
                </a:cubicBezTo>
                <a:close/>
                <a:moveTo>
                  <a:pt x="919" y="4564"/>
                </a:moveTo>
                <a:cubicBezTo>
                  <a:pt x="919" y="4083"/>
                  <a:pt x="528" y="3693"/>
                  <a:pt x="48" y="3693"/>
                </a:cubicBezTo>
                <a:cubicBezTo>
                  <a:pt x="32" y="3693"/>
                  <a:pt x="16" y="3693"/>
                  <a:pt x="0" y="3694"/>
                </a:cubicBezTo>
                <a:cubicBezTo>
                  <a:pt x="0" y="3785"/>
                  <a:pt x="0" y="3785"/>
                  <a:pt x="0" y="3785"/>
                </a:cubicBezTo>
                <a:cubicBezTo>
                  <a:pt x="15" y="3784"/>
                  <a:pt x="32" y="3784"/>
                  <a:pt x="48" y="3784"/>
                </a:cubicBezTo>
                <a:cubicBezTo>
                  <a:pt x="478" y="3784"/>
                  <a:pt x="828" y="4134"/>
                  <a:pt x="828" y="4564"/>
                </a:cubicBezTo>
                <a:cubicBezTo>
                  <a:pt x="828" y="4994"/>
                  <a:pt x="478" y="5344"/>
                  <a:pt x="48" y="5344"/>
                </a:cubicBezTo>
                <a:cubicBezTo>
                  <a:pt x="32" y="5344"/>
                  <a:pt x="15" y="5343"/>
                  <a:pt x="0" y="5342"/>
                </a:cubicBezTo>
                <a:cubicBezTo>
                  <a:pt x="0" y="5433"/>
                  <a:pt x="0" y="5433"/>
                  <a:pt x="0" y="5433"/>
                </a:cubicBezTo>
                <a:cubicBezTo>
                  <a:pt x="16" y="5435"/>
                  <a:pt x="32" y="5435"/>
                  <a:pt x="48" y="5435"/>
                </a:cubicBezTo>
                <a:cubicBezTo>
                  <a:pt x="528" y="5435"/>
                  <a:pt x="919" y="5044"/>
                  <a:pt x="919" y="4564"/>
                </a:cubicBezTo>
                <a:close/>
                <a:moveTo>
                  <a:pt x="580" y="4567"/>
                </a:moveTo>
                <a:cubicBezTo>
                  <a:pt x="580" y="4261"/>
                  <a:pt x="332" y="4013"/>
                  <a:pt x="28" y="4013"/>
                </a:cubicBezTo>
                <a:cubicBezTo>
                  <a:pt x="19" y="4013"/>
                  <a:pt x="9" y="4013"/>
                  <a:pt x="0" y="4013"/>
                </a:cubicBezTo>
                <a:cubicBezTo>
                  <a:pt x="0" y="4105"/>
                  <a:pt x="0" y="4105"/>
                  <a:pt x="0" y="4105"/>
                </a:cubicBezTo>
                <a:cubicBezTo>
                  <a:pt x="9" y="4104"/>
                  <a:pt x="19" y="4104"/>
                  <a:pt x="28" y="4104"/>
                </a:cubicBezTo>
                <a:cubicBezTo>
                  <a:pt x="282" y="4104"/>
                  <a:pt x="488" y="4311"/>
                  <a:pt x="488" y="4567"/>
                </a:cubicBezTo>
                <a:cubicBezTo>
                  <a:pt x="488" y="4823"/>
                  <a:pt x="282" y="5030"/>
                  <a:pt x="28" y="5030"/>
                </a:cubicBezTo>
                <a:cubicBezTo>
                  <a:pt x="19" y="5030"/>
                  <a:pt x="9" y="5030"/>
                  <a:pt x="0" y="5029"/>
                </a:cubicBezTo>
                <a:cubicBezTo>
                  <a:pt x="0" y="5121"/>
                  <a:pt x="0" y="5121"/>
                  <a:pt x="0" y="5121"/>
                </a:cubicBezTo>
                <a:cubicBezTo>
                  <a:pt x="9" y="5121"/>
                  <a:pt x="19" y="5121"/>
                  <a:pt x="28" y="5121"/>
                </a:cubicBezTo>
                <a:cubicBezTo>
                  <a:pt x="332" y="5121"/>
                  <a:pt x="580" y="4873"/>
                  <a:pt x="580" y="4567"/>
                </a:cubicBezTo>
                <a:close/>
                <a:moveTo>
                  <a:pt x="311" y="4567"/>
                </a:moveTo>
                <a:cubicBezTo>
                  <a:pt x="311" y="4413"/>
                  <a:pt x="184" y="4288"/>
                  <a:pt x="28" y="4288"/>
                </a:cubicBezTo>
                <a:cubicBezTo>
                  <a:pt x="19" y="4288"/>
                  <a:pt x="9" y="4288"/>
                  <a:pt x="0" y="4289"/>
                </a:cubicBezTo>
                <a:cubicBezTo>
                  <a:pt x="0" y="4381"/>
                  <a:pt x="0" y="4381"/>
                  <a:pt x="0" y="4381"/>
                </a:cubicBezTo>
                <a:cubicBezTo>
                  <a:pt x="9" y="4380"/>
                  <a:pt x="18" y="4379"/>
                  <a:pt x="28" y="4379"/>
                </a:cubicBezTo>
                <a:cubicBezTo>
                  <a:pt x="134" y="4379"/>
                  <a:pt x="220" y="4463"/>
                  <a:pt x="220" y="4567"/>
                </a:cubicBezTo>
                <a:cubicBezTo>
                  <a:pt x="220" y="4671"/>
                  <a:pt x="134" y="4755"/>
                  <a:pt x="28" y="4755"/>
                </a:cubicBezTo>
                <a:cubicBezTo>
                  <a:pt x="18" y="4755"/>
                  <a:pt x="9" y="4754"/>
                  <a:pt x="0" y="4753"/>
                </a:cubicBezTo>
                <a:cubicBezTo>
                  <a:pt x="0" y="4845"/>
                  <a:pt x="0" y="4845"/>
                  <a:pt x="0" y="4845"/>
                </a:cubicBezTo>
                <a:cubicBezTo>
                  <a:pt x="9" y="4846"/>
                  <a:pt x="19" y="4846"/>
                  <a:pt x="28" y="4846"/>
                </a:cubicBezTo>
                <a:cubicBezTo>
                  <a:pt x="184" y="4846"/>
                  <a:pt x="311" y="4721"/>
                  <a:pt x="311" y="45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Tree>
    <p:extLst>
      <p:ext uri="{BB962C8B-B14F-4D97-AF65-F5344CB8AC3E}">
        <p14:creationId xmlns:p14="http://schemas.microsoft.com/office/powerpoint/2010/main" val="92930050"/>
      </p:ext>
    </p:extLst>
  </p:cSld>
  <p:clrMapOvr>
    <a:masterClrMapping/>
  </p:clrMapOvr>
  <p:hf sldNum="0" hdr="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losing slide (Bold Blueberry)">
    <p:bg>
      <p:bgPr>
        <a:solidFill>
          <a:schemeClr val="accent3"/>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6"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010518" y="2147268"/>
            <a:ext cx="3608921" cy="766800"/>
          </a:xfrm>
        </p:spPr>
        <p:txBody>
          <a:bodyPr/>
          <a:lstStyle>
            <a:lvl1pPr algn="r">
              <a:defRPr sz="2400">
                <a:solidFill>
                  <a:schemeClr val="bg1"/>
                </a:solidFill>
              </a:defRPr>
            </a:lvl1pPr>
          </a:lstStyle>
          <a:p>
            <a:pPr lvl="0"/>
            <a:r>
              <a:rPr lang="en-GB"/>
              <a:t>[Closure e.g. Thank you </a:t>
            </a:r>
            <a:br>
              <a:rPr lang="en-GB"/>
            </a:br>
            <a:r>
              <a:rPr lang="en-GB"/>
              <a:t>for your attention]</a:t>
            </a: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endParaRPr lang="en-GB" noProof="1"/>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8" name="***Tijdelijke aanduiding voor dianummer 7"/>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30" name="Freeform 5 (PHJU)"/>
          <p:cNvSpPr>
            <a:spLocks noGrp="1" noSelect="1"/>
          </p:cNvSpPr>
          <p:nvPr>
            <p:ph type="body" idx="1000" hasCustomPrompt="1"/>
          </p:nvPr>
        </p:nvSpPr>
        <p:spPr bwMode="auto">
          <a:xfrm>
            <a:off x="6764338" y="1428751"/>
            <a:ext cx="1104900" cy="2205038"/>
          </a:xfrm>
          <a:custGeom>
            <a:avLst/>
            <a:gdLst>
              <a:gd name="T0" fmla="*/ 0 w 4637"/>
              <a:gd name="T1" fmla="*/ 8499 h 9262"/>
              <a:gd name="T2" fmla="*/ 35 w 4637"/>
              <a:gd name="T3" fmla="*/ 737 h 9262"/>
              <a:gd name="T4" fmla="*/ 35 w 4637"/>
              <a:gd name="T5" fmla="*/ 646 h 9262"/>
              <a:gd name="T6" fmla="*/ 3664 w 4637"/>
              <a:gd name="T7" fmla="*/ 4612 h 9262"/>
              <a:gd name="T8" fmla="*/ 0 w 4637"/>
              <a:gd name="T9" fmla="*/ 1071 h 9262"/>
              <a:gd name="T10" fmla="*/ 28 w 4637"/>
              <a:gd name="T11" fmla="*/ 8153 h 9262"/>
              <a:gd name="T12" fmla="*/ 28 w 4637"/>
              <a:gd name="T13" fmla="*/ 8245 h 9262"/>
              <a:gd name="T14" fmla="*/ 12 w 4637"/>
              <a:gd name="T15" fmla="*/ 1280 h 9262"/>
              <a:gd name="T16" fmla="*/ 12 w 4637"/>
              <a:gd name="T17" fmla="*/ 1371 h 9262"/>
              <a:gd name="T18" fmla="*/ 0 w 4637"/>
              <a:gd name="T19" fmla="*/ 7801 h 9262"/>
              <a:gd name="T20" fmla="*/ 3319 w 4637"/>
              <a:gd name="T21" fmla="*/ 4586 h 9262"/>
              <a:gd name="T22" fmla="*/ 0 w 4637"/>
              <a:gd name="T23" fmla="*/ 1607 h 9262"/>
              <a:gd name="T24" fmla="*/ 2908 w 4637"/>
              <a:gd name="T25" fmla="*/ 4577 h 9262"/>
              <a:gd name="T26" fmla="*/ 0 w 4637"/>
              <a:gd name="T27" fmla="*/ 7547 h 9262"/>
              <a:gd name="T28" fmla="*/ 2660 w 4637"/>
              <a:gd name="T29" fmla="*/ 4580 h 9262"/>
              <a:gd name="T30" fmla="*/ 0 w 4637"/>
              <a:gd name="T31" fmla="*/ 2050 h 9262"/>
              <a:gd name="T32" fmla="*/ 38 w 4637"/>
              <a:gd name="T33" fmla="*/ 7110 h 9262"/>
              <a:gd name="T34" fmla="*/ 38 w 4637"/>
              <a:gd name="T35" fmla="*/ 7201 h 9262"/>
              <a:gd name="T36" fmla="*/ 48 w 4637"/>
              <a:gd name="T37" fmla="*/ 2291 h 9262"/>
              <a:gd name="T38" fmla="*/ 48 w 4637"/>
              <a:gd name="T39" fmla="*/ 2382 h 9262"/>
              <a:gd name="T40" fmla="*/ 0 w 4637"/>
              <a:gd name="T41" fmla="*/ 6751 h 9262"/>
              <a:gd name="T42" fmla="*/ 2327 w 4637"/>
              <a:gd name="T43" fmla="*/ 4567 h 9262"/>
              <a:gd name="T44" fmla="*/ 0 w 4637"/>
              <a:gd name="T45" fmla="*/ 2657 h 9262"/>
              <a:gd name="T46" fmla="*/ 1871 w 4637"/>
              <a:gd name="T47" fmla="*/ 4567 h 9262"/>
              <a:gd name="T48" fmla="*/ 0 w 4637"/>
              <a:gd name="T49" fmla="*/ 6477 h 9262"/>
              <a:gd name="T50" fmla="*/ 1604 w 4637"/>
              <a:gd name="T51" fmla="*/ 4564 h 9262"/>
              <a:gd name="T52" fmla="*/ 0 w 4637"/>
              <a:gd name="T53" fmla="*/ 3106 h 9262"/>
              <a:gd name="T54" fmla="*/ 51 w 4637"/>
              <a:gd name="T55" fmla="*/ 6022 h 9262"/>
              <a:gd name="T56" fmla="*/ 51 w 4637"/>
              <a:gd name="T57" fmla="*/ 6113 h 9262"/>
              <a:gd name="T58" fmla="*/ 51 w 4637"/>
              <a:gd name="T59" fmla="*/ 3360 h 9262"/>
              <a:gd name="T60" fmla="*/ 51 w 4637"/>
              <a:gd name="T61" fmla="*/ 3451 h 9262"/>
              <a:gd name="T62" fmla="*/ 0 w 4637"/>
              <a:gd name="T63" fmla="*/ 5662 h 9262"/>
              <a:gd name="T64" fmla="*/ 1252 w 4637"/>
              <a:gd name="T65" fmla="*/ 4557 h 9262"/>
              <a:gd name="T66" fmla="*/ 0 w 4637"/>
              <a:gd name="T67" fmla="*/ 91 h 9262"/>
              <a:gd name="T68" fmla="*/ 3 w 4637"/>
              <a:gd name="T69" fmla="*/ 9171 h 9262"/>
              <a:gd name="T70" fmla="*/ 3 w 4637"/>
              <a:gd name="T71" fmla="*/ 9262 h 9262"/>
              <a:gd name="T72" fmla="*/ 4349 w 4637"/>
              <a:gd name="T73" fmla="*/ 4634 h 9262"/>
              <a:gd name="T74" fmla="*/ 0 w 4637"/>
              <a:gd name="T75" fmla="*/ 424 h 9262"/>
              <a:gd name="T76" fmla="*/ 44 w 4637"/>
              <a:gd name="T77" fmla="*/ 8845 h 9262"/>
              <a:gd name="T78" fmla="*/ 44 w 4637"/>
              <a:gd name="T79" fmla="*/ 8936 h 9262"/>
              <a:gd name="T80" fmla="*/ 48 w 4637"/>
              <a:gd name="T81" fmla="*/ 3693 h 9262"/>
              <a:gd name="T82" fmla="*/ 48 w 4637"/>
              <a:gd name="T83" fmla="*/ 3784 h 9262"/>
              <a:gd name="T84" fmla="*/ 0 w 4637"/>
              <a:gd name="T85" fmla="*/ 5342 h 9262"/>
              <a:gd name="T86" fmla="*/ 919 w 4637"/>
              <a:gd name="T87" fmla="*/ 4564 h 9262"/>
              <a:gd name="T88" fmla="*/ 0 w 4637"/>
              <a:gd name="T89" fmla="*/ 4013 h 9262"/>
              <a:gd name="T90" fmla="*/ 488 w 4637"/>
              <a:gd name="T91" fmla="*/ 4567 h 9262"/>
              <a:gd name="T92" fmla="*/ 0 w 4637"/>
              <a:gd name="T93" fmla="*/ 5121 h 9262"/>
              <a:gd name="T94" fmla="*/ 311 w 4637"/>
              <a:gd name="T95" fmla="*/ 4567 h 9262"/>
              <a:gd name="T96" fmla="*/ 0 w 4637"/>
              <a:gd name="T97" fmla="*/ 4381 h 9262"/>
              <a:gd name="T98" fmla="*/ 28 w 4637"/>
              <a:gd name="T99" fmla="*/ 4755 h 9262"/>
              <a:gd name="T100" fmla="*/ 28 w 4637"/>
              <a:gd name="T101" fmla="*/ 4846 h 9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37" h="9262">
                <a:moveTo>
                  <a:pt x="35" y="8590"/>
                </a:moveTo>
                <a:cubicBezTo>
                  <a:pt x="23" y="8590"/>
                  <a:pt x="11" y="8590"/>
                  <a:pt x="0" y="8590"/>
                </a:cubicBezTo>
                <a:cubicBezTo>
                  <a:pt x="0" y="8499"/>
                  <a:pt x="0" y="8499"/>
                  <a:pt x="0" y="8499"/>
                </a:cubicBezTo>
                <a:cubicBezTo>
                  <a:pt x="11" y="8499"/>
                  <a:pt x="23" y="8499"/>
                  <a:pt x="35" y="8499"/>
                </a:cubicBezTo>
                <a:cubicBezTo>
                  <a:pt x="2176" y="8499"/>
                  <a:pt x="3919" y="6758"/>
                  <a:pt x="3919" y="4618"/>
                </a:cubicBezTo>
                <a:cubicBezTo>
                  <a:pt x="3919" y="2478"/>
                  <a:pt x="2176" y="737"/>
                  <a:pt x="35" y="737"/>
                </a:cubicBezTo>
                <a:cubicBezTo>
                  <a:pt x="23" y="737"/>
                  <a:pt x="11" y="737"/>
                  <a:pt x="0" y="738"/>
                </a:cubicBezTo>
                <a:cubicBezTo>
                  <a:pt x="0" y="647"/>
                  <a:pt x="0" y="647"/>
                  <a:pt x="0" y="647"/>
                </a:cubicBezTo>
                <a:cubicBezTo>
                  <a:pt x="11" y="646"/>
                  <a:pt x="23" y="646"/>
                  <a:pt x="35" y="646"/>
                </a:cubicBezTo>
                <a:cubicBezTo>
                  <a:pt x="2227" y="646"/>
                  <a:pt x="4010" y="2428"/>
                  <a:pt x="4010" y="4618"/>
                </a:cubicBezTo>
                <a:cubicBezTo>
                  <a:pt x="4010" y="6808"/>
                  <a:pt x="2227" y="8590"/>
                  <a:pt x="35" y="8590"/>
                </a:cubicBezTo>
                <a:close/>
                <a:moveTo>
                  <a:pt x="3664" y="4612"/>
                </a:moveTo>
                <a:cubicBezTo>
                  <a:pt x="3664" y="2609"/>
                  <a:pt x="2033" y="979"/>
                  <a:pt x="28" y="979"/>
                </a:cubicBezTo>
                <a:cubicBezTo>
                  <a:pt x="19" y="979"/>
                  <a:pt x="9" y="979"/>
                  <a:pt x="0" y="979"/>
                </a:cubicBezTo>
                <a:cubicBezTo>
                  <a:pt x="0" y="1071"/>
                  <a:pt x="0" y="1071"/>
                  <a:pt x="0" y="1071"/>
                </a:cubicBezTo>
                <a:cubicBezTo>
                  <a:pt x="9" y="1070"/>
                  <a:pt x="19" y="1070"/>
                  <a:pt x="28" y="1070"/>
                </a:cubicBezTo>
                <a:cubicBezTo>
                  <a:pt x="1983" y="1070"/>
                  <a:pt x="3573" y="2659"/>
                  <a:pt x="3573" y="4612"/>
                </a:cubicBezTo>
                <a:cubicBezTo>
                  <a:pt x="3573" y="6565"/>
                  <a:pt x="1983" y="8153"/>
                  <a:pt x="28" y="8153"/>
                </a:cubicBezTo>
                <a:cubicBezTo>
                  <a:pt x="19" y="8153"/>
                  <a:pt x="9" y="8153"/>
                  <a:pt x="0" y="8153"/>
                </a:cubicBezTo>
                <a:cubicBezTo>
                  <a:pt x="0" y="8244"/>
                  <a:pt x="0" y="8244"/>
                  <a:pt x="0" y="8244"/>
                </a:cubicBezTo>
                <a:cubicBezTo>
                  <a:pt x="9" y="8245"/>
                  <a:pt x="19" y="8245"/>
                  <a:pt x="28" y="8245"/>
                </a:cubicBezTo>
                <a:cubicBezTo>
                  <a:pt x="2033" y="8245"/>
                  <a:pt x="3664" y="6615"/>
                  <a:pt x="3664" y="4612"/>
                </a:cubicBezTo>
                <a:close/>
                <a:moveTo>
                  <a:pt x="3319" y="4586"/>
                </a:moveTo>
                <a:cubicBezTo>
                  <a:pt x="3319" y="2763"/>
                  <a:pt x="1836" y="1280"/>
                  <a:pt x="12" y="1280"/>
                </a:cubicBezTo>
                <a:cubicBezTo>
                  <a:pt x="0" y="1280"/>
                  <a:pt x="0" y="1280"/>
                  <a:pt x="0" y="1280"/>
                </a:cubicBezTo>
                <a:cubicBezTo>
                  <a:pt x="0" y="1371"/>
                  <a:pt x="0" y="1371"/>
                  <a:pt x="0" y="1371"/>
                </a:cubicBezTo>
                <a:cubicBezTo>
                  <a:pt x="12" y="1371"/>
                  <a:pt x="12" y="1371"/>
                  <a:pt x="12" y="1371"/>
                </a:cubicBezTo>
                <a:cubicBezTo>
                  <a:pt x="1785" y="1371"/>
                  <a:pt x="3228" y="2813"/>
                  <a:pt x="3228" y="4586"/>
                </a:cubicBezTo>
                <a:cubicBezTo>
                  <a:pt x="3228" y="6359"/>
                  <a:pt x="1785" y="7801"/>
                  <a:pt x="12" y="7801"/>
                </a:cubicBezTo>
                <a:cubicBezTo>
                  <a:pt x="0" y="7801"/>
                  <a:pt x="0" y="7801"/>
                  <a:pt x="0" y="7801"/>
                </a:cubicBezTo>
                <a:cubicBezTo>
                  <a:pt x="0" y="7893"/>
                  <a:pt x="0" y="7893"/>
                  <a:pt x="0" y="7893"/>
                </a:cubicBezTo>
                <a:cubicBezTo>
                  <a:pt x="12" y="7893"/>
                  <a:pt x="12" y="7893"/>
                  <a:pt x="12" y="7893"/>
                </a:cubicBezTo>
                <a:cubicBezTo>
                  <a:pt x="1836" y="7893"/>
                  <a:pt x="3319" y="6409"/>
                  <a:pt x="3319" y="4586"/>
                </a:cubicBezTo>
                <a:close/>
                <a:moveTo>
                  <a:pt x="2999" y="4577"/>
                </a:moveTo>
                <a:cubicBezTo>
                  <a:pt x="2999" y="2939"/>
                  <a:pt x="1663" y="1606"/>
                  <a:pt x="22" y="1606"/>
                </a:cubicBezTo>
                <a:cubicBezTo>
                  <a:pt x="14" y="1606"/>
                  <a:pt x="7" y="1606"/>
                  <a:pt x="0" y="1607"/>
                </a:cubicBezTo>
                <a:cubicBezTo>
                  <a:pt x="0" y="1698"/>
                  <a:pt x="0" y="1698"/>
                  <a:pt x="0" y="1698"/>
                </a:cubicBezTo>
                <a:cubicBezTo>
                  <a:pt x="7" y="1697"/>
                  <a:pt x="14" y="1697"/>
                  <a:pt x="22" y="1697"/>
                </a:cubicBezTo>
                <a:cubicBezTo>
                  <a:pt x="1613" y="1697"/>
                  <a:pt x="2908" y="2989"/>
                  <a:pt x="2908" y="4577"/>
                </a:cubicBezTo>
                <a:cubicBezTo>
                  <a:pt x="2908" y="6164"/>
                  <a:pt x="1613" y="7456"/>
                  <a:pt x="22" y="7456"/>
                </a:cubicBezTo>
                <a:cubicBezTo>
                  <a:pt x="14" y="7456"/>
                  <a:pt x="7" y="7456"/>
                  <a:pt x="0" y="7455"/>
                </a:cubicBezTo>
                <a:cubicBezTo>
                  <a:pt x="0" y="7547"/>
                  <a:pt x="0" y="7547"/>
                  <a:pt x="0" y="7547"/>
                </a:cubicBezTo>
                <a:cubicBezTo>
                  <a:pt x="7" y="7547"/>
                  <a:pt x="14" y="7547"/>
                  <a:pt x="22" y="7547"/>
                </a:cubicBezTo>
                <a:cubicBezTo>
                  <a:pt x="1663" y="7547"/>
                  <a:pt x="2999" y="6215"/>
                  <a:pt x="2999" y="4577"/>
                </a:cubicBezTo>
                <a:close/>
                <a:moveTo>
                  <a:pt x="2660" y="4580"/>
                </a:moveTo>
                <a:cubicBezTo>
                  <a:pt x="2660" y="3134"/>
                  <a:pt x="1484" y="1958"/>
                  <a:pt x="38" y="1958"/>
                </a:cubicBezTo>
                <a:cubicBezTo>
                  <a:pt x="25" y="1958"/>
                  <a:pt x="12" y="1958"/>
                  <a:pt x="0" y="1959"/>
                </a:cubicBezTo>
                <a:cubicBezTo>
                  <a:pt x="0" y="2050"/>
                  <a:pt x="0" y="2050"/>
                  <a:pt x="0" y="2050"/>
                </a:cubicBezTo>
                <a:cubicBezTo>
                  <a:pt x="12" y="2049"/>
                  <a:pt x="25" y="2049"/>
                  <a:pt x="38" y="2049"/>
                </a:cubicBezTo>
                <a:cubicBezTo>
                  <a:pt x="1433" y="2049"/>
                  <a:pt x="2568" y="3185"/>
                  <a:pt x="2568" y="4580"/>
                </a:cubicBezTo>
                <a:cubicBezTo>
                  <a:pt x="2568" y="5975"/>
                  <a:pt x="1433" y="7110"/>
                  <a:pt x="38" y="7110"/>
                </a:cubicBezTo>
                <a:cubicBezTo>
                  <a:pt x="25" y="7110"/>
                  <a:pt x="12" y="7110"/>
                  <a:pt x="0" y="7110"/>
                </a:cubicBezTo>
                <a:cubicBezTo>
                  <a:pt x="0" y="7201"/>
                  <a:pt x="0" y="7201"/>
                  <a:pt x="0" y="7201"/>
                </a:cubicBezTo>
                <a:cubicBezTo>
                  <a:pt x="12" y="7201"/>
                  <a:pt x="25" y="7201"/>
                  <a:pt x="38" y="7201"/>
                </a:cubicBezTo>
                <a:cubicBezTo>
                  <a:pt x="1484" y="7201"/>
                  <a:pt x="2660" y="6025"/>
                  <a:pt x="2660" y="4580"/>
                </a:cubicBezTo>
                <a:close/>
                <a:moveTo>
                  <a:pt x="2327" y="4567"/>
                </a:moveTo>
                <a:cubicBezTo>
                  <a:pt x="2327" y="3312"/>
                  <a:pt x="1304" y="2291"/>
                  <a:pt x="48" y="2291"/>
                </a:cubicBezTo>
                <a:cubicBezTo>
                  <a:pt x="32" y="2291"/>
                  <a:pt x="16" y="2291"/>
                  <a:pt x="0" y="2292"/>
                </a:cubicBezTo>
                <a:cubicBezTo>
                  <a:pt x="0" y="2383"/>
                  <a:pt x="0" y="2383"/>
                  <a:pt x="0" y="2383"/>
                </a:cubicBezTo>
                <a:cubicBezTo>
                  <a:pt x="16" y="2382"/>
                  <a:pt x="32" y="2382"/>
                  <a:pt x="48" y="2382"/>
                </a:cubicBezTo>
                <a:cubicBezTo>
                  <a:pt x="1254" y="2382"/>
                  <a:pt x="2236" y="3362"/>
                  <a:pt x="2236" y="4567"/>
                </a:cubicBezTo>
                <a:cubicBezTo>
                  <a:pt x="2236" y="5772"/>
                  <a:pt x="1254" y="6752"/>
                  <a:pt x="48" y="6752"/>
                </a:cubicBezTo>
                <a:cubicBezTo>
                  <a:pt x="32" y="6752"/>
                  <a:pt x="16" y="6752"/>
                  <a:pt x="0" y="6751"/>
                </a:cubicBezTo>
                <a:cubicBezTo>
                  <a:pt x="0" y="6842"/>
                  <a:pt x="0" y="6842"/>
                  <a:pt x="0" y="6842"/>
                </a:cubicBezTo>
                <a:cubicBezTo>
                  <a:pt x="16" y="6843"/>
                  <a:pt x="32" y="6843"/>
                  <a:pt x="48" y="6843"/>
                </a:cubicBezTo>
                <a:cubicBezTo>
                  <a:pt x="1304" y="6843"/>
                  <a:pt x="2327" y="5822"/>
                  <a:pt x="2327" y="4567"/>
                </a:cubicBezTo>
                <a:close/>
                <a:moveTo>
                  <a:pt x="1962" y="4567"/>
                </a:moveTo>
                <a:cubicBezTo>
                  <a:pt x="1962" y="3513"/>
                  <a:pt x="1103" y="2656"/>
                  <a:pt x="48" y="2656"/>
                </a:cubicBezTo>
                <a:cubicBezTo>
                  <a:pt x="32" y="2656"/>
                  <a:pt x="16" y="2656"/>
                  <a:pt x="0" y="2657"/>
                </a:cubicBezTo>
                <a:cubicBezTo>
                  <a:pt x="0" y="2747"/>
                  <a:pt x="0" y="2747"/>
                  <a:pt x="0" y="2747"/>
                </a:cubicBezTo>
                <a:cubicBezTo>
                  <a:pt x="16" y="2747"/>
                  <a:pt x="32" y="2747"/>
                  <a:pt x="48" y="2747"/>
                </a:cubicBezTo>
                <a:cubicBezTo>
                  <a:pt x="1053" y="2747"/>
                  <a:pt x="1871" y="3563"/>
                  <a:pt x="1871" y="4567"/>
                </a:cubicBezTo>
                <a:cubicBezTo>
                  <a:pt x="1871" y="5571"/>
                  <a:pt x="1053" y="6387"/>
                  <a:pt x="48" y="6387"/>
                </a:cubicBezTo>
                <a:cubicBezTo>
                  <a:pt x="32" y="6387"/>
                  <a:pt x="16" y="6387"/>
                  <a:pt x="0" y="6387"/>
                </a:cubicBezTo>
                <a:cubicBezTo>
                  <a:pt x="0" y="6477"/>
                  <a:pt x="0" y="6477"/>
                  <a:pt x="0" y="6477"/>
                </a:cubicBezTo>
                <a:cubicBezTo>
                  <a:pt x="16" y="6478"/>
                  <a:pt x="32" y="6478"/>
                  <a:pt x="48" y="6478"/>
                </a:cubicBezTo>
                <a:cubicBezTo>
                  <a:pt x="1103" y="6478"/>
                  <a:pt x="1962" y="5621"/>
                  <a:pt x="1962" y="4567"/>
                </a:cubicBezTo>
                <a:close/>
                <a:moveTo>
                  <a:pt x="1604" y="4564"/>
                </a:moveTo>
                <a:cubicBezTo>
                  <a:pt x="1604" y="3709"/>
                  <a:pt x="907" y="3014"/>
                  <a:pt x="51" y="3014"/>
                </a:cubicBezTo>
                <a:cubicBezTo>
                  <a:pt x="34" y="3014"/>
                  <a:pt x="16" y="3015"/>
                  <a:pt x="0" y="3015"/>
                </a:cubicBezTo>
                <a:cubicBezTo>
                  <a:pt x="0" y="3106"/>
                  <a:pt x="0" y="3106"/>
                  <a:pt x="0" y="3106"/>
                </a:cubicBezTo>
                <a:cubicBezTo>
                  <a:pt x="16" y="3106"/>
                  <a:pt x="34" y="3105"/>
                  <a:pt x="51" y="3105"/>
                </a:cubicBezTo>
                <a:cubicBezTo>
                  <a:pt x="857" y="3105"/>
                  <a:pt x="1512" y="3760"/>
                  <a:pt x="1512" y="4564"/>
                </a:cubicBezTo>
                <a:cubicBezTo>
                  <a:pt x="1512" y="5368"/>
                  <a:pt x="857" y="6022"/>
                  <a:pt x="51" y="6022"/>
                </a:cubicBezTo>
                <a:cubicBezTo>
                  <a:pt x="34" y="6022"/>
                  <a:pt x="16" y="6022"/>
                  <a:pt x="0" y="6021"/>
                </a:cubicBezTo>
                <a:cubicBezTo>
                  <a:pt x="0" y="6113"/>
                  <a:pt x="0" y="6113"/>
                  <a:pt x="0" y="6113"/>
                </a:cubicBezTo>
                <a:cubicBezTo>
                  <a:pt x="16" y="6113"/>
                  <a:pt x="34" y="6113"/>
                  <a:pt x="51" y="6113"/>
                </a:cubicBezTo>
                <a:cubicBezTo>
                  <a:pt x="907" y="6113"/>
                  <a:pt x="1604" y="5418"/>
                  <a:pt x="1604" y="4564"/>
                </a:cubicBezTo>
                <a:close/>
                <a:moveTo>
                  <a:pt x="1252" y="4557"/>
                </a:moveTo>
                <a:cubicBezTo>
                  <a:pt x="1252" y="3897"/>
                  <a:pt x="713" y="3360"/>
                  <a:pt x="51" y="3360"/>
                </a:cubicBezTo>
                <a:cubicBezTo>
                  <a:pt x="34" y="3360"/>
                  <a:pt x="16" y="3360"/>
                  <a:pt x="0" y="3361"/>
                </a:cubicBezTo>
                <a:cubicBezTo>
                  <a:pt x="0" y="3453"/>
                  <a:pt x="0" y="3453"/>
                  <a:pt x="0" y="3453"/>
                </a:cubicBezTo>
                <a:cubicBezTo>
                  <a:pt x="17" y="3451"/>
                  <a:pt x="34" y="3451"/>
                  <a:pt x="51" y="3451"/>
                </a:cubicBezTo>
                <a:cubicBezTo>
                  <a:pt x="663" y="3451"/>
                  <a:pt x="1160" y="3947"/>
                  <a:pt x="1160" y="4557"/>
                </a:cubicBezTo>
                <a:cubicBezTo>
                  <a:pt x="1160" y="5167"/>
                  <a:pt x="663" y="5664"/>
                  <a:pt x="51" y="5664"/>
                </a:cubicBezTo>
                <a:cubicBezTo>
                  <a:pt x="34" y="5664"/>
                  <a:pt x="17" y="5663"/>
                  <a:pt x="0" y="5662"/>
                </a:cubicBezTo>
                <a:cubicBezTo>
                  <a:pt x="0" y="5754"/>
                  <a:pt x="0" y="5754"/>
                  <a:pt x="0" y="5754"/>
                </a:cubicBezTo>
                <a:cubicBezTo>
                  <a:pt x="16" y="5755"/>
                  <a:pt x="34" y="5755"/>
                  <a:pt x="51" y="5755"/>
                </a:cubicBezTo>
                <a:cubicBezTo>
                  <a:pt x="713" y="5755"/>
                  <a:pt x="1252" y="5218"/>
                  <a:pt x="1252" y="4557"/>
                </a:cubicBezTo>
                <a:close/>
                <a:moveTo>
                  <a:pt x="3" y="0"/>
                </a:moveTo>
                <a:cubicBezTo>
                  <a:pt x="0" y="0"/>
                  <a:pt x="0" y="0"/>
                  <a:pt x="0" y="0"/>
                </a:cubicBezTo>
                <a:cubicBezTo>
                  <a:pt x="0" y="91"/>
                  <a:pt x="0" y="91"/>
                  <a:pt x="0" y="91"/>
                </a:cubicBezTo>
                <a:cubicBezTo>
                  <a:pt x="3" y="91"/>
                  <a:pt x="3" y="91"/>
                  <a:pt x="3" y="91"/>
                </a:cubicBezTo>
                <a:cubicBezTo>
                  <a:pt x="2508" y="91"/>
                  <a:pt x="4546" y="2128"/>
                  <a:pt x="4546" y="4631"/>
                </a:cubicBezTo>
                <a:cubicBezTo>
                  <a:pt x="4546" y="7134"/>
                  <a:pt x="2508" y="9171"/>
                  <a:pt x="3" y="9171"/>
                </a:cubicBezTo>
                <a:cubicBezTo>
                  <a:pt x="0" y="9171"/>
                  <a:pt x="0" y="9171"/>
                  <a:pt x="0" y="9171"/>
                </a:cubicBezTo>
                <a:cubicBezTo>
                  <a:pt x="0" y="9262"/>
                  <a:pt x="0" y="9262"/>
                  <a:pt x="0" y="9262"/>
                </a:cubicBezTo>
                <a:cubicBezTo>
                  <a:pt x="3" y="9262"/>
                  <a:pt x="3" y="9262"/>
                  <a:pt x="3" y="9262"/>
                </a:cubicBezTo>
                <a:cubicBezTo>
                  <a:pt x="2558" y="9262"/>
                  <a:pt x="4637" y="7185"/>
                  <a:pt x="4637" y="4631"/>
                </a:cubicBezTo>
                <a:cubicBezTo>
                  <a:pt x="4637" y="2077"/>
                  <a:pt x="2558" y="0"/>
                  <a:pt x="3" y="0"/>
                </a:cubicBezTo>
                <a:close/>
                <a:moveTo>
                  <a:pt x="4349" y="4634"/>
                </a:moveTo>
                <a:cubicBezTo>
                  <a:pt x="4349" y="2262"/>
                  <a:pt x="2418" y="333"/>
                  <a:pt x="44" y="333"/>
                </a:cubicBezTo>
                <a:cubicBezTo>
                  <a:pt x="30" y="333"/>
                  <a:pt x="14" y="333"/>
                  <a:pt x="0" y="333"/>
                </a:cubicBezTo>
                <a:cubicBezTo>
                  <a:pt x="0" y="424"/>
                  <a:pt x="0" y="424"/>
                  <a:pt x="0" y="424"/>
                </a:cubicBezTo>
                <a:cubicBezTo>
                  <a:pt x="14" y="424"/>
                  <a:pt x="29" y="424"/>
                  <a:pt x="44" y="424"/>
                </a:cubicBezTo>
                <a:cubicBezTo>
                  <a:pt x="2368" y="424"/>
                  <a:pt x="4258" y="2313"/>
                  <a:pt x="4258" y="4634"/>
                </a:cubicBezTo>
                <a:cubicBezTo>
                  <a:pt x="4258" y="6956"/>
                  <a:pt x="2368" y="8845"/>
                  <a:pt x="44" y="8845"/>
                </a:cubicBezTo>
                <a:cubicBezTo>
                  <a:pt x="29" y="8845"/>
                  <a:pt x="14" y="8845"/>
                  <a:pt x="0" y="8844"/>
                </a:cubicBezTo>
                <a:cubicBezTo>
                  <a:pt x="0" y="8935"/>
                  <a:pt x="0" y="8935"/>
                  <a:pt x="0" y="8935"/>
                </a:cubicBezTo>
                <a:cubicBezTo>
                  <a:pt x="14" y="8936"/>
                  <a:pt x="30" y="8936"/>
                  <a:pt x="44" y="8936"/>
                </a:cubicBezTo>
                <a:cubicBezTo>
                  <a:pt x="2418" y="8936"/>
                  <a:pt x="4349" y="7006"/>
                  <a:pt x="4349" y="4634"/>
                </a:cubicBezTo>
                <a:close/>
                <a:moveTo>
                  <a:pt x="919" y="4564"/>
                </a:moveTo>
                <a:cubicBezTo>
                  <a:pt x="919" y="4083"/>
                  <a:pt x="528" y="3693"/>
                  <a:pt x="48" y="3693"/>
                </a:cubicBezTo>
                <a:cubicBezTo>
                  <a:pt x="32" y="3693"/>
                  <a:pt x="16" y="3693"/>
                  <a:pt x="0" y="3694"/>
                </a:cubicBezTo>
                <a:cubicBezTo>
                  <a:pt x="0" y="3785"/>
                  <a:pt x="0" y="3785"/>
                  <a:pt x="0" y="3785"/>
                </a:cubicBezTo>
                <a:cubicBezTo>
                  <a:pt x="15" y="3784"/>
                  <a:pt x="32" y="3784"/>
                  <a:pt x="48" y="3784"/>
                </a:cubicBezTo>
                <a:cubicBezTo>
                  <a:pt x="478" y="3784"/>
                  <a:pt x="828" y="4134"/>
                  <a:pt x="828" y="4564"/>
                </a:cubicBezTo>
                <a:cubicBezTo>
                  <a:pt x="828" y="4994"/>
                  <a:pt x="478" y="5344"/>
                  <a:pt x="48" y="5344"/>
                </a:cubicBezTo>
                <a:cubicBezTo>
                  <a:pt x="32" y="5344"/>
                  <a:pt x="15" y="5343"/>
                  <a:pt x="0" y="5342"/>
                </a:cubicBezTo>
                <a:cubicBezTo>
                  <a:pt x="0" y="5433"/>
                  <a:pt x="0" y="5433"/>
                  <a:pt x="0" y="5433"/>
                </a:cubicBezTo>
                <a:cubicBezTo>
                  <a:pt x="16" y="5435"/>
                  <a:pt x="32" y="5435"/>
                  <a:pt x="48" y="5435"/>
                </a:cubicBezTo>
                <a:cubicBezTo>
                  <a:pt x="528" y="5435"/>
                  <a:pt x="919" y="5044"/>
                  <a:pt x="919" y="4564"/>
                </a:cubicBezTo>
                <a:close/>
                <a:moveTo>
                  <a:pt x="580" y="4567"/>
                </a:moveTo>
                <a:cubicBezTo>
                  <a:pt x="580" y="4261"/>
                  <a:pt x="332" y="4013"/>
                  <a:pt x="28" y="4013"/>
                </a:cubicBezTo>
                <a:cubicBezTo>
                  <a:pt x="19" y="4013"/>
                  <a:pt x="9" y="4013"/>
                  <a:pt x="0" y="4013"/>
                </a:cubicBezTo>
                <a:cubicBezTo>
                  <a:pt x="0" y="4105"/>
                  <a:pt x="0" y="4105"/>
                  <a:pt x="0" y="4105"/>
                </a:cubicBezTo>
                <a:cubicBezTo>
                  <a:pt x="9" y="4104"/>
                  <a:pt x="19" y="4104"/>
                  <a:pt x="28" y="4104"/>
                </a:cubicBezTo>
                <a:cubicBezTo>
                  <a:pt x="282" y="4104"/>
                  <a:pt x="488" y="4311"/>
                  <a:pt x="488" y="4567"/>
                </a:cubicBezTo>
                <a:cubicBezTo>
                  <a:pt x="488" y="4823"/>
                  <a:pt x="282" y="5030"/>
                  <a:pt x="28" y="5030"/>
                </a:cubicBezTo>
                <a:cubicBezTo>
                  <a:pt x="19" y="5030"/>
                  <a:pt x="9" y="5030"/>
                  <a:pt x="0" y="5029"/>
                </a:cubicBezTo>
                <a:cubicBezTo>
                  <a:pt x="0" y="5121"/>
                  <a:pt x="0" y="5121"/>
                  <a:pt x="0" y="5121"/>
                </a:cubicBezTo>
                <a:cubicBezTo>
                  <a:pt x="9" y="5121"/>
                  <a:pt x="19" y="5121"/>
                  <a:pt x="28" y="5121"/>
                </a:cubicBezTo>
                <a:cubicBezTo>
                  <a:pt x="332" y="5121"/>
                  <a:pt x="580" y="4873"/>
                  <a:pt x="580" y="4567"/>
                </a:cubicBezTo>
                <a:close/>
                <a:moveTo>
                  <a:pt x="311" y="4567"/>
                </a:moveTo>
                <a:cubicBezTo>
                  <a:pt x="311" y="4413"/>
                  <a:pt x="184" y="4288"/>
                  <a:pt x="28" y="4288"/>
                </a:cubicBezTo>
                <a:cubicBezTo>
                  <a:pt x="19" y="4288"/>
                  <a:pt x="9" y="4288"/>
                  <a:pt x="0" y="4289"/>
                </a:cubicBezTo>
                <a:cubicBezTo>
                  <a:pt x="0" y="4381"/>
                  <a:pt x="0" y="4381"/>
                  <a:pt x="0" y="4381"/>
                </a:cubicBezTo>
                <a:cubicBezTo>
                  <a:pt x="9" y="4380"/>
                  <a:pt x="18" y="4379"/>
                  <a:pt x="28" y="4379"/>
                </a:cubicBezTo>
                <a:cubicBezTo>
                  <a:pt x="134" y="4379"/>
                  <a:pt x="220" y="4463"/>
                  <a:pt x="220" y="4567"/>
                </a:cubicBezTo>
                <a:cubicBezTo>
                  <a:pt x="220" y="4671"/>
                  <a:pt x="134" y="4755"/>
                  <a:pt x="28" y="4755"/>
                </a:cubicBezTo>
                <a:cubicBezTo>
                  <a:pt x="18" y="4755"/>
                  <a:pt x="9" y="4754"/>
                  <a:pt x="0" y="4753"/>
                </a:cubicBezTo>
                <a:cubicBezTo>
                  <a:pt x="0" y="4845"/>
                  <a:pt x="0" y="4845"/>
                  <a:pt x="0" y="4845"/>
                </a:cubicBezTo>
                <a:cubicBezTo>
                  <a:pt x="9" y="4846"/>
                  <a:pt x="19" y="4846"/>
                  <a:pt x="28" y="4846"/>
                </a:cubicBezTo>
                <a:cubicBezTo>
                  <a:pt x="184" y="4846"/>
                  <a:pt x="311" y="4721"/>
                  <a:pt x="311" y="45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Tree>
    <p:extLst>
      <p:ext uri="{BB962C8B-B14F-4D97-AF65-F5344CB8AC3E}">
        <p14:creationId xmlns:p14="http://schemas.microsoft.com/office/powerpoint/2010/main" val="2271333591"/>
      </p:ext>
    </p:extLst>
  </p:cSld>
  <p:clrMapOvr>
    <a:masterClrMapping/>
  </p:clrMapOvr>
  <p:hf sldNum="0" hdr="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losing slide (Reliable Rhubarb)">
    <p:bg>
      <p:bgPr>
        <a:solidFill>
          <a:schemeClr val="accent4"/>
        </a:solidFill>
        <a:effectLst/>
      </p:bgPr>
    </p:bg>
    <p:spTree>
      <p:nvGrpSpPr>
        <p:cNvPr id="1" name=""/>
        <p:cNvGrpSpPr/>
        <p:nvPr/>
      </p:nvGrpSpPr>
      <p:grpSpPr>
        <a:xfrm>
          <a:off x="0" y="0"/>
          <a:ext cx="0" cy="0"/>
          <a:chOff x="0" y="0"/>
          <a:chExt cx="0" cy="0"/>
        </a:xfrm>
      </p:grpSpPr>
      <p:sp>
        <p:nvSpPr>
          <p:cNvPr id="12" name="Instruction 21"/>
          <p:cNvSpPr>
            <a:spLocks noGrp="1" noSelect="1"/>
          </p:cNvSpPr>
          <p:nvPr>
            <p:ph type="body" sz="quarter" idx="1004" hasCustomPrompt="1"/>
          </p:nvPr>
        </p:nvSpPr>
        <p:spPr>
          <a:xfrm>
            <a:off x="-1463674" y="742942"/>
            <a:ext cx="1368425" cy="1440000"/>
          </a:xfrm>
          <a:solidFill>
            <a:srgbClr val="FFFFFF"/>
          </a:solidFill>
          <a:ln w="19050">
            <a:solidFill>
              <a:schemeClr val="accent1"/>
            </a:solidFill>
          </a:ln>
        </p:spPr>
        <p:txBody>
          <a:bodyPr lIns="36000" tIns="36000" rIns="36000" bIns="36000"/>
          <a:lstStyle>
            <a:lvl1pPr marL="0" marR="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595" indent="0">
              <a:lnSpc>
                <a:spcPct val="99000"/>
              </a:lnSpc>
              <a:buNone/>
              <a:defRPr sz="1000" b="0">
                <a:solidFill>
                  <a:schemeClr val="tx1"/>
                </a:solidFill>
              </a:defRPr>
            </a:lvl2pPr>
            <a:lvl3pPr marL="40319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595" indent="0">
              <a:lnSpc>
                <a:spcPct val="99000"/>
              </a:lnSpc>
              <a:buFont typeface="Arial" panose="020B0604020202020204" pitchFamily="34" charset="0"/>
              <a:buNone/>
              <a:defRPr sz="1000" b="0">
                <a:solidFill>
                  <a:schemeClr val="tx1"/>
                </a:solidFill>
              </a:defRPr>
            </a:lvl6pPr>
            <a:lvl7pPr marL="403190" indent="0">
              <a:lnSpc>
                <a:spcPct val="99000"/>
              </a:lnSpc>
              <a:buFont typeface="Arial" panose="020B0604020202020204" pitchFamily="34" charset="0"/>
              <a:buNone/>
              <a:defRPr sz="1000" b="0">
                <a:solidFill>
                  <a:schemeClr val="tx1"/>
                </a:solidFill>
              </a:defRPr>
            </a:lvl7pPr>
            <a:lvl8pPr marL="604785"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783"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endParaRPr lang="en-GB" noProof="1"/>
          </a:p>
        </p:txBody>
      </p:sp>
      <p:sp>
        <p:nvSpPr>
          <p:cNvPr id="6"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7"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010518" y="2147268"/>
            <a:ext cx="3608921" cy="766800"/>
          </a:xfrm>
        </p:spPr>
        <p:txBody>
          <a:bodyPr/>
          <a:lstStyle>
            <a:lvl1pPr algn="r">
              <a:defRPr sz="2400">
                <a:solidFill>
                  <a:schemeClr val="bg1"/>
                </a:solidFill>
              </a:defRPr>
            </a:lvl1pPr>
          </a:lstStyle>
          <a:p>
            <a:pPr lvl="0"/>
            <a:r>
              <a:rPr lang="en-GB"/>
              <a:t>[Closure e.g. Thank you </a:t>
            </a:r>
            <a:br>
              <a:rPr lang="en-GB"/>
            </a:br>
            <a:r>
              <a:rPr lang="en-GB"/>
              <a:t>for your attention]</a:t>
            </a:r>
          </a:p>
        </p:txBody>
      </p:sp>
      <p:sp>
        <p:nvSpPr>
          <p:cNvPr id="3" name="***Tijdelijke aanduiding voor datum 2"/>
          <p:cNvSpPr>
            <a:spLocks noGrp="1" noSelect="1"/>
          </p:cNvSpPr>
          <p:nvPr>
            <p:ph type="dt" sz="half" idx="10"/>
          </p:nvPr>
        </p:nvSpPr>
        <p:spPr/>
        <p:txBody>
          <a:bodyPr/>
          <a:lstStyle>
            <a:lvl1pPr>
              <a:defRPr>
                <a:solidFill>
                  <a:schemeClr val="bg1"/>
                </a:solidFill>
              </a:defRPr>
            </a:lvl1pPr>
          </a:lstStyle>
          <a:p>
            <a:endParaRPr lang="en-GB" noProof="1"/>
          </a:p>
        </p:txBody>
      </p:sp>
      <p:sp>
        <p:nvSpPr>
          <p:cNvPr id="4" name="***Tijdelijke aanduiding voor voettekst 3"/>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8" name="***Tijdelijke aanduiding voor dianummer 7"/>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30" name="Freeform 5 (PHJU)"/>
          <p:cNvSpPr>
            <a:spLocks noGrp="1" noSelect="1"/>
          </p:cNvSpPr>
          <p:nvPr>
            <p:ph type="body" idx="1000" hasCustomPrompt="1"/>
          </p:nvPr>
        </p:nvSpPr>
        <p:spPr bwMode="auto">
          <a:xfrm>
            <a:off x="6764338" y="1428751"/>
            <a:ext cx="1104900" cy="2205038"/>
          </a:xfrm>
          <a:custGeom>
            <a:avLst/>
            <a:gdLst>
              <a:gd name="T0" fmla="*/ 0 w 4637"/>
              <a:gd name="T1" fmla="*/ 8499 h 9262"/>
              <a:gd name="T2" fmla="*/ 35 w 4637"/>
              <a:gd name="T3" fmla="*/ 737 h 9262"/>
              <a:gd name="T4" fmla="*/ 35 w 4637"/>
              <a:gd name="T5" fmla="*/ 646 h 9262"/>
              <a:gd name="T6" fmla="*/ 3664 w 4637"/>
              <a:gd name="T7" fmla="*/ 4612 h 9262"/>
              <a:gd name="T8" fmla="*/ 0 w 4637"/>
              <a:gd name="T9" fmla="*/ 1071 h 9262"/>
              <a:gd name="T10" fmla="*/ 28 w 4637"/>
              <a:gd name="T11" fmla="*/ 8153 h 9262"/>
              <a:gd name="T12" fmla="*/ 28 w 4637"/>
              <a:gd name="T13" fmla="*/ 8245 h 9262"/>
              <a:gd name="T14" fmla="*/ 12 w 4637"/>
              <a:gd name="T15" fmla="*/ 1280 h 9262"/>
              <a:gd name="T16" fmla="*/ 12 w 4637"/>
              <a:gd name="T17" fmla="*/ 1371 h 9262"/>
              <a:gd name="T18" fmla="*/ 0 w 4637"/>
              <a:gd name="T19" fmla="*/ 7801 h 9262"/>
              <a:gd name="T20" fmla="*/ 3319 w 4637"/>
              <a:gd name="T21" fmla="*/ 4586 h 9262"/>
              <a:gd name="T22" fmla="*/ 0 w 4637"/>
              <a:gd name="T23" fmla="*/ 1607 h 9262"/>
              <a:gd name="T24" fmla="*/ 2908 w 4637"/>
              <a:gd name="T25" fmla="*/ 4577 h 9262"/>
              <a:gd name="T26" fmla="*/ 0 w 4637"/>
              <a:gd name="T27" fmla="*/ 7547 h 9262"/>
              <a:gd name="T28" fmla="*/ 2660 w 4637"/>
              <a:gd name="T29" fmla="*/ 4580 h 9262"/>
              <a:gd name="T30" fmla="*/ 0 w 4637"/>
              <a:gd name="T31" fmla="*/ 2050 h 9262"/>
              <a:gd name="T32" fmla="*/ 38 w 4637"/>
              <a:gd name="T33" fmla="*/ 7110 h 9262"/>
              <a:gd name="T34" fmla="*/ 38 w 4637"/>
              <a:gd name="T35" fmla="*/ 7201 h 9262"/>
              <a:gd name="T36" fmla="*/ 48 w 4637"/>
              <a:gd name="T37" fmla="*/ 2291 h 9262"/>
              <a:gd name="T38" fmla="*/ 48 w 4637"/>
              <a:gd name="T39" fmla="*/ 2382 h 9262"/>
              <a:gd name="T40" fmla="*/ 0 w 4637"/>
              <a:gd name="T41" fmla="*/ 6751 h 9262"/>
              <a:gd name="T42" fmla="*/ 2327 w 4637"/>
              <a:gd name="T43" fmla="*/ 4567 h 9262"/>
              <a:gd name="T44" fmla="*/ 0 w 4637"/>
              <a:gd name="T45" fmla="*/ 2657 h 9262"/>
              <a:gd name="T46" fmla="*/ 1871 w 4637"/>
              <a:gd name="T47" fmla="*/ 4567 h 9262"/>
              <a:gd name="T48" fmla="*/ 0 w 4637"/>
              <a:gd name="T49" fmla="*/ 6477 h 9262"/>
              <a:gd name="T50" fmla="*/ 1604 w 4637"/>
              <a:gd name="T51" fmla="*/ 4564 h 9262"/>
              <a:gd name="T52" fmla="*/ 0 w 4637"/>
              <a:gd name="T53" fmla="*/ 3106 h 9262"/>
              <a:gd name="T54" fmla="*/ 51 w 4637"/>
              <a:gd name="T55" fmla="*/ 6022 h 9262"/>
              <a:gd name="T56" fmla="*/ 51 w 4637"/>
              <a:gd name="T57" fmla="*/ 6113 h 9262"/>
              <a:gd name="T58" fmla="*/ 51 w 4637"/>
              <a:gd name="T59" fmla="*/ 3360 h 9262"/>
              <a:gd name="T60" fmla="*/ 51 w 4637"/>
              <a:gd name="T61" fmla="*/ 3451 h 9262"/>
              <a:gd name="T62" fmla="*/ 0 w 4637"/>
              <a:gd name="T63" fmla="*/ 5662 h 9262"/>
              <a:gd name="T64" fmla="*/ 1252 w 4637"/>
              <a:gd name="T65" fmla="*/ 4557 h 9262"/>
              <a:gd name="T66" fmla="*/ 0 w 4637"/>
              <a:gd name="T67" fmla="*/ 91 h 9262"/>
              <a:gd name="T68" fmla="*/ 3 w 4637"/>
              <a:gd name="T69" fmla="*/ 9171 h 9262"/>
              <a:gd name="T70" fmla="*/ 3 w 4637"/>
              <a:gd name="T71" fmla="*/ 9262 h 9262"/>
              <a:gd name="T72" fmla="*/ 4349 w 4637"/>
              <a:gd name="T73" fmla="*/ 4634 h 9262"/>
              <a:gd name="T74" fmla="*/ 0 w 4637"/>
              <a:gd name="T75" fmla="*/ 424 h 9262"/>
              <a:gd name="T76" fmla="*/ 44 w 4637"/>
              <a:gd name="T77" fmla="*/ 8845 h 9262"/>
              <a:gd name="T78" fmla="*/ 44 w 4637"/>
              <a:gd name="T79" fmla="*/ 8936 h 9262"/>
              <a:gd name="T80" fmla="*/ 48 w 4637"/>
              <a:gd name="T81" fmla="*/ 3693 h 9262"/>
              <a:gd name="T82" fmla="*/ 48 w 4637"/>
              <a:gd name="T83" fmla="*/ 3784 h 9262"/>
              <a:gd name="T84" fmla="*/ 0 w 4637"/>
              <a:gd name="T85" fmla="*/ 5342 h 9262"/>
              <a:gd name="T86" fmla="*/ 919 w 4637"/>
              <a:gd name="T87" fmla="*/ 4564 h 9262"/>
              <a:gd name="T88" fmla="*/ 0 w 4637"/>
              <a:gd name="T89" fmla="*/ 4013 h 9262"/>
              <a:gd name="T90" fmla="*/ 488 w 4637"/>
              <a:gd name="T91" fmla="*/ 4567 h 9262"/>
              <a:gd name="T92" fmla="*/ 0 w 4637"/>
              <a:gd name="T93" fmla="*/ 5121 h 9262"/>
              <a:gd name="T94" fmla="*/ 311 w 4637"/>
              <a:gd name="T95" fmla="*/ 4567 h 9262"/>
              <a:gd name="T96" fmla="*/ 0 w 4637"/>
              <a:gd name="T97" fmla="*/ 4381 h 9262"/>
              <a:gd name="T98" fmla="*/ 28 w 4637"/>
              <a:gd name="T99" fmla="*/ 4755 h 9262"/>
              <a:gd name="T100" fmla="*/ 28 w 4637"/>
              <a:gd name="T101" fmla="*/ 4846 h 9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37" h="9262">
                <a:moveTo>
                  <a:pt x="35" y="8590"/>
                </a:moveTo>
                <a:cubicBezTo>
                  <a:pt x="23" y="8590"/>
                  <a:pt x="11" y="8590"/>
                  <a:pt x="0" y="8590"/>
                </a:cubicBezTo>
                <a:cubicBezTo>
                  <a:pt x="0" y="8499"/>
                  <a:pt x="0" y="8499"/>
                  <a:pt x="0" y="8499"/>
                </a:cubicBezTo>
                <a:cubicBezTo>
                  <a:pt x="11" y="8499"/>
                  <a:pt x="23" y="8499"/>
                  <a:pt x="35" y="8499"/>
                </a:cubicBezTo>
                <a:cubicBezTo>
                  <a:pt x="2176" y="8499"/>
                  <a:pt x="3919" y="6758"/>
                  <a:pt x="3919" y="4618"/>
                </a:cubicBezTo>
                <a:cubicBezTo>
                  <a:pt x="3919" y="2478"/>
                  <a:pt x="2176" y="737"/>
                  <a:pt x="35" y="737"/>
                </a:cubicBezTo>
                <a:cubicBezTo>
                  <a:pt x="23" y="737"/>
                  <a:pt x="11" y="737"/>
                  <a:pt x="0" y="738"/>
                </a:cubicBezTo>
                <a:cubicBezTo>
                  <a:pt x="0" y="647"/>
                  <a:pt x="0" y="647"/>
                  <a:pt x="0" y="647"/>
                </a:cubicBezTo>
                <a:cubicBezTo>
                  <a:pt x="11" y="646"/>
                  <a:pt x="23" y="646"/>
                  <a:pt x="35" y="646"/>
                </a:cubicBezTo>
                <a:cubicBezTo>
                  <a:pt x="2227" y="646"/>
                  <a:pt x="4010" y="2428"/>
                  <a:pt x="4010" y="4618"/>
                </a:cubicBezTo>
                <a:cubicBezTo>
                  <a:pt x="4010" y="6808"/>
                  <a:pt x="2227" y="8590"/>
                  <a:pt x="35" y="8590"/>
                </a:cubicBezTo>
                <a:close/>
                <a:moveTo>
                  <a:pt x="3664" y="4612"/>
                </a:moveTo>
                <a:cubicBezTo>
                  <a:pt x="3664" y="2609"/>
                  <a:pt x="2033" y="979"/>
                  <a:pt x="28" y="979"/>
                </a:cubicBezTo>
                <a:cubicBezTo>
                  <a:pt x="19" y="979"/>
                  <a:pt x="9" y="979"/>
                  <a:pt x="0" y="979"/>
                </a:cubicBezTo>
                <a:cubicBezTo>
                  <a:pt x="0" y="1071"/>
                  <a:pt x="0" y="1071"/>
                  <a:pt x="0" y="1071"/>
                </a:cubicBezTo>
                <a:cubicBezTo>
                  <a:pt x="9" y="1070"/>
                  <a:pt x="19" y="1070"/>
                  <a:pt x="28" y="1070"/>
                </a:cubicBezTo>
                <a:cubicBezTo>
                  <a:pt x="1983" y="1070"/>
                  <a:pt x="3573" y="2659"/>
                  <a:pt x="3573" y="4612"/>
                </a:cubicBezTo>
                <a:cubicBezTo>
                  <a:pt x="3573" y="6565"/>
                  <a:pt x="1983" y="8153"/>
                  <a:pt x="28" y="8153"/>
                </a:cubicBezTo>
                <a:cubicBezTo>
                  <a:pt x="19" y="8153"/>
                  <a:pt x="9" y="8153"/>
                  <a:pt x="0" y="8153"/>
                </a:cubicBezTo>
                <a:cubicBezTo>
                  <a:pt x="0" y="8244"/>
                  <a:pt x="0" y="8244"/>
                  <a:pt x="0" y="8244"/>
                </a:cubicBezTo>
                <a:cubicBezTo>
                  <a:pt x="9" y="8245"/>
                  <a:pt x="19" y="8245"/>
                  <a:pt x="28" y="8245"/>
                </a:cubicBezTo>
                <a:cubicBezTo>
                  <a:pt x="2033" y="8245"/>
                  <a:pt x="3664" y="6615"/>
                  <a:pt x="3664" y="4612"/>
                </a:cubicBezTo>
                <a:close/>
                <a:moveTo>
                  <a:pt x="3319" y="4586"/>
                </a:moveTo>
                <a:cubicBezTo>
                  <a:pt x="3319" y="2763"/>
                  <a:pt x="1836" y="1280"/>
                  <a:pt x="12" y="1280"/>
                </a:cubicBezTo>
                <a:cubicBezTo>
                  <a:pt x="0" y="1280"/>
                  <a:pt x="0" y="1280"/>
                  <a:pt x="0" y="1280"/>
                </a:cubicBezTo>
                <a:cubicBezTo>
                  <a:pt x="0" y="1371"/>
                  <a:pt x="0" y="1371"/>
                  <a:pt x="0" y="1371"/>
                </a:cubicBezTo>
                <a:cubicBezTo>
                  <a:pt x="12" y="1371"/>
                  <a:pt x="12" y="1371"/>
                  <a:pt x="12" y="1371"/>
                </a:cubicBezTo>
                <a:cubicBezTo>
                  <a:pt x="1785" y="1371"/>
                  <a:pt x="3228" y="2813"/>
                  <a:pt x="3228" y="4586"/>
                </a:cubicBezTo>
                <a:cubicBezTo>
                  <a:pt x="3228" y="6359"/>
                  <a:pt x="1785" y="7801"/>
                  <a:pt x="12" y="7801"/>
                </a:cubicBezTo>
                <a:cubicBezTo>
                  <a:pt x="0" y="7801"/>
                  <a:pt x="0" y="7801"/>
                  <a:pt x="0" y="7801"/>
                </a:cubicBezTo>
                <a:cubicBezTo>
                  <a:pt x="0" y="7893"/>
                  <a:pt x="0" y="7893"/>
                  <a:pt x="0" y="7893"/>
                </a:cubicBezTo>
                <a:cubicBezTo>
                  <a:pt x="12" y="7893"/>
                  <a:pt x="12" y="7893"/>
                  <a:pt x="12" y="7893"/>
                </a:cubicBezTo>
                <a:cubicBezTo>
                  <a:pt x="1836" y="7893"/>
                  <a:pt x="3319" y="6409"/>
                  <a:pt x="3319" y="4586"/>
                </a:cubicBezTo>
                <a:close/>
                <a:moveTo>
                  <a:pt x="2999" y="4577"/>
                </a:moveTo>
                <a:cubicBezTo>
                  <a:pt x="2999" y="2939"/>
                  <a:pt x="1663" y="1606"/>
                  <a:pt x="22" y="1606"/>
                </a:cubicBezTo>
                <a:cubicBezTo>
                  <a:pt x="14" y="1606"/>
                  <a:pt x="7" y="1606"/>
                  <a:pt x="0" y="1607"/>
                </a:cubicBezTo>
                <a:cubicBezTo>
                  <a:pt x="0" y="1698"/>
                  <a:pt x="0" y="1698"/>
                  <a:pt x="0" y="1698"/>
                </a:cubicBezTo>
                <a:cubicBezTo>
                  <a:pt x="7" y="1697"/>
                  <a:pt x="14" y="1697"/>
                  <a:pt x="22" y="1697"/>
                </a:cubicBezTo>
                <a:cubicBezTo>
                  <a:pt x="1613" y="1697"/>
                  <a:pt x="2908" y="2989"/>
                  <a:pt x="2908" y="4577"/>
                </a:cubicBezTo>
                <a:cubicBezTo>
                  <a:pt x="2908" y="6164"/>
                  <a:pt x="1613" y="7456"/>
                  <a:pt x="22" y="7456"/>
                </a:cubicBezTo>
                <a:cubicBezTo>
                  <a:pt x="14" y="7456"/>
                  <a:pt x="7" y="7456"/>
                  <a:pt x="0" y="7455"/>
                </a:cubicBezTo>
                <a:cubicBezTo>
                  <a:pt x="0" y="7547"/>
                  <a:pt x="0" y="7547"/>
                  <a:pt x="0" y="7547"/>
                </a:cubicBezTo>
                <a:cubicBezTo>
                  <a:pt x="7" y="7547"/>
                  <a:pt x="14" y="7547"/>
                  <a:pt x="22" y="7547"/>
                </a:cubicBezTo>
                <a:cubicBezTo>
                  <a:pt x="1663" y="7547"/>
                  <a:pt x="2999" y="6215"/>
                  <a:pt x="2999" y="4577"/>
                </a:cubicBezTo>
                <a:close/>
                <a:moveTo>
                  <a:pt x="2660" y="4580"/>
                </a:moveTo>
                <a:cubicBezTo>
                  <a:pt x="2660" y="3134"/>
                  <a:pt x="1484" y="1958"/>
                  <a:pt x="38" y="1958"/>
                </a:cubicBezTo>
                <a:cubicBezTo>
                  <a:pt x="25" y="1958"/>
                  <a:pt x="12" y="1958"/>
                  <a:pt x="0" y="1959"/>
                </a:cubicBezTo>
                <a:cubicBezTo>
                  <a:pt x="0" y="2050"/>
                  <a:pt x="0" y="2050"/>
                  <a:pt x="0" y="2050"/>
                </a:cubicBezTo>
                <a:cubicBezTo>
                  <a:pt x="12" y="2049"/>
                  <a:pt x="25" y="2049"/>
                  <a:pt x="38" y="2049"/>
                </a:cubicBezTo>
                <a:cubicBezTo>
                  <a:pt x="1433" y="2049"/>
                  <a:pt x="2568" y="3185"/>
                  <a:pt x="2568" y="4580"/>
                </a:cubicBezTo>
                <a:cubicBezTo>
                  <a:pt x="2568" y="5975"/>
                  <a:pt x="1433" y="7110"/>
                  <a:pt x="38" y="7110"/>
                </a:cubicBezTo>
                <a:cubicBezTo>
                  <a:pt x="25" y="7110"/>
                  <a:pt x="12" y="7110"/>
                  <a:pt x="0" y="7110"/>
                </a:cubicBezTo>
                <a:cubicBezTo>
                  <a:pt x="0" y="7201"/>
                  <a:pt x="0" y="7201"/>
                  <a:pt x="0" y="7201"/>
                </a:cubicBezTo>
                <a:cubicBezTo>
                  <a:pt x="12" y="7201"/>
                  <a:pt x="25" y="7201"/>
                  <a:pt x="38" y="7201"/>
                </a:cubicBezTo>
                <a:cubicBezTo>
                  <a:pt x="1484" y="7201"/>
                  <a:pt x="2660" y="6025"/>
                  <a:pt x="2660" y="4580"/>
                </a:cubicBezTo>
                <a:close/>
                <a:moveTo>
                  <a:pt x="2327" y="4567"/>
                </a:moveTo>
                <a:cubicBezTo>
                  <a:pt x="2327" y="3312"/>
                  <a:pt x="1304" y="2291"/>
                  <a:pt x="48" y="2291"/>
                </a:cubicBezTo>
                <a:cubicBezTo>
                  <a:pt x="32" y="2291"/>
                  <a:pt x="16" y="2291"/>
                  <a:pt x="0" y="2292"/>
                </a:cubicBezTo>
                <a:cubicBezTo>
                  <a:pt x="0" y="2383"/>
                  <a:pt x="0" y="2383"/>
                  <a:pt x="0" y="2383"/>
                </a:cubicBezTo>
                <a:cubicBezTo>
                  <a:pt x="16" y="2382"/>
                  <a:pt x="32" y="2382"/>
                  <a:pt x="48" y="2382"/>
                </a:cubicBezTo>
                <a:cubicBezTo>
                  <a:pt x="1254" y="2382"/>
                  <a:pt x="2236" y="3362"/>
                  <a:pt x="2236" y="4567"/>
                </a:cubicBezTo>
                <a:cubicBezTo>
                  <a:pt x="2236" y="5772"/>
                  <a:pt x="1254" y="6752"/>
                  <a:pt x="48" y="6752"/>
                </a:cubicBezTo>
                <a:cubicBezTo>
                  <a:pt x="32" y="6752"/>
                  <a:pt x="16" y="6752"/>
                  <a:pt x="0" y="6751"/>
                </a:cubicBezTo>
                <a:cubicBezTo>
                  <a:pt x="0" y="6842"/>
                  <a:pt x="0" y="6842"/>
                  <a:pt x="0" y="6842"/>
                </a:cubicBezTo>
                <a:cubicBezTo>
                  <a:pt x="16" y="6843"/>
                  <a:pt x="32" y="6843"/>
                  <a:pt x="48" y="6843"/>
                </a:cubicBezTo>
                <a:cubicBezTo>
                  <a:pt x="1304" y="6843"/>
                  <a:pt x="2327" y="5822"/>
                  <a:pt x="2327" y="4567"/>
                </a:cubicBezTo>
                <a:close/>
                <a:moveTo>
                  <a:pt x="1962" y="4567"/>
                </a:moveTo>
                <a:cubicBezTo>
                  <a:pt x="1962" y="3513"/>
                  <a:pt x="1103" y="2656"/>
                  <a:pt x="48" y="2656"/>
                </a:cubicBezTo>
                <a:cubicBezTo>
                  <a:pt x="32" y="2656"/>
                  <a:pt x="16" y="2656"/>
                  <a:pt x="0" y="2657"/>
                </a:cubicBezTo>
                <a:cubicBezTo>
                  <a:pt x="0" y="2747"/>
                  <a:pt x="0" y="2747"/>
                  <a:pt x="0" y="2747"/>
                </a:cubicBezTo>
                <a:cubicBezTo>
                  <a:pt x="16" y="2747"/>
                  <a:pt x="32" y="2747"/>
                  <a:pt x="48" y="2747"/>
                </a:cubicBezTo>
                <a:cubicBezTo>
                  <a:pt x="1053" y="2747"/>
                  <a:pt x="1871" y="3563"/>
                  <a:pt x="1871" y="4567"/>
                </a:cubicBezTo>
                <a:cubicBezTo>
                  <a:pt x="1871" y="5571"/>
                  <a:pt x="1053" y="6387"/>
                  <a:pt x="48" y="6387"/>
                </a:cubicBezTo>
                <a:cubicBezTo>
                  <a:pt x="32" y="6387"/>
                  <a:pt x="16" y="6387"/>
                  <a:pt x="0" y="6387"/>
                </a:cubicBezTo>
                <a:cubicBezTo>
                  <a:pt x="0" y="6477"/>
                  <a:pt x="0" y="6477"/>
                  <a:pt x="0" y="6477"/>
                </a:cubicBezTo>
                <a:cubicBezTo>
                  <a:pt x="16" y="6478"/>
                  <a:pt x="32" y="6478"/>
                  <a:pt x="48" y="6478"/>
                </a:cubicBezTo>
                <a:cubicBezTo>
                  <a:pt x="1103" y="6478"/>
                  <a:pt x="1962" y="5621"/>
                  <a:pt x="1962" y="4567"/>
                </a:cubicBezTo>
                <a:close/>
                <a:moveTo>
                  <a:pt x="1604" y="4564"/>
                </a:moveTo>
                <a:cubicBezTo>
                  <a:pt x="1604" y="3709"/>
                  <a:pt x="907" y="3014"/>
                  <a:pt x="51" y="3014"/>
                </a:cubicBezTo>
                <a:cubicBezTo>
                  <a:pt x="34" y="3014"/>
                  <a:pt x="16" y="3015"/>
                  <a:pt x="0" y="3015"/>
                </a:cubicBezTo>
                <a:cubicBezTo>
                  <a:pt x="0" y="3106"/>
                  <a:pt x="0" y="3106"/>
                  <a:pt x="0" y="3106"/>
                </a:cubicBezTo>
                <a:cubicBezTo>
                  <a:pt x="16" y="3106"/>
                  <a:pt x="34" y="3105"/>
                  <a:pt x="51" y="3105"/>
                </a:cubicBezTo>
                <a:cubicBezTo>
                  <a:pt x="857" y="3105"/>
                  <a:pt x="1512" y="3760"/>
                  <a:pt x="1512" y="4564"/>
                </a:cubicBezTo>
                <a:cubicBezTo>
                  <a:pt x="1512" y="5368"/>
                  <a:pt x="857" y="6022"/>
                  <a:pt x="51" y="6022"/>
                </a:cubicBezTo>
                <a:cubicBezTo>
                  <a:pt x="34" y="6022"/>
                  <a:pt x="16" y="6022"/>
                  <a:pt x="0" y="6021"/>
                </a:cubicBezTo>
                <a:cubicBezTo>
                  <a:pt x="0" y="6113"/>
                  <a:pt x="0" y="6113"/>
                  <a:pt x="0" y="6113"/>
                </a:cubicBezTo>
                <a:cubicBezTo>
                  <a:pt x="16" y="6113"/>
                  <a:pt x="34" y="6113"/>
                  <a:pt x="51" y="6113"/>
                </a:cubicBezTo>
                <a:cubicBezTo>
                  <a:pt x="907" y="6113"/>
                  <a:pt x="1604" y="5418"/>
                  <a:pt x="1604" y="4564"/>
                </a:cubicBezTo>
                <a:close/>
                <a:moveTo>
                  <a:pt x="1252" y="4557"/>
                </a:moveTo>
                <a:cubicBezTo>
                  <a:pt x="1252" y="3897"/>
                  <a:pt x="713" y="3360"/>
                  <a:pt x="51" y="3360"/>
                </a:cubicBezTo>
                <a:cubicBezTo>
                  <a:pt x="34" y="3360"/>
                  <a:pt x="16" y="3360"/>
                  <a:pt x="0" y="3361"/>
                </a:cubicBezTo>
                <a:cubicBezTo>
                  <a:pt x="0" y="3453"/>
                  <a:pt x="0" y="3453"/>
                  <a:pt x="0" y="3453"/>
                </a:cubicBezTo>
                <a:cubicBezTo>
                  <a:pt x="17" y="3451"/>
                  <a:pt x="34" y="3451"/>
                  <a:pt x="51" y="3451"/>
                </a:cubicBezTo>
                <a:cubicBezTo>
                  <a:pt x="663" y="3451"/>
                  <a:pt x="1160" y="3947"/>
                  <a:pt x="1160" y="4557"/>
                </a:cubicBezTo>
                <a:cubicBezTo>
                  <a:pt x="1160" y="5167"/>
                  <a:pt x="663" y="5664"/>
                  <a:pt x="51" y="5664"/>
                </a:cubicBezTo>
                <a:cubicBezTo>
                  <a:pt x="34" y="5664"/>
                  <a:pt x="17" y="5663"/>
                  <a:pt x="0" y="5662"/>
                </a:cubicBezTo>
                <a:cubicBezTo>
                  <a:pt x="0" y="5754"/>
                  <a:pt x="0" y="5754"/>
                  <a:pt x="0" y="5754"/>
                </a:cubicBezTo>
                <a:cubicBezTo>
                  <a:pt x="16" y="5755"/>
                  <a:pt x="34" y="5755"/>
                  <a:pt x="51" y="5755"/>
                </a:cubicBezTo>
                <a:cubicBezTo>
                  <a:pt x="713" y="5755"/>
                  <a:pt x="1252" y="5218"/>
                  <a:pt x="1252" y="4557"/>
                </a:cubicBezTo>
                <a:close/>
                <a:moveTo>
                  <a:pt x="3" y="0"/>
                </a:moveTo>
                <a:cubicBezTo>
                  <a:pt x="0" y="0"/>
                  <a:pt x="0" y="0"/>
                  <a:pt x="0" y="0"/>
                </a:cubicBezTo>
                <a:cubicBezTo>
                  <a:pt x="0" y="91"/>
                  <a:pt x="0" y="91"/>
                  <a:pt x="0" y="91"/>
                </a:cubicBezTo>
                <a:cubicBezTo>
                  <a:pt x="3" y="91"/>
                  <a:pt x="3" y="91"/>
                  <a:pt x="3" y="91"/>
                </a:cubicBezTo>
                <a:cubicBezTo>
                  <a:pt x="2508" y="91"/>
                  <a:pt x="4546" y="2128"/>
                  <a:pt x="4546" y="4631"/>
                </a:cubicBezTo>
                <a:cubicBezTo>
                  <a:pt x="4546" y="7134"/>
                  <a:pt x="2508" y="9171"/>
                  <a:pt x="3" y="9171"/>
                </a:cubicBezTo>
                <a:cubicBezTo>
                  <a:pt x="0" y="9171"/>
                  <a:pt x="0" y="9171"/>
                  <a:pt x="0" y="9171"/>
                </a:cubicBezTo>
                <a:cubicBezTo>
                  <a:pt x="0" y="9262"/>
                  <a:pt x="0" y="9262"/>
                  <a:pt x="0" y="9262"/>
                </a:cubicBezTo>
                <a:cubicBezTo>
                  <a:pt x="3" y="9262"/>
                  <a:pt x="3" y="9262"/>
                  <a:pt x="3" y="9262"/>
                </a:cubicBezTo>
                <a:cubicBezTo>
                  <a:pt x="2558" y="9262"/>
                  <a:pt x="4637" y="7185"/>
                  <a:pt x="4637" y="4631"/>
                </a:cubicBezTo>
                <a:cubicBezTo>
                  <a:pt x="4637" y="2077"/>
                  <a:pt x="2558" y="0"/>
                  <a:pt x="3" y="0"/>
                </a:cubicBezTo>
                <a:close/>
                <a:moveTo>
                  <a:pt x="4349" y="4634"/>
                </a:moveTo>
                <a:cubicBezTo>
                  <a:pt x="4349" y="2262"/>
                  <a:pt x="2418" y="333"/>
                  <a:pt x="44" y="333"/>
                </a:cubicBezTo>
                <a:cubicBezTo>
                  <a:pt x="30" y="333"/>
                  <a:pt x="14" y="333"/>
                  <a:pt x="0" y="333"/>
                </a:cubicBezTo>
                <a:cubicBezTo>
                  <a:pt x="0" y="424"/>
                  <a:pt x="0" y="424"/>
                  <a:pt x="0" y="424"/>
                </a:cubicBezTo>
                <a:cubicBezTo>
                  <a:pt x="14" y="424"/>
                  <a:pt x="29" y="424"/>
                  <a:pt x="44" y="424"/>
                </a:cubicBezTo>
                <a:cubicBezTo>
                  <a:pt x="2368" y="424"/>
                  <a:pt x="4258" y="2313"/>
                  <a:pt x="4258" y="4634"/>
                </a:cubicBezTo>
                <a:cubicBezTo>
                  <a:pt x="4258" y="6956"/>
                  <a:pt x="2368" y="8845"/>
                  <a:pt x="44" y="8845"/>
                </a:cubicBezTo>
                <a:cubicBezTo>
                  <a:pt x="29" y="8845"/>
                  <a:pt x="14" y="8845"/>
                  <a:pt x="0" y="8844"/>
                </a:cubicBezTo>
                <a:cubicBezTo>
                  <a:pt x="0" y="8935"/>
                  <a:pt x="0" y="8935"/>
                  <a:pt x="0" y="8935"/>
                </a:cubicBezTo>
                <a:cubicBezTo>
                  <a:pt x="14" y="8936"/>
                  <a:pt x="30" y="8936"/>
                  <a:pt x="44" y="8936"/>
                </a:cubicBezTo>
                <a:cubicBezTo>
                  <a:pt x="2418" y="8936"/>
                  <a:pt x="4349" y="7006"/>
                  <a:pt x="4349" y="4634"/>
                </a:cubicBezTo>
                <a:close/>
                <a:moveTo>
                  <a:pt x="919" y="4564"/>
                </a:moveTo>
                <a:cubicBezTo>
                  <a:pt x="919" y="4083"/>
                  <a:pt x="528" y="3693"/>
                  <a:pt x="48" y="3693"/>
                </a:cubicBezTo>
                <a:cubicBezTo>
                  <a:pt x="32" y="3693"/>
                  <a:pt x="16" y="3693"/>
                  <a:pt x="0" y="3694"/>
                </a:cubicBezTo>
                <a:cubicBezTo>
                  <a:pt x="0" y="3785"/>
                  <a:pt x="0" y="3785"/>
                  <a:pt x="0" y="3785"/>
                </a:cubicBezTo>
                <a:cubicBezTo>
                  <a:pt x="15" y="3784"/>
                  <a:pt x="32" y="3784"/>
                  <a:pt x="48" y="3784"/>
                </a:cubicBezTo>
                <a:cubicBezTo>
                  <a:pt x="478" y="3784"/>
                  <a:pt x="828" y="4134"/>
                  <a:pt x="828" y="4564"/>
                </a:cubicBezTo>
                <a:cubicBezTo>
                  <a:pt x="828" y="4994"/>
                  <a:pt x="478" y="5344"/>
                  <a:pt x="48" y="5344"/>
                </a:cubicBezTo>
                <a:cubicBezTo>
                  <a:pt x="32" y="5344"/>
                  <a:pt x="15" y="5343"/>
                  <a:pt x="0" y="5342"/>
                </a:cubicBezTo>
                <a:cubicBezTo>
                  <a:pt x="0" y="5433"/>
                  <a:pt x="0" y="5433"/>
                  <a:pt x="0" y="5433"/>
                </a:cubicBezTo>
                <a:cubicBezTo>
                  <a:pt x="16" y="5435"/>
                  <a:pt x="32" y="5435"/>
                  <a:pt x="48" y="5435"/>
                </a:cubicBezTo>
                <a:cubicBezTo>
                  <a:pt x="528" y="5435"/>
                  <a:pt x="919" y="5044"/>
                  <a:pt x="919" y="4564"/>
                </a:cubicBezTo>
                <a:close/>
                <a:moveTo>
                  <a:pt x="580" y="4567"/>
                </a:moveTo>
                <a:cubicBezTo>
                  <a:pt x="580" y="4261"/>
                  <a:pt x="332" y="4013"/>
                  <a:pt x="28" y="4013"/>
                </a:cubicBezTo>
                <a:cubicBezTo>
                  <a:pt x="19" y="4013"/>
                  <a:pt x="9" y="4013"/>
                  <a:pt x="0" y="4013"/>
                </a:cubicBezTo>
                <a:cubicBezTo>
                  <a:pt x="0" y="4105"/>
                  <a:pt x="0" y="4105"/>
                  <a:pt x="0" y="4105"/>
                </a:cubicBezTo>
                <a:cubicBezTo>
                  <a:pt x="9" y="4104"/>
                  <a:pt x="19" y="4104"/>
                  <a:pt x="28" y="4104"/>
                </a:cubicBezTo>
                <a:cubicBezTo>
                  <a:pt x="282" y="4104"/>
                  <a:pt x="488" y="4311"/>
                  <a:pt x="488" y="4567"/>
                </a:cubicBezTo>
                <a:cubicBezTo>
                  <a:pt x="488" y="4823"/>
                  <a:pt x="282" y="5030"/>
                  <a:pt x="28" y="5030"/>
                </a:cubicBezTo>
                <a:cubicBezTo>
                  <a:pt x="19" y="5030"/>
                  <a:pt x="9" y="5030"/>
                  <a:pt x="0" y="5029"/>
                </a:cubicBezTo>
                <a:cubicBezTo>
                  <a:pt x="0" y="5121"/>
                  <a:pt x="0" y="5121"/>
                  <a:pt x="0" y="5121"/>
                </a:cubicBezTo>
                <a:cubicBezTo>
                  <a:pt x="9" y="5121"/>
                  <a:pt x="19" y="5121"/>
                  <a:pt x="28" y="5121"/>
                </a:cubicBezTo>
                <a:cubicBezTo>
                  <a:pt x="332" y="5121"/>
                  <a:pt x="580" y="4873"/>
                  <a:pt x="580" y="4567"/>
                </a:cubicBezTo>
                <a:close/>
                <a:moveTo>
                  <a:pt x="311" y="4567"/>
                </a:moveTo>
                <a:cubicBezTo>
                  <a:pt x="311" y="4413"/>
                  <a:pt x="184" y="4288"/>
                  <a:pt x="28" y="4288"/>
                </a:cubicBezTo>
                <a:cubicBezTo>
                  <a:pt x="19" y="4288"/>
                  <a:pt x="9" y="4288"/>
                  <a:pt x="0" y="4289"/>
                </a:cubicBezTo>
                <a:cubicBezTo>
                  <a:pt x="0" y="4381"/>
                  <a:pt x="0" y="4381"/>
                  <a:pt x="0" y="4381"/>
                </a:cubicBezTo>
                <a:cubicBezTo>
                  <a:pt x="9" y="4380"/>
                  <a:pt x="18" y="4379"/>
                  <a:pt x="28" y="4379"/>
                </a:cubicBezTo>
                <a:cubicBezTo>
                  <a:pt x="134" y="4379"/>
                  <a:pt x="220" y="4463"/>
                  <a:pt x="220" y="4567"/>
                </a:cubicBezTo>
                <a:cubicBezTo>
                  <a:pt x="220" y="4671"/>
                  <a:pt x="134" y="4755"/>
                  <a:pt x="28" y="4755"/>
                </a:cubicBezTo>
                <a:cubicBezTo>
                  <a:pt x="18" y="4755"/>
                  <a:pt x="9" y="4754"/>
                  <a:pt x="0" y="4753"/>
                </a:cubicBezTo>
                <a:cubicBezTo>
                  <a:pt x="0" y="4845"/>
                  <a:pt x="0" y="4845"/>
                  <a:pt x="0" y="4845"/>
                </a:cubicBezTo>
                <a:cubicBezTo>
                  <a:pt x="9" y="4846"/>
                  <a:pt x="19" y="4846"/>
                  <a:pt x="28" y="4846"/>
                </a:cubicBezTo>
                <a:cubicBezTo>
                  <a:pt x="184" y="4846"/>
                  <a:pt x="311" y="4721"/>
                  <a:pt x="311" y="45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Tree>
    <p:extLst>
      <p:ext uri="{BB962C8B-B14F-4D97-AF65-F5344CB8AC3E}">
        <p14:creationId xmlns:p14="http://schemas.microsoft.com/office/powerpoint/2010/main" val="1749042360"/>
      </p:ext>
    </p:extLst>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ntent slide Title two lines, text and object">
    <p:spTree>
      <p:nvGrpSpPr>
        <p:cNvPr id="1" name=""/>
        <p:cNvGrpSpPr/>
        <p:nvPr/>
      </p:nvGrpSpPr>
      <p:grpSpPr>
        <a:xfrm>
          <a:off x="0" y="0"/>
          <a:ext cx="0" cy="0"/>
          <a:chOff x="0" y="0"/>
          <a:chExt cx="0" cy="0"/>
        </a:xfrm>
      </p:grpSpPr>
      <p:sp>
        <p:nvSpPr>
          <p:cNvPr id="8" name="JUformattingdefinitionbox">
            <a:extLst>
              <a:ext uri="{FF2B5EF4-FFF2-40B4-BE49-F238E27FC236}">
                <a16:creationId xmlns:a16="http://schemas.microsoft.com/office/drawing/2014/main" id="{6C92D5B2-B8D0-4FC9-A70B-E3226ED174F9}"/>
              </a:ext>
            </a:extLst>
          </p:cNvPr>
          <p:cNvSpPr txBox="1">
            <a:spLocks noSelect="1"/>
          </p:cNvSpPr>
          <p:nvPr/>
        </p:nvSpPr>
        <p:spPr bwMode="gray">
          <a:xfrm>
            <a:off x="9156960" y="5091840"/>
            <a:ext cx="3600" cy="40680"/>
          </a:xfrm>
          <a:prstGeom prst="rect">
            <a:avLst/>
          </a:prstGeom>
          <a:noFill/>
        </p:spPr>
        <p:txBody>
          <a:bodyPr vert="horz" wrap="square" lIns="54000" tIns="36000" rIns="54000" bIns="0" rtlCol="0">
            <a:spAutoFit/>
          </a:bodyPr>
          <a:lstStyle>
            <a:lvl1pPr marL="0" indent="0" algn="l" defTabSz="685800" rtl="0" eaLnBrk="1" latinLnBrk="0" hangingPunct="1">
              <a:lnSpc>
                <a:spcPct val="100000"/>
              </a:lnSpc>
              <a:spcBef>
                <a:spcPts val="0"/>
              </a:spcBef>
              <a:buClr>
                <a:schemeClr val="accent1"/>
              </a:buClr>
              <a:buFont typeface="Wingdings" panose="05000000000000000000" pitchFamily="2" charset="2"/>
              <a:buNone/>
              <a:defRPr sz="100" b="0" kern="1200" cap="all" baseline="0">
                <a:solidFill>
                  <a:srgbClr val="FFFFFF"/>
                </a:solidFill>
                <a:latin typeface="+mj-lt"/>
                <a:ea typeface="+mn-ea"/>
                <a:cs typeface="+mn-cs"/>
              </a:defRPr>
            </a:lvl1pPr>
            <a:lvl2pPr marL="0" indent="0" algn="l" defTabSz="685800" rtl="0" eaLnBrk="1" latinLnBrk="0" hangingPunct="1">
              <a:lnSpc>
                <a:spcPct val="100000"/>
              </a:lnSpc>
              <a:spcBef>
                <a:spcPts val="0"/>
              </a:spcBef>
              <a:buClr>
                <a:schemeClr val="accent1"/>
              </a:buClr>
              <a:buFont typeface="Wingdings" panose="05000000000000000000" pitchFamily="2" charset="2"/>
              <a:buNone/>
              <a:defRPr sz="1200" b="0" kern="1200" cap="all">
                <a:solidFill>
                  <a:srgbClr val="FFFFFF"/>
                </a:solidFill>
                <a:latin typeface="+mj-lt"/>
                <a:ea typeface="+mn-ea"/>
                <a:cs typeface="+mn-cs"/>
              </a:defRPr>
            </a:lvl2pPr>
            <a:lvl3pPr marL="0" indent="0" algn="l" defTabSz="685800" rtl="0" eaLnBrk="1" latinLnBrk="0" hangingPunct="1">
              <a:lnSpc>
                <a:spcPct val="100000"/>
              </a:lnSpc>
              <a:spcBef>
                <a:spcPts val="0"/>
              </a:spcBef>
              <a:buClr>
                <a:schemeClr val="accent1"/>
              </a:buClr>
              <a:buFont typeface="Wingdings" panose="05000000000000000000" pitchFamily="2" charset="2"/>
              <a:buNone/>
              <a:defRPr sz="1200" b="0" kern="1200" cap="all" baseline="0">
                <a:solidFill>
                  <a:srgbClr val="FFFFFF"/>
                </a:solidFill>
                <a:latin typeface="+mj-lt"/>
                <a:ea typeface="+mn-ea"/>
                <a:cs typeface="+mn-cs"/>
              </a:defRPr>
            </a:lvl3pPr>
            <a:lvl4pPr marL="0" indent="0" algn="l" defTabSz="685800" rtl="0" eaLnBrk="1" latinLnBrk="0" hangingPunct="1">
              <a:lnSpc>
                <a:spcPct val="100000"/>
              </a:lnSpc>
              <a:spcBef>
                <a:spcPts val="0"/>
              </a:spcBef>
              <a:buFont typeface="Arial" panose="020B0604020202020204" pitchFamily="34" charset="0"/>
              <a:buNone/>
              <a:defRPr sz="1200" b="0" kern="1200" cap="all">
                <a:solidFill>
                  <a:srgbClr val="FFFFFF"/>
                </a:solidFill>
                <a:latin typeface="+mj-lt"/>
                <a:ea typeface="+mn-ea"/>
                <a:cs typeface="+mn-cs"/>
              </a:defRPr>
            </a:lvl4pPr>
            <a:lvl5pPr marL="0" indent="0" algn="l" defTabSz="685800" rtl="0" eaLnBrk="1" latinLnBrk="0" hangingPunct="1">
              <a:lnSpc>
                <a:spcPct val="100000"/>
              </a:lnSpc>
              <a:spcBef>
                <a:spcPts val="0"/>
              </a:spcBef>
              <a:buFont typeface="Arial" panose="020B0604020202020204" pitchFamily="34" charset="0"/>
              <a:buNone/>
              <a:defRPr sz="1200" b="0" kern="1200" cap="all">
                <a:solidFill>
                  <a:srgbClr val="FFFFFF"/>
                </a:solidFill>
                <a:latin typeface="+mj-lt"/>
                <a:ea typeface="+mn-ea"/>
                <a:cs typeface="+mn-cs"/>
              </a:defRPr>
            </a:lvl5pPr>
            <a:lvl6pPr marL="0" indent="0" algn="l" defTabSz="685800" rtl="0" eaLnBrk="1" latinLnBrk="0" hangingPunct="1">
              <a:lnSpc>
                <a:spcPct val="100000"/>
              </a:lnSpc>
              <a:spcBef>
                <a:spcPts val="0"/>
              </a:spcBef>
              <a:buFont typeface="Arial" panose="020B0604020202020204" pitchFamily="34" charset="0"/>
              <a:buNone/>
              <a:defRPr sz="1200" b="0" kern="1200" cap="all">
                <a:solidFill>
                  <a:srgbClr val="FFFFFF"/>
                </a:solidFill>
                <a:latin typeface="+mj-lt"/>
                <a:ea typeface="+mn-ea"/>
                <a:cs typeface="+mn-cs"/>
              </a:defRPr>
            </a:lvl6pPr>
            <a:lvl7pPr marL="0" indent="0" algn="l" defTabSz="685800" rtl="0" eaLnBrk="1" latinLnBrk="0" hangingPunct="1">
              <a:lnSpc>
                <a:spcPct val="100000"/>
              </a:lnSpc>
              <a:spcBef>
                <a:spcPts val="0"/>
              </a:spcBef>
              <a:buFont typeface="Arial" panose="020B0604020202020204" pitchFamily="34" charset="0"/>
              <a:buNone/>
              <a:defRPr sz="1200" b="0" kern="1200" cap="all" baseline="0">
                <a:solidFill>
                  <a:srgbClr val="FFFFFF"/>
                </a:solidFill>
                <a:latin typeface="+mj-lt"/>
                <a:ea typeface="+mn-ea"/>
                <a:cs typeface="+mn-cs"/>
              </a:defRPr>
            </a:lvl7pPr>
            <a:lvl8pPr marL="0" indent="0" algn="l" defTabSz="685800" rtl="0" eaLnBrk="1" latinLnBrk="0" hangingPunct="1">
              <a:lnSpc>
                <a:spcPct val="100000"/>
              </a:lnSpc>
              <a:spcBef>
                <a:spcPts val="0"/>
              </a:spcBef>
              <a:buFont typeface="Arial" panose="020B0604020202020204" pitchFamily="34" charset="0"/>
              <a:buNone/>
              <a:defRPr sz="1200" b="0" kern="1200" cap="all" baseline="0">
                <a:solidFill>
                  <a:srgbClr val="FFFFFF"/>
                </a:solidFill>
                <a:latin typeface="+mj-lt"/>
                <a:ea typeface="+mn-ea"/>
                <a:cs typeface="+mn-cs"/>
              </a:defRPr>
            </a:lvl8pPr>
            <a:lvl9pPr marL="0" indent="0" algn="l" defTabSz="685800" rtl="0" eaLnBrk="1" latinLnBrk="0" hangingPunct="1">
              <a:lnSpc>
                <a:spcPct val="100000"/>
              </a:lnSpc>
              <a:spcBef>
                <a:spcPts val="0"/>
              </a:spcBef>
              <a:buFont typeface="Arial" panose="020B0604020202020204" pitchFamily="34" charset="0"/>
              <a:buNone/>
              <a:defRPr sz="1200" b="0" kern="1200" cap="all">
                <a:solidFill>
                  <a:srgbClr val="FFFFFF"/>
                </a:solidFill>
                <a:latin typeface="+mj-lt"/>
                <a:ea typeface="+mn-ea"/>
                <a:cs typeface="+mn-cs"/>
              </a:defRPr>
            </a:lvl9pPr>
          </a:lstStyle>
          <a:p>
            <a:pPr lvl="0">
              <a:lnSpc>
                <a:spcPts val="10"/>
              </a:lnSpc>
            </a:pPr>
            <a:r>
              <a:rPr lang="en-GB" sz="100">
                <a:solidFill>
                  <a:schemeClr val="bg1"/>
                </a:solidFill>
              </a:rPr>
              <a:t>JU-LEVEL1=Text</a:t>
            </a:r>
          </a:p>
        </p:txBody>
      </p:sp>
      <p:sp>
        <p:nvSpPr>
          <p:cNvPr id="6" name="Content Placeholder 5 (JU-Free)"/>
          <p:cNvSpPr>
            <a:spLocks noGrp="1"/>
          </p:cNvSpPr>
          <p:nvPr>
            <p:ph sz="quarter" idx="15" hasCustomPrompt="1"/>
          </p:nvPr>
        </p:nvSpPr>
        <p:spPr>
          <a:xfrm>
            <a:off x="212400" y="1447200"/>
            <a:ext cx="8712000" cy="3110400"/>
          </a:xfrm>
        </p:spPr>
        <p:txBody>
          <a:bodyPr/>
          <a:lstStyle>
            <a:lvl1pPr>
              <a:defRPr/>
            </a:lvl1pPr>
          </a:lstStyle>
          <a:p>
            <a:pPr lvl="0"/>
            <a:r>
              <a:rPr lang="en-GB" noProof="1"/>
              <a:t>[Type text or click on icon to insert an object]</a:t>
            </a:r>
            <a:endParaRPr lang="en-GB"/>
          </a:p>
          <a:p>
            <a:pPr lvl="0"/>
            <a:r>
              <a:rPr lang="en-GB"/>
              <a:t>JU-LEVEL1=Standard</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a:p>
            <a:pPr lvl="0"/>
            <a:endParaRPr lang="en-GB"/>
          </a:p>
        </p:txBody>
      </p:sp>
      <p:sp>
        <p:nvSpPr>
          <p:cNvPr id="10" name="Frame text 12 (JU-Free)">
            <a:extLst>
              <a:ext uri="{FF2B5EF4-FFF2-40B4-BE49-F238E27FC236}">
                <a16:creationId xmlns:a16="http://schemas.microsoft.com/office/drawing/2014/main" id="{A90C3C83-9CDF-43FA-A3A2-247A5AFABD31}"/>
              </a:ext>
            </a:extLst>
          </p:cNvPr>
          <p:cNvSpPr>
            <a:spLocks noGrp="1"/>
          </p:cNvSpPr>
          <p:nvPr>
            <p:ph type="body" sz="quarter" idx="11" hasCustomPrompt="1"/>
          </p:nvPr>
        </p:nvSpPr>
        <p:spPr>
          <a:xfrm>
            <a:off x="213120" y="649377"/>
            <a:ext cx="2513867" cy="432606"/>
          </a:xfrm>
          <a:prstGeom prst="rect">
            <a:avLst/>
          </a:prstGeom>
          <a:solidFill>
            <a:schemeClr val="accent1"/>
          </a:solidFill>
        </p:spPr>
        <p:txBody>
          <a:bodyPr wrap="none" lIns="79197" tIns="25197" rIns="54000" bIns="0" anchor="ctr" anchorCtr="0">
            <a:spAutoFit/>
          </a:bodyPr>
          <a:lstStyle>
            <a:lvl1pPr marL="0" indent="0">
              <a:lnSpc>
                <a:spcPct val="98000"/>
              </a:lnSpc>
              <a:buFontTx/>
              <a:buNone/>
              <a:defRPr sz="2700" cap="all" baseline="0">
                <a:solidFill>
                  <a:schemeClr val="bg1"/>
                </a:solidFill>
                <a:latin typeface="Arial Black" panose="020B0A04020102020204" pitchFamily="34" charset="0"/>
              </a:defRPr>
            </a:lvl1pPr>
            <a:lvl2pPr marL="202500" indent="0">
              <a:buFontTx/>
              <a:buNone/>
              <a:defRPr sz="3375" cap="all">
                <a:latin typeface="Arial Black" panose="020B0A04020102020204" pitchFamily="34" charset="0"/>
              </a:defRPr>
            </a:lvl2pPr>
            <a:lvl3pPr marL="405000" indent="0">
              <a:buFontTx/>
              <a:buNone/>
              <a:defRPr sz="3375" cap="all">
                <a:latin typeface="Arial Black" panose="020B0A04020102020204" pitchFamily="34" charset="0"/>
              </a:defRPr>
            </a:lvl3pPr>
            <a:lvl4pPr>
              <a:buFontTx/>
              <a:buNone/>
              <a:defRPr sz="3375" cap="all">
                <a:latin typeface="Arial Black" panose="020B0A04020102020204" pitchFamily="34" charset="0"/>
              </a:defRPr>
            </a:lvl4pPr>
            <a:lvl5pPr>
              <a:buFontTx/>
              <a:buNone/>
              <a:defRPr sz="3375" cap="all">
                <a:latin typeface="Arial Black" panose="020B0A04020102020204" pitchFamily="34" charset="0"/>
              </a:defRPr>
            </a:lvl5pPr>
          </a:lstStyle>
          <a:p>
            <a:pPr lvl="0"/>
            <a:r>
              <a:rPr lang="en-GB"/>
              <a:t>[Two title]</a:t>
            </a:r>
          </a:p>
        </p:txBody>
      </p:sp>
      <p:sp>
        <p:nvSpPr>
          <p:cNvPr id="13" name="Title 12 (JU-Free)">
            <a:extLst>
              <a:ext uri="{FF2B5EF4-FFF2-40B4-BE49-F238E27FC236}">
                <a16:creationId xmlns:a16="http://schemas.microsoft.com/office/drawing/2014/main" id="{D2791732-873F-42FD-9E93-74E09E261538}"/>
              </a:ext>
            </a:extLst>
          </p:cNvPr>
          <p:cNvSpPr>
            <a:spLocks noGrp="1"/>
          </p:cNvSpPr>
          <p:nvPr>
            <p:ph type="title" hasCustomPrompt="1"/>
          </p:nvPr>
        </p:nvSpPr>
        <p:spPr>
          <a:xfrm>
            <a:off x="213030" y="216777"/>
            <a:ext cx="1519492" cy="432606"/>
          </a:xfrm>
        </p:spPr>
        <p:txBody>
          <a:bodyPr wrap="none" lIns="79197" tIns="25197" rIns="54000"/>
          <a:lstStyle>
            <a:lvl1pPr>
              <a:defRPr sz="2700"/>
            </a:lvl1pPr>
          </a:lstStyle>
          <a:p>
            <a:r>
              <a:rPr lang="en-GB"/>
              <a:t>[Title]</a:t>
            </a:r>
          </a:p>
        </p:txBody>
      </p:sp>
      <p:sp>
        <p:nvSpPr>
          <p:cNvPr id="11" name="Tijdelijke aanduiding voor datum 10">
            <a:extLst>
              <a:ext uri="{FF2B5EF4-FFF2-40B4-BE49-F238E27FC236}">
                <a16:creationId xmlns:a16="http://schemas.microsoft.com/office/drawing/2014/main" id="{5FDC964B-331C-49B1-B191-9C01CD237DF6}"/>
              </a:ext>
            </a:extLst>
          </p:cNvPr>
          <p:cNvSpPr>
            <a:spLocks noGrp="1" noSelect="1"/>
          </p:cNvSpPr>
          <p:nvPr>
            <p:ph type="dt" sz="half" idx="16"/>
          </p:nvPr>
        </p:nvSpPr>
        <p:spPr/>
        <p:txBody>
          <a:bodyPr/>
          <a:lstStyle/>
          <a:p>
            <a:endParaRPr lang="en-GB" noProof="1"/>
          </a:p>
        </p:txBody>
      </p:sp>
      <p:sp>
        <p:nvSpPr>
          <p:cNvPr id="12" name="Tijdelijke aanduiding voor voettekst 11">
            <a:extLst>
              <a:ext uri="{FF2B5EF4-FFF2-40B4-BE49-F238E27FC236}">
                <a16:creationId xmlns:a16="http://schemas.microsoft.com/office/drawing/2014/main" id="{1BE08B2F-714D-462E-A98A-C97E0AAD563F}"/>
              </a:ext>
            </a:extLst>
          </p:cNvPr>
          <p:cNvSpPr>
            <a:spLocks noGrp="1" noSelect="1"/>
          </p:cNvSpPr>
          <p:nvPr>
            <p:ph type="ftr" sz="quarter" idx="17"/>
          </p:nvPr>
        </p:nvSpPr>
        <p:spPr/>
        <p:txBody>
          <a:bodyPr/>
          <a:lstStyle/>
          <a:p>
            <a:r>
              <a:rPr lang="en-GB" noProof="1"/>
              <a:t>Guillaume Coter, Wissam Siblini | WL Labs | AI &amp; Big Data &amp; Scientific Direction| Internal | © Worldline</a:t>
            </a:r>
          </a:p>
        </p:txBody>
      </p:sp>
      <p:sp>
        <p:nvSpPr>
          <p:cNvPr id="14" name="Tijdelijke aanduiding voor dianummer 13">
            <a:extLst>
              <a:ext uri="{FF2B5EF4-FFF2-40B4-BE49-F238E27FC236}">
                <a16:creationId xmlns:a16="http://schemas.microsoft.com/office/drawing/2014/main" id="{06BAC17B-7F6A-4AED-A117-B16124C28D16}"/>
              </a:ext>
            </a:extLst>
          </p:cNvPr>
          <p:cNvSpPr>
            <a:spLocks noGrp="1" noSelect="1"/>
          </p:cNvSpPr>
          <p:nvPr>
            <p:ph type="sldNum" sz="quarter" idx="18"/>
          </p:nvPr>
        </p:nvSpPr>
        <p:spPr/>
        <p:txBody>
          <a:bodyPr/>
          <a:lstStyle/>
          <a:p>
            <a:fld id="{1336C48C-F87C-4E4B-81EF-5027B17D1F61}" type="slidenum">
              <a:rPr lang="en-GB" noProof="1" smtClean="0"/>
              <a:pPr/>
              <a:t>‹#›</a:t>
            </a:fld>
            <a:r>
              <a:rPr lang="en-GB" noProof="1"/>
              <a:t> |</a:t>
            </a:r>
          </a:p>
        </p:txBody>
      </p:sp>
    </p:spTree>
    <p:extLst>
      <p:ext uri="{BB962C8B-B14F-4D97-AF65-F5344CB8AC3E}">
        <p14:creationId xmlns:p14="http://schemas.microsoft.com/office/powerpoint/2010/main" val="3048182236"/>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36755-A941-4536-80B4-56BDA47D5C14}"/>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endParaRPr lang="en-US"/>
          </a:p>
        </p:txBody>
      </p:sp>
      <p:sp>
        <p:nvSpPr>
          <p:cNvPr id="3" name="Sous-titre 2">
            <a:extLst>
              <a:ext uri="{FF2B5EF4-FFF2-40B4-BE49-F238E27FC236}">
                <a16:creationId xmlns:a16="http://schemas.microsoft.com/office/drawing/2014/main" id="{87B2338C-46E6-476D-8B51-90C5780C806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9F30C098-9A2C-489F-99A6-B6FA56DCC4CB}"/>
              </a:ext>
            </a:extLst>
          </p:cNvPr>
          <p:cNvSpPr>
            <a:spLocks noGrp="1"/>
          </p:cNvSpPr>
          <p:nvPr>
            <p:ph type="dt" sz="half" idx="10"/>
          </p:nvPr>
        </p:nvSpPr>
        <p:spPr/>
        <p:txBody>
          <a:bodyPr/>
          <a:lstStyle/>
          <a:p>
            <a:endParaRPr lang="en-GB" noProof="1"/>
          </a:p>
        </p:txBody>
      </p:sp>
      <p:sp>
        <p:nvSpPr>
          <p:cNvPr id="5" name="Espace réservé du pied de page 4">
            <a:extLst>
              <a:ext uri="{FF2B5EF4-FFF2-40B4-BE49-F238E27FC236}">
                <a16:creationId xmlns:a16="http://schemas.microsoft.com/office/drawing/2014/main" id="{797E259E-2387-405D-942A-8D66267E557D}"/>
              </a:ext>
            </a:extLst>
          </p:cNvPr>
          <p:cNvSpPr>
            <a:spLocks noGrp="1"/>
          </p:cNvSpPr>
          <p:nvPr>
            <p:ph type="ftr" sz="quarter" idx="11"/>
          </p:nvPr>
        </p:nvSpPr>
        <p:spPr/>
        <p:txBody>
          <a:bodyPr/>
          <a:lstStyle/>
          <a:p>
            <a:r>
              <a:rPr lang="en-GB" noProof="1"/>
              <a:t>AI-ML-Big Data  | WL Labs | CTO | Internal | © Worldline</a:t>
            </a:r>
          </a:p>
        </p:txBody>
      </p:sp>
      <p:sp>
        <p:nvSpPr>
          <p:cNvPr id="6" name="Espace réservé du numéro de diapositive 5">
            <a:extLst>
              <a:ext uri="{FF2B5EF4-FFF2-40B4-BE49-F238E27FC236}">
                <a16:creationId xmlns:a16="http://schemas.microsoft.com/office/drawing/2014/main" id="{E0B98588-5A7C-4EF6-A3F3-1042CCBC1957}"/>
              </a:ext>
            </a:extLst>
          </p:cNvPr>
          <p:cNvSpPr>
            <a:spLocks noGrp="1"/>
          </p:cNvSpPr>
          <p:nvPr>
            <p:ph type="sldNum" sz="quarter" idx="12"/>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258366112"/>
      </p:ext>
    </p:extLst>
  </p:cSld>
  <p:clrMapOvr>
    <a:masterClrMapping/>
  </p:clrMapOvr>
  <p:hf sldNum="0" hdr="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1_Title slide (Master Mint with circles)">
    <p:bg>
      <p:bgPr>
        <a:solidFill>
          <a:srgbClr val="46BEAA"/>
        </a:solidFill>
        <a:effectLst/>
      </p:bgPr>
    </p:bg>
    <p:spTree>
      <p:nvGrpSpPr>
        <p:cNvPr id="1" name=""/>
        <p:cNvGrpSpPr/>
        <p:nvPr/>
      </p:nvGrpSpPr>
      <p:grpSpPr>
        <a:xfrm>
          <a:off x="0" y="0"/>
          <a:ext cx="0" cy="0"/>
          <a:chOff x="0" y="0"/>
          <a:chExt cx="0" cy="0"/>
        </a:xfrm>
      </p:grpSpPr>
      <p:sp>
        <p:nvSpPr>
          <p:cNvPr id="5" name="JUformattingdefinitionbox 1">
            <a:extLst>
              <a:ext uri="{FF2B5EF4-FFF2-40B4-BE49-F238E27FC236}">
                <a16:creationId xmlns:a16="http://schemas.microsoft.com/office/drawing/2014/main" id="{BB6D6903-0188-4E5E-9403-60F1C364AE03}"/>
              </a:ext>
            </a:extLst>
          </p:cNvPr>
          <p:cNvSpPr txBox="1">
            <a:spLocks noSelect="1"/>
          </p:cNvSpPr>
          <p:nvPr/>
        </p:nvSpPr>
        <p:spPr bwMode="invGray">
          <a:xfrm>
            <a:off x="9156960" y="5091840"/>
            <a:ext cx="3600" cy="40135"/>
          </a:xfrm>
          <a:prstGeom prst="rect">
            <a:avLst/>
          </a:prstGeom>
          <a:noFill/>
        </p:spPr>
        <p:txBody>
          <a:bodyPr vert="horz" wrap="square" lIns="54000" tIns="36000" rIns="54000" bIns="0" rtlCol="0">
            <a:spAutoFit/>
          </a:bodyPr>
          <a:lstStyle>
            <a:lvl1pPr marL="0" indent="0" algn="l" defTabSz="685800" rtl="0" eaLnBrk="1" latinLnBrk="0" hangingPunct="1">
              <a:lnSpc>
                <a:spcPct val="100000"/>
              </a:lnSpc>
              <a:spcBef>
                <a:spcPts val="0"/>
              </a:spcBef>
              <a:buClr>
                <a:schemeClr val="accent1"/>
              </a:buClr>
              <a:buFont typeface="Wingdings" panose="05000000000000000000" pitchFamily="2" charset="2"/>
              <a:buNone/>
              <a:defRPr sz="100" b="0" kern="1200" cap="all" baseline="0">
                <a:solidFill>
                  <a:srgbClr val="FFFFFF"/>
                </a:solidFill>
                <a:latin typeface="+mj-lt"/>
                <a:ea typeface="+mn-ea"/>
                <a:cs typeface="+mn-cs"/>
              </a:defRPr>
            </a:lvl1pPr>
            <a:lvl2pPr marL="0" indent="0" algn="l" defTabSz="685800" rtl="0" eaLnBrk="1" latinLnBrk="0" hangingPunct="1">
              <a:lnSpc>
                <a:spcPct val="100000"/>
              </a:lnSpc>
              <a:spcBef>
                <a:spcPts val="0"/>
              </a:spcBef>
              <a:buClr>
                <a:schemeClr val="accent1"/>
              </a:buClr>
              <a:buFont typeface="Wingdings" panose="05000000000000000000" pitchFamily="2" charset="2"/>
              <a:buNone/>
              <a:defRPr sz="1200" b="0" kern="1200" cap="all">
                <a:solidFill>
                  <a:srgbClr val="FFFFFF"/>
                </a:solidFill>
                <a:latin typeface="+mj-lt"/>
                <a:ea typeface="+mn-ea"/>
                <a:cs typeface="+mn-cs"/>
              </a:defRPr>
            </a:lvl2pPr>
            <a:lvl3pPr marL="0" indent="0" algn="l" defTabSz="685800" rtl="0" eaLnBrk="1" latinLnBrk="0" hangingPunct="1">
              <a:lnSpc>
                <a:spcPct val="100000"/>
              </a:lnSpc>
              <a:spcBef>
                <a:spcPts val="0"/>
              </a:spcBef>
              <a:buClr>
                <a:schemeClr val="accent1"/>
              </a:buClr>
              <a:buFont typeface="Wingdings" panose="05000000000000000000" pitchFamily="2" charset="2"/>
              <a:buNone/>
              <a:defRPr sz="1200" b="0" kern="1200" cap="all" baseline="0">
                <a:solidFill>
                  <a:srgbClr val="FFFFFF"/>
                </a:solidFill>
                <a:latin typeface="+mj-lt"/>
                <a:ea typeface="+mn-ea"/>
                <a:cs typeface="+mn-cs"/>
              </a:defRPr>
            </a:lvl3pPr>
            <a:lvl4pPr marL="0" indent="0" algn="l" defTabSz="685800" rtl="0" eaLnBrk="1" latinLnBrk="0" hangingPunct="1">
              <a:lnSpc>
                <a:spcPct val="100000"/>
              </a:lnSpc>
              <a:spcBef>
                <a:spcPts val="0"/>
              </a:spcBef>
              <a:buFont typeface="Arial" panose="020B0604020202020204" pitchFamily="34" charset="0"/>
              <a:buNone/>
              <a:defRPr sz="1200" b="0" kern="1200" cap="all">
                <a:solidFill>
                  <a:srgbClr val="FFFFFF"/>
                </a:solidFill>
                <a:latin typeface="+mj-lt"/>
                <a:ea typeface="+mn-ea"/>
                <a:cs typeface="+mn-cs"/>
              </a:defRPr>
            </a:lvl4pPr>
            <a:lvl5pPr marL="0" indent="0" algn="l" defTabSz="685800" rtl="0" eaLnBrk="1" latinLnBrk="0" hangingPunct="1">
              <a:lnSpc>
                <a:spcPct val="100000"/>
              </a:lnSpc>
              <a:spcBef>
                <a:spcPts val="0"/>
              </a:spcBef>
              <a:buFont typeface="Arial" panose="020B0604020202020204" pitchFamily="34" charset="0"/>
              <a:buNone/>
              <a:defRPr sz="1200" b="0" kern="1200" cap="all">
                <a:solidFill>
                  <a:srgbClr val="FFFFFF"/>
                </a:solidFill>
                <a:latin typeface="+mj-lt"/>
                <a:ea typeface="+mn-ea"/>
                <a:cs typeface="+mn-cs"/>
              </a:defRPr>
            </a:lvl5pPr>
            <a:lvl6pPr marL="0" indent="0" algn="l" defTabSz="685800" rtl="0" eaLnBrk="1" latinLnBrk="0" hangingPunct="1">
              <a:lnSpc>
                <a:spcPct val="100000"/>
              </a:lnSpc>
              <a:spcBef>
                <a:spcPts val="0"/>
              </a:spcBef>
              <a:buFont typeface="Arial" panose="020B0604020202020204" pitchFamily="34" charset="0"/>
              <a:buNone/>
              <a:defRPr sz="1200" b="0" kern="1200" cap="all">
                <a:solidFill>
                  <a:srgbClr val="FFFFFF"/>
                </a:solidFill>
                <a:latin typeface="+mj-lt"/>
                <a:ea typeface="+mn-ea"/>
                <a:cs typeface="+mn-cs"/>
              </a:defRPr>
            </a:lvl6pPr>
            <a:lvl7pPr marL="0" indent="0" algn="l" defTabSz="685800" rtl="0" eaLnBrk="1" latinLnBrk="0" hangingPunct="1">
              <a:lnSpc>
                <a:spcPct val="100000"/>
              </a:lnSpc>
              <a:spcBef>
                <a:spcPts val="0"/>
              </a:spcBef>
              <a:buFont typeface="Arial" panose="020B0604020202020204" pitchFamily="34" charset="0"/>
              <a:buNone/>
              <a:defRPr sz="1200" b="0" kern="1200" cap="all" baseline="0">
                <a:solidFill>
                  <a:srgbClr val="FFFFFF"/>
                </a:solidFill>
                <a:latin typeface="+mj-lt"/>
                <a:ea typeface="+mn-ea"/>
                <a:cs typeface="+mn-cs"/>
              </a:defRPr>
            </a:lvl7pPr>
            <a:lvl8pPr marL="0" indent="0" algn="l" defTabSz="685800" rtl="0" eaLnBrk="1" latinLnBrk="0" hangingPunct="1">
              <a:lnSpc>
                <a:spcPct val="100000"/>
              </a:lnSpc>
              <a:spcBef>
                <a:spcPts val="0"/>
              </a:spcBef>
              <a:buFont typeface="Arial" panose="020B0604020202020204" pitchFamily="34" charset="0"/>
              <a:buNone/>
              <a:defRPr sz="1200" b="0" kern="1200" cap="all" baseline="0">
                <a:solidFill>
                  <a:srgbClr val="FFFFFF"/>
                </a:solidFill>
                <a:latin typeface="+mj-lt"/>
                <a:ea typeface="+mn-ea"/>
                <a:cs typeface="+mn-cs"/>
              </a:defRPr>
            </a:lvl8pPr>
            <a:lvl9pPr marL="0" indent="0" algn="l" defTabSz="685800" rtl="0" eaLnBrk="1" latinLnBrk="0" hangingPunct="1">
              <a:lnSpc>
                <a:spcPct val="100000"/>
              </a:lnSpc>
              <a:spcBef>
                <a:spcPts val="0"/>
              </a:spcBef>
              <a:buFont typeface="Arial" panose="020B0604020202020204" pitchFamily="34" charset="0"/>
              <a:buNone/>
              <a:defRPr sz="1200" b="0" kern="1200" cap="all">
                <a:solidFill>
                  <a:srgbClr val="FFFFFF"/>
                </a:solidFill>
                <a:latin typeface="+mj-lt"/>
                <a:ea typeface="+mn-ea"/>
                <a:cs typeface="+mn-cs"/>
              </a:defRPr>
            </a:lvl9pPr>
          </a:lstStyle>
          <a:p>
            <a:pPr lvl="0">
              <a:lnSpc>
                <a:spcPts val="10"/>
              </a:lnSpc>
            </a:pPr>
            <a:r>
              <a:rPr lang="nl-NL" sz="100">
                <a:solidFill>
                  <a:schemeClr val="bg1"/>
                </a:solidFill>
              </a:rPr>
              <a:t>JU-LEVEL1=</a:t>
            </a:r>
            <a:r>
              <a:rPr lang="nl-NL" sz="100" err="1">
                <a:solidFill>
                  <a:schemeClr val="bg1"/>
                </a:solidFill>
              </a:rPr>
              <a:t>Text</a:t>
            </a:r>
            <a:endParaRPr lang="nl-NL" sz="100">
              <a:solidFill>
                <a:schemeClr val="bg1"/>
              </a:solidFill>
            </a:endParaRPr>
          </a:p>
        </p:txBody>
      </p:sp>
      <p:sp>
        <p:nvSpPr>
          <p:cNvPr id="25" name="Titel 1">
            <a:extLst>
              <a:ext uri="{FF2B5EF4-FFF2-40B4-BE49-F238E27FC236}">
                <a16:creationId xmlns:a16="http://schemas.microsoft.com/office/drawing/2014/main" id="{B010630C-1211-489F-A3EA-76B21A919894}"/>
              </a:ext>
            </a:extLst>
          </p:cNvPr>
          <p:cNvSpPr>
            <a:spLocks noGrp="1" noSelect="1"/>
          </p:cNvSpPr>
          <p:nvPr>
            <p:ph type="title" hasCustomPrompt="1"/>
          </p:nvPr>
        </p:nvSpPr>
        <p:spPr bwMode="gray">
          <a:xfrm>
            <a:off x="3951051" y="1392372"/>
            <a:ext cx="4212000" cy="1125676"/>
          </a:xfrm>
        </p:spPr>
        <p:txBody>
          <a:bodyPr lIns="0" tIns="0" rIns="0" anchor="b"/>
          <a:lstStyle>
            <a:lvl1pPr algn="l">
              <a:defRPr sz="2400">
                <a:solidFill>
                  <a:schemeClr val="bg1"/>
                </a:solidFill>
              </a:defRPr>
            </a:lvl1pPr>
          </a:lstStyle>
          <a:p>
            <a:pPr lvl="0"/>
            <a:r>
              <a:rPr lang="nl-NL"/>
              <a:t>[</a:t>
            </a:r>
            <a:r>
              <a:rPr lang="nl-NL" err="1"/>
              <a:t>Title</a:t>
            </a:r>
            <a:r>
              <a:rPr lang="nl-NL"/>
              <a:t>]</a:t>
            </a:r>
          </a:p>
        </p:txBody>
      </p:sp>
      <p:sp>
        <p:nvSpPr>
          <p:cNvPr id="44" name="Subtitle">
            <a:extLst>
              <a:ext uri="{FF2B5EF4-FFF2-40B4-BE49-F238E27FC236}">
                <a16:creationId xmlns:a16="http://schemas.microsoft.com/office/drawing/2014/main" id="{35492EF0-4423-40F1-87C5-5A80D22A57A7}"/>
              </a:ext>
            </a:extLst>
          </p:cNvPr>
          <p:cNvSpPr>
            <a:spLocks noGrp="1" noSelect="1"/>
          </p:cNvSpPr>
          <p:nvPr>
            <p:ph type="body" sz="quarter" idx="13" hasCustomPrompt="1"/>
          </p:nvPr>
        </p:nvSpPr>
        <p:spPr bwMode="gray">
          <a:xfrm>
            <a:off x="3951051" y="2518047"/>
            <a:ext cx="4212000" cy="1142578"/>
          </a:xfrm>
          <a:prstGeom prst="rect">
            <a:avLst/>
          </a:prstGeom>
        </p:spPr>
        <p:txBody>
          <a:bodyPr lIns="0" tIns="36000" rIns="0" bIns="0"/>
          <a:lstStyle>
            <a:lvl1pPr marL="0" indent="0" algn="l">
              <a:lnSpc>
                <a:spcPct val="100000"/>
              </a:lnSpc>
              <a:buNone/>
              <a:defRPr lang="en-GB" sz="1000" b="0" kern="1200" cap="none" baseline="0" dirty="0">
                <a:solidFill>
                  <a:schemeClr val="bg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nl-NL"/>
              <a:t>[</a:t>
            </a:r>
            <a:r>
              <a:rPr lang="nl-NL" err="1"/>
              <a:t>Subtitle</a:t>
            </a:r>
            <a:r>
              <a:rPr lang="nl-NL"/>
              <a:t>]</a:t>
            </a:r>
          </a:p>
        </p:txBody>
      </p:sp>
      <p:sp>
        <p:nvSpPr>
          <p:cNvPr id="15" name="***Tijdelijke aanduiding voor datum 14"/>
          <p:cNvSpPr>
            <a:spLocks noGrp="1" noSelect="1"/>
          </p:cNvSpPr>
          <p:nvPr>
            <p:ph type="dt" sz="half" idx="14"/>
          </p:nvPr>
        </p:nvSpPr>
        <p:spPr/>
        <p:txBody>
          <a:bodyPr/>
          <a:lstStyle>
            <a:lvl1pPr>
              <a:defRPr>
                <a:solidFill>
                  <a:schemeClr val="bg1"/>
                </a:solidFill>
              </a:defRPr>
            </a:lvl1pPr>
          </a:lstStyle>
          <a:p>
            <a:endParaRPr lang="en-GB" noProof="1"/>
          </a:p>
        </p:txBody>
      </p:sp>
      <p:sp>
        <p:nvSpPr>
          <p:cNvPr id="16" name="***Tijdelijke aanduiding voor voettekst 15"/>
          <p:cNvSpPr>
            <a:spLocks noGrp="1" noSelect="1"/>
          </p:cNvSpPr>
          <p:nvPr>
            <p:ph type="ftr" sz="quarter" idx="15"/>
          </p:nvPr>
        </p:nvSpPr>
        <p:spPr/>
        <p:txBody>
          <a:bodyPr/>
          <a:lstStyle>
            <a:lvl1pPr>
              <a:defRPr>
                <a:solidFill>
                  <a:schemeClr val="bg1"/>
                </a:solidFill>
              </a:defRPr>
            </a:lvl1pPr>
          </a:lstStyle>
          <a:p>
            <a:r>
              <a:rPr lang="en-GB" noProof="1"/>
              <a:t>AI-ML-Big Data  | WL Labs | CTO | Internal | © Worldline</a:t>
            </a:r>
          </a:p>
        </p:txBody>
      </p:sp>
      <p:sp>
        <p:nvSpPr>
          <p:cNvPr id="17" name="***Tijdelijke aanduiding voor dianummer 16"/>
          <p:cNvSpPr>
            <a:spLocks noGrp="1" noSelect="1"/>
          </p:cNvSpPr>
          <p:nvPr>
            <p:ph type="sldNum" sz="quarter" idx="16"/>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27" name="Logo 10 (PHJU)">
            <a:extLst>
              <a:ext uri="{FF2B5EF4-FFF2-40B4-BE49-F238E27FC236}">
                <a16:creationId xmlns:a16="http://schemas.microsoft.com/office/drawing/2014/main" id="{9AA0EC3C-4692-437E-A175-24F115D4FD36}"/>
              </a:ext>
            </a:extLst>
          </p:cNvPr>
          <p:cNvSpPr>
            <a:spLocks noGrp="1" noSelect="1"/>
          </p:cNvSpPr>
          <p:nvPr>
            <p:ph type="body" idx="1000" hasCustomPrompt="1"/>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nl-NL"/>
              <a:t> </a:t>
            </a:r>
          </a:p>
        </p:txBody>
      </p:sp>
      <p:sp>
        <p:nvSpPr>
          <p:cNvPr id="42" name="Slogan 11 (PHJU)">
            <a:extLst>
              <a:ext uri="{FF2B5EF4-FFF2-40B4-BE49-F238E27FC236}">
                <a16:creationId xmlns:a16="http://schemas.microsoft.com/office/drawing/2014/main" id="{4F221B8D-925C-41A6-AC1C-5AA0143B57D2}"/>
              </a:ext>
            </a:extLst>
          </p:cNvPr>
          <p:cNvSpPr>
            <a:spLocks noGrp="1" noSelect="1"/>
          </p:cNvSpPr>
          <p:nvPr>
            <p:ph type="body" idx="1001" hasCustomPrompt="1"/>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595" indent="-201595" algn="l" defTabSz="685783" rtl="0" eaLnBrk="1" latinLnBrk="0" hangingPunct="1">
              <a:lnSpc>
                <a:spcPct val="120000"/>
              </a:lnSpc>
              <a:spcBef>
                <a:spcPts val="0"/>
              </a:spcBef>
              <a:buClr>
                <a:schemeClr val="tx1"/>
              </a:buClr>
              <a:buFont typeface="Arial" panose="020B0604020202020204" pitchFamily="34" charset="0"/>
              <a:buNone/>
              <a:defRPr/>
            </a:lvl1pPr>
          </a:lstStyle>
          <a:p>
            <a:r>
              <a:rPr lang="nl-NL"/>
              <a:t> </a:t>
            </a:r>
          </a:p>
        </p:txBody>
      </p:sp>
      <p:sp>
        <p:nvSpPr>
          <p:cNvPr id="2" name="Tekstvak 1"/>
          <p:cNvSpPr txBox="1">
            <a:spLocks noSelect="1"/>
          </p:cNvSpPr>
          <p:nvPr/>
        </p:nvSpPr>
        <p:spPr>
          <a:xfrm>
            <a:off x="-1463709" y="742942"/>
            <a:ext cx="1368000" cy="1436378"/>
          </a:xfrm>
          <a:prstGeom prst="rect">
            <a:avLst/>
          </a:prstGeom>
          <a:solidFill>
            <a:srgbClr val="FFFFFF"/>
          </a:solidFill>
          <a:ln w="19050">
            <a:solidFill>
              <a:schemeClr val="accent1"/>
            </a:solidFill>
          </a:ln>
        </p:spPr>
        <p:txBody>
          <a:bodyPr wrap="square" lIns="36000" tIns="36000" rIns="36000" bIns="36000" rtlCol="0">
            <a:noAutofit/>
          </a:bodyPr>
          <a:lstStyle/>
          <a:p>
            <a:pPr>
              <a:lnSpc>
                <a:spcPct val="99000"/>
              </a:lnSpc>
            </a:pPr>
            <a:r>
              <a:rPr lang="nl-NL" sz="1000"/>
              <a:t>Click in </a:t>
            </a:r>
            <a:r>
              <a:rPr lang="nl-NL" sz="1000" err="1"/>
              <a:t>the</a:t>
            </a:r>
            <a:r>
              <a:rPr lang="nl-NL" sz="1000"/>
              <a:t> background </a:t>
            </a:r>
            <a:r>
              <a:rPr lang="nl-NL" sz="1000" err="1"/>
              <a:t>and</a:t>
            </a:r>
            <a:r>
              <a:rPr lang="nl-NL" sz="1000"/>
              <a:t> </a:t>
            </a:r>
            <a:r>
              <a:rPr lang="nl-NL" sz="1000" err="1"/>
              <a:t>choose</a:t>
            </a:r>
            <a:r>
              <a:rPr lang="nl-NL" sz="1000"/>
              <a:t> Format background </a:t>
            </a:r>
            <a:r>
              <a:rPr lang="nl-NL" sz="1000" err="1"/>
              <a:t>to</a:t>
            </a:r>
            <a:r>
              <a:rPr lang="nl-NL" sz="1000"/>
              <a:t> change </a:t>
            </a:r>
            <a:r>
              <a:rPr lang="nl-NL" sz="1000" err="1"/>
              <a:t>the</a:t>
            </a:r>
            <a:r>
              <a:rPr lang="nl-NL" sz="1000"/>
              <a:t> background colour.</a:t>
            </a:r>
          </a:p>
          <a:p>
            <a:pPr>
              <a:lnSpc>
                <a:spcPct val="99000"/>
              </a:lnSpc>
            </a:pPr>
            <a:r>
              <a:rPr lang="nl-NL" sz="1000" err="1"/>
              <a:t>To</a:t>
            </a:r>
            <a:r>
              <a:rPr lang="nl-NL" sz="1000"/>
              <a:t> change </a:t>
            </a:r>
            <a:r>
              <a:rPr lang="nl-NL" sz="1000" err="1"/>
              <a:t>the</a:t>
            </a:r>
            <a:r>
              <a:rPr lang="nl-NL" sz="1000"/>
              <a:t> colour of </a:t>
            </a:r>
            <a:r>
              <a:rPr lang="nl-NL" sz="1000" err="1"/>
              <a:t>the</a:t>
            </a:r>
            <a:r>
              <a:rPr lang="nl-NL" sz="1000"/>
              <a:t> </a:t>
            </a:r>
            <a:r>
              <a:rPr lang="nl-NL" sz="1000" err="1"/>
              <a:t>circles</a:t>
            </a:r>
            <a:r>
              <a:rPr lang="nl-NL" sz="1000"/>
              <a:t>, select </a:t>
            </a:r>
            <a:r>
              <a:rPr lang="nl-NL" sz="1000" err="1"/>
              <a:t>the</a:t>
            </a:r>
            <a:r>
              <a:rPr lang="nl-NL" sz="1000"/>
              <a:t> </a:t>
            </a:r>
            <a:r>
              <a:rPr lang="nl-NL" sz="1000" err="1"/>
              <a:t>circles</a:t>
            </a:r>
            <a:r>
              <a:rPr lang="nl-NL" sz="1000"/>
              <a:t> </a:t>
            </a:r>
            <a:r>
              <a:rPr lang="nl-NL" sz="1000" err="1"/>
              <a:t>and</a:t>
            </a:r>
            <a:r>
              <a:rPr lang="nl-NL" sz="1000"/>
              <a:t> change </a:t>
            </a:r>
            <a:r>
              <a:rPr lang="nl-NL" sz="1000" err="1"/>
              <a:t>the</a:t>
            </a:r>
            <a:r>
              <a:rPr lang="nl-NL" sz="1000"/>
              <a:t> </a:t>
            </a:r>
            <a:r>
              <a:rPr lang="nl-NL" sz="1000" err="1"/>
              <a:t>fill</a:t>
            </a:r>
            <a:r>
              <a:rPr lang="nl-NL" sz="1000"/>
              <a:t> colour.</a:t>
            </a:r>
          </a:p>
        </p:txBody>
      </p:sp>
      <p:sp>
        <p:nvSpPr>
          <p:cNvPr id="8" name="Freeform 5"/>
          <p:cNvSpPr>
            <a:spLocks noGrp="1" noSelect="1"/>
          </p:cNvSpPr>
          <p:nvPr>
            <p:ph type="body" idx="1002" hasCustomPrompt="1"/>
          </p:nvPr>
        </p:nvSpPr>
        <p:spPr bwMode="auto">
          <a:xfrm>
            <a:off x="2635250" y="1401763"/>
            <a:ext cx="1112838" cy="2217738"/>
          </a:xfrm>
          <a:custGeom>
            <a:avLst/>
            <a:gdLst>
              <a:gd name="T0" fmla="*/ 4657 w 4670"/>
              <a:gd name="T1" fmla="*/ 91 h 9314"/>
              <a:gd name="T2" fmla="*/ 4670 w 4670"/>
              <a:gd name="T3" fmla="*/ 9222 h 9314"/>
              <a:gd name="T4" fmla="*/ 0 w 4670"/>
              <a:gd name="T5" fmla="*/ 4657 h 9314"/>
              <a:gd name="T6" fmla="*/ 294 w 4670"/>
              <a:gd name="T7" fmla="*/ 4654 h 9314"/>
              <a:gd name="T8" fmla="*/ 4670 w 4670"/>
              <a:gd name="T9" fmla="*/ 8889 h 9314"/>
              <a:gd name="T10" fmla="*/ 4622 w 4670"/>
              <a:gd name="T11" fmla="*/ 418 h 9314"/>
              <a:gd name="T12" fmla="*/ 4622 w 4670"/>
              <a:gd name="T13" fmla="*/ 326 h 9314"/>
              <a:gd name="T14" fmla="*/ 4628 w 4670"/>
              <a:gd name="T15" fmla="*/ 8667 h 9314"/>
              <a:gd name="T16" fmla="*/ 4628 w 4670"/>
              <a:gd name="T17" fmla="*/ 8576 h 9314"/>
              <a:gd name="T18" fmla="*/ 4670 w 4670"/>
              <a:gd name="T19" fmla="*/ 770 h 9314"/>
              <a:gd name="T20" fmla="*/ 634 w 4670"/>
              <a:gd name="T21" fmla="*/ 4673 h 9314"/>
              <a:gd name="T22" fmla="*/ 4670 w 4670"/>
              <a:gd name="T23" fmla="*/ 8334 h 9314"/>
              <a:gd name="T24" fmla="*/ 1070 w 4670"/>
              <a:gd name="T25" fmla="*/ 4679 h 9314"/>
              <a:gd name="T26" fmla="*/ 4670 w 4670"/>
              <a:gd name="T27" fmla="*/ 1024 h 9314"/>
              <a:gd name="T28" fmla="*/ 1325 w 4670"/>
              <a:gd name="T29" fmla="*/ 4702 h 9314"/>
              <a:gd name="T30" fmla="*/ 4670 w 4670"/>
              <a:gd name="T31" fmla="*/ 7936 h 9314"/>
              <a:gd name="T32" fmla="*/ 4650 w 4670"/>
              <a:gd name="T33" fmla="*/ 1467 h 9314"/>
              <a:gd name="T34" fmla="*/ 4650 w 4670"/>
              <a:gd name="T35" fmla="*/ 1376 h 9314"/>
              <a:gd name="T36" fmla="*/ 4641 w 4670"/>
              <a:gd name="T37" fmla="*/ 7701 h 9314"/>
              <a:gd name="T38" fmla="*/ 4641 w 4670"/>
              <a:gd name="T39" fmla="*/ 7610 h 9314"/>
              <a:gd name="T40" fmla="*/ 4670 w 4670"/>
              <a:gd name="T41" fmla="*/ 1813 h 9314"/>
              <a:gd name="T42" fmla="*/ 1651 w 4670"/>
              <a:gd name="T43" fmla="*/ 4711 h 9314"/>
              <a:gd name="T44" fmla="*/ 4670 w 4670"/>
              <a:gd name="T45" fmla="*/ 7348 h 9314"/>
              <a:gd name="T46" fmla="*/ 2075 w 4670"/>
              <a:gd name="T47" fmla="*/ 4711 h 9314"/>
              <a:gd name="T48" fmla="*/ 4670 w 4670"/>
              <a:gd name="T49" fmla="*/ 2074 h 9314"/>
              <a:gd name="T50" fmla="*/ 2330 w 4670"/>
              <a:gd name="T51" fmla="*/ 4721 h 9314"/>
              <a:gd name="T52" fmla="*/ 4670 w 4670"/>
              <a:gd name="T53" fmla="*/ 6918 h 9314"/>
              <a:gd name="T54" fmla="*/ 4615 w 4670"/>
              <a:gd name="T55" fmla="*/ 2523 h 9314"/>
              <a:gd name="T56" fmla="*/ 4615 w 4670"/>
              <a:gd name="T57" fmla="*/ 2432 h 9314"/>
              <a:gd name="T58" fmla="*/ 4615 w 4670"/>
              <a:gd name="T59" fmla="*/ 6645 h 9314"/>
              <a:gd name="T60" fmla="*/ 4615 w 4670"/>
              <a:gd name="T61" fmla="*/ 6554 h 9314"/>
              <a:gd name="T62" fmla="*/ 4670 w 4670"/>
              <a:gd name="T63" fmla="*/ 2895 h 9314"/>
              <a:gd name="T64" fmla="*/ 2694 w 4670"/>
              <a:gd name="T65" fmla="*/ 4724 h 9314"/>
              <a:gd name="T66" fmla="*/ 4670 w 4670"/>
              <a:gd name="T67" fmla="*/ 6279 h 9314"/>
              <a:gd name="T68" fmla="*/ 3144 w 4670"/>
              <a:gd name="T69" fmla="*/ 4721 h 9314"/>
              <a:gd name="T70" fmla="*/ 4670 w 4670"/>
              <a:gd name="T71" fmla="*/ 3163 h 9314"/>
              <a:gd name="T72" fmla="*/ 3405 w 4670"/>
              <a:gd name="T73" fmla="*/ 4730 h 9314"/>
              <a:gd name="T74" fmla="*/ 4670 w 4670"/>
              <a:gd name="T75" fmla="*/ 5842 h 9314"/>
              <a:gd name="T76" fmla="*/ 4612 w 4670"/>
              <a:gd name="T77" fmla="*/ 3618 h 9314"/>
              <a:gd name="T78" fmla="*/ 4612 w 4670"/>
              <a:gd name="T79" fmla="*/ 3526 h 9314"/>
              <a:gd name="T80" fmla="*/ 4615 w 4670"/>
              <a:gd name="T81" fmla="*/ 5602 h 9314"/>
              <a:gd name="T82" fmla="*/ 4615 w 4670"/>
              <a:gd name="T83" fmla="*/ 5510 h 9314"/>
              <a:gd name="T84" fmla="*/ 4670 w 4670"/>
              <a:gd name="T85" fmla="*/ 3940 h 9314"/>
              <a:gd name="T86" fmla="*/ 3738 w 4670"/>
              <a:gd name="T87" fmla="*/ 4724 h 9314"/>
              <a:gd name="T88" fmla="*/ 4670 w 4670"/>
              <a:gd name="T89" fmla="*/ 5274 h 9314"/>
              <a:gd name="T90" fmla="*/ 4168 w 4670"/>
              <a:gd name="T91" fmla="*/ 4721 h 9314"/>
              <a:gd name="T92" fmla="*/ 4670 w 4670"/>
              <a:gd name="T93" fmla="*/ 4168 h 9314"/>
              <a:gd name="T94" fmla="*/ 4352 w 4670"/>
              <a:gd name="T95" fmla="*/ 4721 h 9314"/>
              <a:gd name="T96" fmla="*/ 4670 w 4670"/>
              <a:gd name="T97" fmla="*/ 4905 h 9314"/>
              <a:gd name="T98" fmla="*/ 4634 w 4670"/>
              <a:gd name="T99" fmla="*/ 4533 h 9314"/>
              <a:gd name="T100" fmla="*/ 4634 w 4670"/>
              <a:gd name="T101" fmla="*/ 4442 h 9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0" h="9314">
                <a:moveTo>
                  <a:pt x="4670" y="0"/>
                </a:moveTo>
                <a:cubicBezTo>
                  <a:pt x="4670" y="91"/>
                  <a:pt x="4670" y="91"/>
                  <a:pt x="4670" y="91"/>
                </a:cubicBezTo>
                <a:cubicBezTo>
                  <a:pt x="4657" y="91"/>
                  <a:pt x="4657" y="91"/>
                  <a:pt x="4657" y="91"/>
                </a:cubicBezTo>
                <a:cubicBezTo>
                  <a:pt x="2139" y="91"/>
                  <a:pt x="91" y="2139"/>
                  <a:pt x="91" y="4657"/>
                </a:cubicBezTo>
                <a:cubicBezTo>
                  <a:pt x="91" y="7174"/>
                  <a:pt x="2139" y="9222"/>
                  <a:pt x="4657" y="9222"/>
                </a:cubicBezTo>
                <a:cubicBezTo>
                  <a:pt x="4670" y="9222"/>
                  <a:pt x="4670" y="9222"/>
                  <a:pt x="4670" y="9222"/>
                </a:cubicBezTo>
                <a:cubicBezTo>
                  <a:pt x="4670" y="9314"/>
                  <a:pt x="4670" y="9314"/>
                  <a:pt x="4670" y="9314"/>
                </a:cubicBezTo>
                <a:cubicBezTo>
                  <a:pt x="4657" y="9314"/>
                  <a:pt x="4657" y="9314"/>
                  <a:pt x="4657" y="9314"/>
                </a:cubicBezTo>
                <a:cubicBezTo>
                  <a:pt x="2089" y="9314"/>
                  <a:pt x="0" y="7224"/>
                  <a:pt x="0" y="4657"/>
                </a:cubicBezTo>
                <a:cubicBezTo>
                  <a:pt x="0" y="2089"/>
                  <a:pt x="2089" y="0"/>
                  <a:pt x="4657" y="0"/>
                </a:cubicBezTo>
                <a:lnTo>
                  <a:pt x="4670" y="0"/>
                </a:lnTo>
                <a:close/>
                <a:moveTo>
                  <a:pt x="294" y="4654"/>
                </a:moveTo>
                <a:cubicBezTo>
                  <a:pt x="294" y="7040"/>
                  <a:pt x="2236" y="8981"/>
                  <a:pt x="4622" y="8981"/>
                </a:cubicBezTo>
                <a:cubicBezTo>
                  <a:pt x="4638" y="8981"/>
                  <a:pt x="4654" y="8981"/>
                  <a:pt x="4670" y="8980"/>
                </a:cubicBezTo>
                <a:cubicBezTo>
                  <a:pt x="4670" y="8889"/>
                  <a:pt x="4670" y="8889"/>
                  <a:pt x="4670" y="8889"/>
                </a:cubicBezTo>
                <a:cubicBezTo>
                  <a:pt x="4654" y="8890"/>
                  <a:pt x="4638" y="8890"/>
                  <a:pt x="4622" y="8890"/>
                </a:cubicBezTo>
                <a:cubicBezTo>
                  <a:pt x="2286" y="8890"/>
                  <a:pt x="386" y="6989"/>
                  <a:pt x="386" y="4654"/>
                </a:cubicBezTo>
                <a:cubicBezTo>
                  <a:pt x="386" y="2318"/>
                  <a:pt x="2286" y="418"/>
                  <a:pt x="4622" y="418"/>
                </a:cubicBezTo>
                <a:cubicBezTo>
                  <a:pt x="4638" y="418"/>
                  <a:pt x="4654" y="418"/>
                  <a:pt x="4670" y="418"/>
                </a:cubicBezTo>
                <a:cubicBezTo>
                  <a:pt x="4670" y="327"/>
                  <a:pt x="4670" y="327"/>
                  <a:pt x="4670" y="327"/>
                </a:cubicBezTo>
                <a:cubicBezTo>
                  <a:pt x="4654" y="326"/>
                  <a:pt x="4638" y="326"/>
                  <a:pt x="4622" y="326"/>
                </a:cubicBezTo>
                <a:cubicBezTo>
                  <a:pt x="2236" y="326"/>
                  <a:pt x="294" y="2268"/>
                  <a:pt x="294" y="4654"/>
                </a:cubicBezTo>
                <a:close/>
                <a:moveTo>
                  <a:pt x="634" y="4673"/>
                </a:moveTo>
                <a:cubicBezTo>
                  <a:pt x="634" y="6875"/>
                  <a:pt x="2426" y="8667"/>
                  <a:pt x="4628" y="8667"/>
                </a:cubicBezTo>
                <a:cubicBezTo>
                  <a:pt x="4642" y="8667"/>
                  <a:pt x="4656" y="8667"/>
                  <a:pt x="4670" y="8667"/>
                </a:cubicBezTo>
                <a:cubicBezTo>
                  <a:pt x="4670" y="8576"/>
                  <a:pt x="4670" y="8576"/>
                  <a:pt x="4670" y="8576"/>
                </a:cubicBezTo>
                <a:cubicBezTo>
                  <a:pt x="4656" y="8576"/>
                  <a:pt x="4642" y="8576"/>
                  <a:pt x="4628" y="8576"/>
                </a:cubicBezTo>
                <a:cubicBezTo>
                  <a:pt x="2476" y="8576"/>
                  <a:pt x="725" y="6825"/>
                  <a:pt x="725" y="4673"/>
                </a:cubicBezTo>
                <a:cubicBezTo>
                  <a:pt x="725" y="2520"/>
                  <a:pt x="2476" y="770"/>
                  <a:pt x="4628" y="770"/>
                </a:cubicBezTo>
                <a:cubicBezTo>
                  <a:pt x="4642" y="770"/>
                  <a:pt x="4656" y="770"/>
                  <a:pt x="4670" y="770"/>
                </a:cubicBezTo>
                <a:cubicBezTo>
                  <a:pt x="4670" y="679"/>
                  <a:pt x="4670" y="679"/>
                  <a:pt x="4670" y="679"/>
                </a:cubicBezTo>
                <a:cubicBezTo>
                  <a:pt x="4656" y="678"/>
                  <a:pt x="4642" y="678"/>
                  <a:pt x="4628" y="678"/>
                </a:cubicBezTo>
                <a:cubicBezTo>
                  <a:pt x="2426" y="678"/>
                  <a:pt x="634" y="2470"/>
                  <a:pt x="634" y="4673"/>
                </a:cubicBezTo>
                <a:close/>
                <a:moveTo>
                  <a:pt x="979" y="4679"/>
                </a:moveTo>
                <a:cubicBezTo>
                  <a:pt x="979" y="6695"/>
                  <a:pt x="2619" y="8334"/>
                  <a:pt x="4634" y="8334"/>
                </a:cubicBezTo>
                <a:cubicBezTo>
                  <a:pt x="4646" y="8334"/>
                  <a:pt x="4658" y="8334"/>
                  <a:pt x="4670" y="8334"/>
                </a:cubicBezTo>
                <a:cubicBezTo>
                  <a:pt x="4670" y="8243"/>
                  <a:pt x="4670" y="8243"/>
                  <a:pt x="4670" y="8243"/>
                </a:cubicBezTo>
                <a:cubicBezTo>
                  <a:pt x="4658" y="8243"/>
                  <a:pt x="4646" y="8243"/>
                  <a:pt x="4634" y="8243"/>
                </a:cubicBezTo>
                <a:cubicBezTo>
                  <a:pt x="2669" y="8243"/>
                  <a:pt x="1070" y="6644"/>
                  <a:pt x="1070" y="4679"/>
                </a:cubicBezTo>
                <a:cubicBezTo>
                  <a:pt x="1070" y="2714"/>
                  <a:pt x="2669" y="1115"/>
                  <a:pt x="4634" y="1115"/>
                </a:cubicBezTo>
                <a:cubicBezTo>
                  <a:pt x="4646" y="1115"/>
                  <a:pt x="4658" y="1115"/>
                  <a:pt x="4670" y="1116"/>
                </a:cubicBezTo>
                <a:cubicBezTo>
                  <a:pt x="4670" y="1024"/>
                  <a:pt x="4670" y="1024"/>
                  <a:pt x="4670" y="1024"/>
                </a:cubicBezTo>
                <a:cubicBezTo>
                  <a:pt x="4658" y="1024"/>
                  <a:pt x="4646" y="1024"/>
                  <a:pt x="4634" y="1024"/>
                </a:cubicBezTo>
                <a:cubicBezTo>
                  <a:pt x="2619" y="1024"/>
                  <a:pt x="979" y="2664"/>
                  <a:pt x="979" y="4679"/>
                </a:cubicBezTo>
                <a:close/>
                <a:moveTo>
                  <a:pt x="1325" y="4702"/>
                </a:moveTo>
                <a:cubicBezTo>
                  <a:pt x="1325" y="6535"/>
                  <a:pt x="2817" y="8027"/>
                  <a:pt x="4650" y="8027"/>
                </a:cubicBezTo>
                <a:cubicBezTo>
                  <a:pt x="4657" y="8027"/>
                  <a:pt x="4663" y="8027"/>
                  <a:pt x="4670" y="8027"/>
                </a:cubicBezTo>
                <a:cubicBezTo>
                  <a:pt x="4670" y="7936"/>
                  <a:pt x="4670" y="7936"/>
                  <a:pt x="4670" y="7936"/>
                </a:cubicBezTo>
                <a:cubicBezTo>
                  <a:pt x="4663" y="7936"/>
                  <a:pt x="4657" y="7936"/>
                  <a:pt x="4650" y="7936"/>
                </a:cubicBezTo>
                <a:cubicBezTo>
                  <a:pt x="2867" y="7936"/>
                  <a:pt x="1416" y="6485"/>
                  <a:pt x="1416" y="4702"/>
                </a:cubicBezTo>
                <a:cubicBezTo>
                  <a:pt x="1416" y="2918"/>
                  <a:pt x="2867" y="1467"/>
                  <a:pt x="4650" y="1467"/>
                </a:cubicBezTo>
                <a:cubicBezTo>
                  <a:pt x="4657" y="1467"/>
                  <a:pt x="4663" y="1467"/>
                  <a:pt x="4670" y="1468"/>
                </a:cubicBezTo>
                <a:cubicBezTo>
                  <a:pt x="4670" y="1376"/>
                  <a:pt x="4670" y="1376"/>
                  <a:pt x="4670" y="1376"/>
                </a:cubicBezTo>
                <a:cubicBezTo>
                  <a:pt x="4663" y="1376"/>
                  <a:pt x="4657" y="1376"/>
                  <a:pt x="4650" y="1376"/>
                </a:cubicBezTo>
                <a:cubicBezTo>
                  <a:pt x="2817" y="1376"/>
                  <a:pt x="1325" y="2868"/>
                  <a:pt x="1325" y="4702"/>
                </a:cubicBezTo>
                <a:close/>
                <a:moveTo>
                  <a:pt x="1651" y="4711"/>
                </a:moveTo>
                <a:cubicBezTo>
                  <a:pt x="1651" y="6360"/>
                  <a:pt x="2992" y="7701"/>
                  <a:pt x="4641" y="7701"/>
                </a:cubicBezTo>
                <a:cubicBezTo>
                  <a:pt x="4650" y="7701"/>
                  <a:pt x="4660" y="7701"/>
                  <a:pt x="4670" y="7700"/>
                </a:cubicBezTo>
                <a:cubicBezTo>
                  <a:pt x="4670" y="7609"/>
                  <a:pt x="4670" y="7609"/>
                  <a:pt x="4670" y="7609"/>
                </a:cubicBezTo>
                <a:cubicBezTo>
                  <a:pt x="4660" y="7610"/>
                  <a:pt x="4650" y="7610"/>
                  <a:pt x="4641" y="7610"/>
                </a:cubicBezTo>
                <a:cubicBezTo>
                  <a:pt x="3043" y="7610"/>
                  <a:pt x="1742" y="6309"/>
                  <a:pt x="1742" y="4711"/>
                </a:cubicBezTo>
                <a:cubicBezTo>
                  <a:pt x="1742" y="3113"/>
                  <a:pt x="3043" y="1813"/>
                  <a:pt x="4641" y="1813"/>
                </a:cubicBezTo>
                <a:cubicBezTo>
                  <a:pt x="4650" y="1813"/>
                  <a:pt x="4660" y="1813"/>
                  <a:pt x="4670" y="1813"/>
                </a:cubicBezTo>
                <a:cubicBezTo>
                  <a:pt x="4670" y="1722"/>
                  <a:pt x="4670" y="1722"/>
                  <a:pt x="4670" y="1722"/>
                </a:cubicBezTo>
                <a:cubicBezTo>
                  <a:pt x="4660" y="1722"/>
                  <a:pt x="4650" y="1722"/>
                  <a:pt x="4641" y="1722"/>
                </a:cubicBezTo>
                <a:cubicBezTo>
                  <a:pt x="2992" y="1722"/>
                  <a:pt x="1651" y="3063"/>
                  <a:pt x="1651" y="4711"/>
                </a:cubicBezTo>
                <a:close/>
                <a:moveTo>
                  <a:pt x="1984" y="4711"/>
                </a:moveTo>
                <a:cubicBezTo>
                  <a:pt x="1984" y="6166"/>
                  <a:pt x="3167" y="7349"/>
                  <a:pt x="4622" y="7349"/>
                </a:cubicBezTo>
                <a:cubicBezTo>
                  <a:pt x="4638" y="7349"/>
                  <a:pt x="4654" y="7349"/>
                  <a:pt x="4670" y="7348"/>
                </a:cubicBezTo>
                <a:cubicBezTo>
                  <a:pt x="4670" y="7257"/>
                  <a:pt x="4670" y="7257"/>
                  <a:pt x="4670" y="7257"/>
                </a:cubicBezTo>
                <a:cubicBezTo>
                  <a:pt x="4654" y="7258"/>
                  <a:pt x="4638" y="7258"/>
                  <a:pt x="4622" y="7258"/>
                </a:cubicBezTo>
                <a:cubicBezTo>
                  <a:pt x="3218" y="7258"/>
                  <a:pt x="2075" y="6115"/>
                  <a:pt x="2075" y="4711"/>
                </a:cubicBezTo>
                <a:cubicBezTo>
                  <a:pt x="2075" y="3307"/>
                  <a:pt x="3218" y="2165"/>
                  <a:pt x="4622" y="2165"/>
                </a:cubicBezTo>
                <a:cubicBezTo>
                  <a:pt x="4638" y="2165"/>
                  <a:pt x="4654" y="2165"/>
                  <a:pt x="4670" y="2165"/>
                </a:cubicBezTo>
                <a:cubicBezTo>
                  <a:pt x="4670" y="2074"/>
                  <a:pt x="4670" y="2074"/>
                  <a:pt x="4670" y="2074"/>
                </a:cubicBezTo>
                <a:cubicBezTo>
                  <a:pt x="4654" y="2074"/>
                  <a:pt x="4638" y="2074"/>
                  <a:pt x="4622" y="2074"/>
                </a:cubicBezTo>
                <a:cubicBezTo>
                  <a:pt x="3167" y="2074"/>
                  <a:pt x="1984" y="3257"/>
                  <a:pt x="1984" y="4711"/>
                </a:cubicBezTo>
                <a:close/>
                <a:moveTo>
                  <a:pt x="2330" y="4721"/>
                </a:moveTo>
                <a:cubicBezTo>
                  <a:pt x="2330" y="5983"/>
                  <a:pt x="3355" y="7010"/>
                  <a:pt x="4615" y="7010"/>
                </a:cubicBezTo>
                <a:cubicBezTo>
                  <a:pt x="4634" y="7010"/>
                  <a:pt x="4652" y="7009"/>
                  <a:pt x="4670" y="7009"/>
                </a:cubicBezTo>
                <a:cubicBezTo>
                  <a:pt x="4670" y="6918"/>
                  <a:pt x="4670" y="6918"/>
                  <a:pt x="4670" y="6918"/>
                </a:cubicBezTo>
                <a:cubicBezTo>
                  <a:pt x="4652" y="6918"/>
                  <a:pt x="4634" y="6918"/>
                  <a:pt x="4615" y="6918"/>
                </a:cubicBezTo>
                <a:cubicBezTo>
                  <a:pt x="3405" y="6918"/>
                  <a:pt x="2421" y="5932"/>
                  <a:pt x="2421" y="4721"/>
                </a:cubicBezTo>
                <a:cubicBezTo>
                  <a:pt x="2421" y="3509"/>
                  <a:pt x="3405" y="2523"/>
                  <a:pt x="4615" y="2523"/>
                </a:cubicBezTo>
                <a:cubicBezTo>
                  <a:pt x="4634" y="2523"/>
                  <a:pt x="4652" y="2524"/>
                  <a:pt x="4670" y="2524"/>
                </a:cubicBezTo>
                <a:cubicBezTo>
                  <a:pt x="4670" y="2433"/>
                  <a:pt x="4670" y="2433"/>
                  <a:pt x="4670" y="2433"/>
                </a:cubicBezTo>
                <a:cubicBezTo>
                  <a:pt x="4652" y="2432"/>
                  <a:pt x="4634" y="2432"/>
                  <a:pt x="4615" y="2432"/>
                </a:cubicBezTo>
                <a:cubicBezTo>
                  <a:pt x="3355" y="2432"/>
                  <a:pt x="2330" y="3459"/>
                  <a:pt x="2330" y="4721"/>
                </a:cubicBezTo>
                <a:close/>
                <a:moveTo>
                  <a:pt x="2694" y="4724"/>
                </a:moveTo>
                <a:cubicBezTo>
                  <a:pt x="2694" y="5783"/>
                  <a:pt x="3556" y="6645"/>
                  <a:pt x="4615" y="6645"/>
                </a:cubicBezTo>
                <a:cubicBezTo>
                  <a:pt x="4633" y="6645"/>
                  <a:pt x="4652" y="6644"/>
                  <a:pt x="4670" y="6644"/>
                </a:cubicBezTo>
                <a:cubicBezTo>
                  <a:pt x="4670" y="6553"/>
                  <a:pt x="4670" y="6553"/>
                  <a:pt x="4670" y="6553"/>
                </a:cubicBezTo>
                <a:cubicBezTo>
                  <a:pt x="4652" y="6553"/>
                  <a:pt x="4633" y="6554"/>
                  <a:pt x="4615" y="6554"/>
                </a:cubicBezTo>
                <a:cubicBezTo>
                  <a:pt x="3606" y="6554"/>
                  <a:pt x="2786" y="5733"/>
                  <a:pt x="2786" y="4724"/>
                </a:cubicBezTo>
                <a:cubicBezTo>
                  <a:pt x="2786" y="3715"/>
                  <a:pt x="3606" y="2894"/>
                  <a:pt x="4615" y="2894"/>
                </a:cubicBezTo>
                <a:cubicBezTo>
                  <a:pt x="4633" y="2894"/>
                  <a:pt x="4652" y="2895"/>
                  <a:pt x="4670" y="2895"/>
                </a:cubicBezTo>
                <a:cubicBezTo>
                  <a:pt x="4670" y="2804"/>
                  <a:pt x="4670" y="2804"/>
                  <a:pt x="4670" y="2804"/>
                </a:cubicBezTo>
                <a:cubicBezTo>
                  <a:pt x="4652" y="2804"/>
                  <a:pt x="4633" y="2803"/>
                  <a:pt x="4615" y="2803"/>
                </a:cubicBezTo>
                <a:cubicBezTo>
                  <a:pt x="3556" y="2803"/>
                  <a:pt x="2694" y="3665"/>
                  <a:pt x="2694" y="4724"/>
                </a:cubicBezTo>
                <a:close/>
                <a:moveTo>
                  <a:pt x="3053" y="4721"/>
                </a:moveTo>
                <a:cubicBezTo>
                  <a:pt x="3053" y="5580"/>
                  <a:pt x="3752" y="6280"/>
                  <a:pt x="4612" y="6280"/>
                </a:cubicBezTo>
                <a:cubicBezTo>
                  <a:pt x="4631" y="6280"/>
                  <a:pt x="4650" y="6280"/>
                  <a:pt x="4670" y="6279"/>
                </a:cubicBezTo>
                <a:cubicBezTo>
                  <a:pt x="4670" y="6188"/>
                  <a:pt x="4670" y="6188"/>
                  <a:pt x="4670" y="6188"/>
                </a:cubicBezTo>
                <a:cubicBezTo>
                  <a:pt x="4650" y="6188"/>
                  <a:pt x="4631" y="6189"/>
                  <a:pt x="4612" y="6189"/>
                </a:cubicBezTo>
                <a:cubicBezTo>
                  <a:pt x="3802" y="6189"/>
                  <a:pt x="3144" y="5530"/>
                  <a:pt x="3144" y="4721"/>
                </a:cubicBezTo>
                <a:cubicBezTo>
                  <a:pt x="3144" y="3911"/>
                  <a:pt x="3802" y="3253"/>
                  <a:pt x="4612" y="3253"/>
                </a:cubicBezTo>
                <a:cubicBezTo>
                  <a:pt x="4631" y="3253"/>
                  <a:pt x="4650" y="3253"/>
                  <a:pt x="4670" y="3254"/>
                </a:cubicBezTo>
                <a:cubicBezTo>
                  <a:pt x="4670" y="3163"/>
                  <a:pt x="4670" y="3163"/>
                  <a:pt x="4670" y="3163"/>
                </a:cubicBezTo>
                <a:cubicBezTo>
                  <a:pt x="4650" y="3162"/>
                  <a:pt x="4631" y="3162"/>
                  <a:pt x="4612" y="3162"/>
                </a:cubicBezTo>
                <a:cubicBezTo>
                  <a:pt x="3752" y="3162"/>
                  <a:pt x="3053" y="3861"/>
                  <a:pt x="3053" y="4721"/>
                </a:cubicBezTo>
                <a:close/>
                <a:moveTo>
                  <a:pt x="3405" y="4730"/>
                </a:moveTo>
                <a:cubicBezTo>
                  <a:pt x="3405" y="5394"/>
                  <a:pt x="3946" y="5934"/>
                  <a:pt x="4612" y="5934"/>
                </a:cubicBezTo>
                <a:cubicBezTo>
                  <a:pt x="4631" y="5934"/>
                  <a:pt x="4650" y="5934"/>
                  <a:pt x="4670" y="5933"/>
                </a:cubicBezTo>
                <a:cubicBezTo>
                  <a:pt x="4670" y="5842"/>
                  <a:pt x="4670" y="5842"/>
                  <a:pt x="4670" y="5842"/>
                </a:cubicBezTo>
                <a:cubicBezTo>
                  <a:pt x="4651" y="5843"/>
                  <a:pt x="4631" y="5843"/>
                  <a:pt x="4612" y="5843"/>
                </a:cubicBezTo>
                <a:cubicBezTo>
                  <a:pt x="3997" y="5843"/>
                  <a:pt x="3496" y="5344"/>
                  <a:pt x="3496" y="4730"/>
                </a:cubicBezTo>
                <a:cubicBezTo>
                  <a:pt x="3496" y="4117"/>
                  <a:pt x="3997" y="3618"/>
                  <a:pt x="4612" y="3618"/>
                </a:cubicBezTo>
                <a:cubicBezTo>
                  <a:pt x="4631" y="3618"/>
                  <a:pt x="4651" y="3618"/>
                  <a:pt x="4670" y="3619"/>
                </a:cubicBezTo>
                <a:cubicBezTo>
                  <a:pt x="4670" y="3528"/>
                  <a:pt x="4670" y="3528"/>
                  <a:pt x="4670" y="3528"/>
                </a:cubicBezTo>
                <a:cubicBezTo>
                  <a:pt x="4650" y="3527"/>
                  <a:pt x="4631" y="3526"/>
                  <a:pt x="4612" y="3526"/>
                </a:cubicBezTo>
                <a:cubicBezTo>
                  <a:pt x="3946" y="3526"/>
                  <a:pt x="3405" y="4066"/>
                  <a:pt x="3405" y="4730"/>
                </a:cubicBezTo>
                <a:close/>
                <a:moveTo>
                  <a:pt x="3738" y="4724"/>
                </a:moveTo>
                <a:cubicBezTo>
                  <a:pt x="3738" y="5208"/>
                  <a:pt x="4131" y="5602"/>
                  <a:pt x="4615" y="5602"/>
                </a:cubicBezTo>
                <a:cubicBezTo>
                  <a:pt x="4634" y="5602"/>
                  <a:pt x="4652" y="5601"/>
                  <a:pt x="4670" y="5600"/>
                </a:cubicBezTo>
                <a:cubicBezTo>
                  <a:pt x="4670" y="5508"/>
                  <a:pt x="4670" y="5508"/>
                  <a:pt x="4670" y="5508"/>
                </a:cubicBezTo>
                <a:cubicBezTo>
                  <a:pt x="4652" y="5510"/>
                  <a:pt x="4634" y="5510"/>
                  <a:pt x="4615" y="5510"/>
                </a:cubicBezTo>
                <a:cubicBezTo>
                  <a:pt x="4182" y="5510"/>
                  <a:pt x="3829" y="5158"/>
                  <a:pt x="3829" y="4724"/>
                </a:cubicBezTo>
                <a:cubicBezTo>
                  <a:pt x="3829" y="4290"/>
                  <a:pt x="4182" y="3938"/>
                  <a:pt x="4615" y="3938"/>
                </a:cubicBezTo>
                <a:cubicBezTo>
                  <a:pt x="4634" y="3938"/>
                  <a:pt x="4652" y="3938"/>
                  <a:pt x="4670" y="3940"/>
                </a:cubicBezTo>
                <a:cubicBezTo>
                  <a:pt x="4670" y="3848"/>
                  <a:pt x="4670" y="3848"/>
                  <a:pt x="4670" y="3848"/>
                </a:cubicBezTo>
                <a:cubicBezTo>
                  <a:pt x="4652" y="3847"/>
                  <a:pt x="4634" y="3846"/>
                  <a:pt x="4615" y="3846"/>
                </a:cubicBezTo>
                <a:cubicBezTo>
                  <a:pt x="4131" y="3846"/>
                  <a:pt x="3738" y="4240"/>
                  <a:pt x="3738" y="4724"/>
                </a:cubicBezTo>
                <a:close/>
                <a:moveTo>
                  <a:pt x="4077" y="4721"/>
                </a:moveTo>
                <a:cubicBezTo>
                  <a:pt x="4077" y="5026"/>
                  <a:pt x="4326" y="5275"/>
                  <a:pt x="4631" y="5275"/>
                </a:cubicBezTo>
                <a:cubicBezTo>
                  <a:pt x="4644" y="5275"/>
                  <a:pt x="4657" y="5275"/>
                  <a:pt x="4670" y="5274"/>
                </a:cubicBezTo>
                <a:cubicBezTo>
                  <a:pt x="4670" y="5182"/>
                  <a:pt x="4670" y="5182"/>
                  <a:pt x="4670" y="5182"/>
                </a:cubicBezTo>
                <a:cubicBezTo>
                  <a:pt x="4657" y="5184"/>
                  <a:pt x="4644" y="5184"/>
                  <a:pt x="4631" y="5184"/>
                </a:cubicBezTo>
                <a:cubicBezTo>
                  <a:pt x="4376" y="5184"/>
                  <a:pt x="4168" y="4976"/>
                  <a:pt x="4168" y="4721"/>
                </a:cubicBezTo>
                <a:cubicBezTo>
                  <a:pt x="4168" y="4465"/>
                  <a:pt x="4376" y="4258"/>
                  <a:pt x="4631" y="4258"/>
                </a:cubicBezTo>
                <a:cubicBezTo>
                  <a:pt x="4644" y="4258"/>
                  <a:pt x="4657" y="4258"/>
                  <a:pt x="4670" y="4259"/>
                </a:cubicBezTo>
                <a:cubicBezTo>
                  <a:pt x="4670" y="4168"/>
                  <a:pt x="4670" y="4168"/>
                  <a:pt x="4670" y="4168"/>
                </a:cubicBezTo>
                <a:cubicBezTo>
                  <a:pt x="4657" y="4167"/>
                  <a:pt x="4644" y="4166"/>
                  <a:pt x="4631" y="4166"/>
                </a:cubicBezTo>
                <a:cubicBezTo>
                  <a:pt x="4326" y="4166"/>
                  <a:pt x="4077" y="4415"/>
                  <a:pt x="4077" y="4721"/>
                </a:cubicBezTo>
                <a:close/>
                <a:moveTo>
                  <a:pt x="4352" y="4721"/>
                </a:moveTo>
                <a:cubicBezTo>
                  <a:pt x="4352" y="4875"/>
                  <a:pt x="4479" y="5000"/>
                  <a:pt x="4634" y="5000"/>
                </a:cubicBezTo>
                <a:cubicBezTo>
                  <a:pt x="4646" y="5000"/>
                  <a:pt x="4658" y="4999"/>
                  <a:pt x="4670" y="4998"/>
                </a:cubicBezTo>
                <a:cubicBezTo>
                  <a:pt x="4670" y="4905"/>
                  <a:pt x="4670" y="4905"/>
                  <a:pt x="4670" y="4905"/>
                </a:cubicBezTo>
                <a:cubicBezTo>
                  <a:pt x="4658" y="4908"/>
                  <a:pt x="4646" y="4909"/>
                  <a:pt x="4634" y="4909"/>
                </a:cubicBezTo>
                <a:cubicBezTo>
                  <a:pt x="4529" y="4909"/>
                  <a:pt x="4443" y="4824"/>
                  <a:pt x="4443" y="4721"/>
                </a:cubicBezTo>
                <a:cubicBezTo>
                  <a:pt x="4443" y="4617"/>
                  <a:pt x="4529" y="4533"/>
                  <a:pt x="4634" y="4533"/>
                </a:cubicBezTo>
                <a:cubicBezTo>
                  <a:pt x="4646" y="4533"/>
                  <a:pt x="4658" y="4534"/>
                  <a:pt x="4670" y="4536"/>
                </a:cubicBezTo>
                <a:cubicBezTo>
                  <a:pt x="4670" y="4444"/>
                  <a:pt x="4670" y="4444"/>
                  <a:pt x="4670" y="4444"/>
                </a:cubicBezTo>
                <a:cubicBezTo>
                  <a:pt x="4658" y="4442"/>
                  <a:pt x="4646" y="4442"/>
                  <a:pt x="4634" y="4442"/>
                </a:cubicBezTo>
                <a:cubicBezTo>
                  <a:pt x="4479" y="4442"/>
                  <a:pt x="4352" y="4567"/>
                  <a:pt x="4352" y="4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lvl1pPr>
          </a:lstStyle>
          <a:p>
            <a:r>
              <a:rPr lang="nl-NL"/>
              <a:t> </a:t>
            </a:r>
          </a:p>
        </p:txBody>
      </p:sp>
    </p:spTree>
    <p:extLst>
      <p:ext uri="{BB962C8B-B14F-4D97-AF65-F5344CB8AC3E}">
        <p14:creationId xmlns:p14="http://schemas.microsoft.com/office/powerpoint/2010/main" val="3237002652"/>
      </p:ext>
    </p:extLst>
  </p:cSld>
  <p:clrMapOvr>
    <a:masterClrMapping/>
  </p:clrMapOvr>
  <p:hf sldNum="0" hd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2_Title slide (Master Mint with circles)">
    <p:bg>
      <p:bgPr>
        <a:solidFill>
          <a:srgbClr val="46BEAA"/>
        </a:solidFill>
        <a:effectLst/>
      </p:bgPr>
    </p:bg>
    <p:spTree>
      <p:nvGrpSpPr>
        <p:cNvPr id="1" name=""/>
        <p:cNvGrpSpPr/>
        <p:nvPr/>
      </p:nvGrpSpPr>
      <p:grpSpPr>
        <a:xfrm>
          <a:off x="0" y="0"/>
          <a:ext cx="0" cy="0"/>
          <a:chOff x="0" y="0"/>
          <a:chExt cx="0" cy="0"/>
        </a:xfrm>
      </p:grpSpPr>
      <p:sp>
        <p:nvSpPr>
          <p:cNvPr id="5" name="Instruction 21"/>
          <p:cNvSpPr>
            <a:spLocks noGrp="1" noSelect="1"/>
          </p:cNvSpPr>
          <p:nvPr>
            <p:ph type="body" sz="quarter" idx="1004" hasCustomPrompt="1"/>
          </p:nvPr>
        </p:nvSpPr>
        <p:spPr>
          <a:xfrm>
            <a:off x="-1463675" y="742942"/>
            <a:ext cx="1368425" cy="1440000"/>
          </a:xfrm>
          <a:solidFill>
            <a:srgbClr val="FFFFFF"/>
          </a:solidFill>
          <a:ln w="19050">
            <a:solidFill>
              <a:schemeClr val="accent1"/>
            </a:solidFill>
          </a:ln>
        </p:spPr>
        <p:txBody>
          <a:bodyPr lIns="36000" tIns="36000" rIns="36000" bIns="36000"/>
          <a:lstStyle>
            <a:lvl1pPr marL="0" marR="0" indent="0" algn="l" defTabSz="685800" rtl="0" eaLnBrk="1" fontAlgn="auto" latinLnBrk="0" hangingPunct="1">
              <a:lnSpc>
                <a:spcPct val="99000"/>
              </a:lnSpc>
              <a:spcBef>
                <a:spcPts val="0"/>
              </a:spcBef>
              <a:spcAft>
                <a:spcPts val="0"/>
              </a:spcAft>
              <a:buClr>
                <a:schemeClr val="tx1"/>
              </a:buClr>
              <a:buSzTx/>
              <a:buFont typeface="Arial" panose="020B0604020202020204" pitchFamily="34" charset="0"/>
              <a:buNone/>
              <a:tabLst/>
              <a:defRPr sz="1000" b="0">
                <a:solidFill>
                  <a:schemeClr val="tx1"/>
                </a:solidFill>
              </a:defRPr>
            </a:lvl1pPr>
            <a:lvl2pPr marL="201600" indent="0">
              <a:lnSpc>
                <a:spcPct val="99000"/>
              </a:lnSpc>
              <a:buNone/>
              <a:defRPr sz="1000" b="0">
                <a:solidFill>
                  <a:schemeClr val="tx1"/>
                </a:solidFill>
              </a:defRPr>
            </a:lvl2pPr>
            <a:lvl3pPr marL="403200" indent="0">
              <a:lnSpc>
                <a:spcPct val="99000"/>
              </a:lnSpc>
              <a:buNone/>
              <a:defRPr sz="1000" b="0">
                <a:solidFill>
                  <a:schemeClr val="tx1"/>
                </a:solidFill>
              </a:defRPr>
            </a:lvl3pPr>
            <a:lvl4pPr marL="0" indent="0">
              <a:lnSpc>
                <a:spcPct val="99000"/>
              </a:lnSpc>
              <a:buFont typeface="Arial" panose="020B0604020202020204" pitchFamily="34" charset="0"/>
              <a:buNone/>
              <a:defRPr sz="1000" b="0">
                <a:solidFill>
                  <a:schemeClr val="tx1"/>
                </a:solidFill>
              </a:defRPr>
            </a:lvl4pPr>
            <a:lvl5pPr marL="0" indent="0">
              <a:lnSpc>
                <a:spcPct val="99000"/>
              </a:lnSpc>
              <a:buFont typeface="Arial" panose="020B0604020202020204" pitchFamily="34" charset="0"/>
              <a:buNone/>
              <a:defRPr sz="1000" b="0">
                <a:solidFill>
                  <a:schemeClr val="tx1"/>
                </a:solidFill>
              </a:defRPr>
            </a:lvl5pPr>
            <a:lvl6pPr marL="201600" indent="0">
              <a:lnSpc>
                <a:spcPct val="99000"/>
              </a:lnSpc>
              <a:buFont typeface="Arial" panose="020B0604020202020204" pitchFamily="34" charset="0"/>
              <a:buNone/>
              <a:defRPr sz="1000" b="0">
                <a:solidFill>
                  <a:schemeClr val="tx1"/>
                </a:solidFill>
              </a:defRPr>
            </a:lvl6pPr>
            <a:lvl7pPr marL="403200" indent="0">
              <a:lnSpc>
                <a:spcPct val="99000"/>
              </a:lnSpc>
              <a:buFont typeface="Arial" panose="020B0604020202020204" pitchFamily="34" charset="0"/>
              <a:buNone/>
              <a:defRPr sz="1000" b="0">
                <a:solidFill>
                  <a:schemeClr val="tx1"/>
                </a:solidFill>
              </a:defRPr>
            </a:lvl7pPr>
            <a:lvl8pPr marL="604800" indent="0">
              <a:lnSpc>
                <a:spcPct val="99000"/>
              </a:lnSpc>
              <a:buFont typeface="Arial" panose="020B0604020202020204" pitchFamily="34" charset="0"/>
              <a:buNone/>
              <a:defRPr sz="1000" b="0">
                <a:solidFill>
                  <a:schemeClr val="tx1"/>
                </a:solidFill>
              </a:defRPr>
            </a:lvl8pPr>
            <a:lvl9pPr marL="0" indent="0">
              <a:lnSpc>
                <a:spcPct val="99000"/>
              </a:lnSpc>
              <a:buFont typeface="Arial" panose="020B0604020202020204" pitchFamily="34" charset="0"/>
              <a:buNone/>
              <a:defRPr sz="1000" b="0">
                <a:solidFill>
                  <a:schemeClr val="tx1"/>
                </a:solidFill>
              </a:defRPr>
            </a:lvl9pPr>
          </a:lstStyle>
          <a:p>
            <a:pPr marL="0" marR="0" lvl="0" indent="0" algn="l" defTabSz="685800" rtl="0" eaLnBrk="1" fontAlgn="auto" latinLnBrk="0" hangingPunct="1">
              <a:lnSpc>
                <a:spcPct val="99000"/>
              </a:lnSpc>
              <a:spcBef>
                <a:spcPts val="0"/>
              </a:spcBef>
              <a:spcAft>
                <a:spcPts val="0"/>
              </a:spcAft>
              <a:buClr>
                <a:schemeClr val="tx1"/>
              </a:buClr>
              <a:buSzTx/>
              <a:buFont typeface="Arial" panose="020B0604020202020204" pitchFamily="34" charset="0"/>
              <a:buNone/>
              <a:tabLst/>
              <a:defRPr/>
            </a:pPr>
            <a:r>
              <a:rPr lang="en-GB" sz="1000" noProof="1"/>
              <a:t>Click in the background and choose Format background to change the background colour.</a:t>
            </a:r>
            <a:br>
              <a:rPr lang="en-GB" sz="1000" noProof="1"/>
            </a:br>
            <a:r>
              <a:rPr lang="en-GB" sz="1000" noProof="1"/>
              <a:t>To change the colour of the circles, select the circles and change the fill colour.</a:t>
            </a:r>
          </a:p>
        </p:txBody>
      </p:sp>
      <p:sp>
        <p:nvSpPr>
          <p:cNvPr id="25" name="Titel 1">
            <a:extLst>
              <a:ext uri="{FF2B5EF4-FFF2-40B4-BE49-F238E27FC236}">
                <a16:creationId xmlns:a16="http://schemas.microsoft.com/office/drawing/2014/main" id="{B010630C-1211-489F-A3EA-76B21A919894}"/>
              </a:ext>
            </a:extLst>
          </p:cNvPr>
          <p:cNvSpPr>
            <a:spLocks noGrp="1" noSelect="1"/>
          </p:cNvSpPr>
          <p:nvPr userDrawn="1">
            <p:ph type="title" hasCustomPrompt="1"/>
          </p:nvPr>
        </p:nvSpPr>
        <p:spPr bwMode="gray">
          <a:xfrm>
            <a:off x="3951051" y="1392371"/>
            <a:ext cx="4212000" cy="1125676"/>
          </a:xfrm>
        </p:spPr>
        <p:txBody>
          <a:bodyPr lIns="0" tIns="0" rIns="0" anchor="b"/>
          <a:lstStyle>
            <a:lvl1pPr algn="l">
              <a:defRPr sz="2400">
                <a:solidFill>
                  <a:schemeClr val="bg1"/>
                </a:solidFill>
              </a:defRPr>
            </a:lvl1pPr>
          </a:lstStyle>
          <a:p>
            <a:pPr lvl="0"/>
            <a:r>
              <a:rPr lang="en-GB"/>
              <a:t>[Title]</a:t>
            </a:r>
          </a:p>
        </p:txBody>
      </p:sp>
      <p:sp>
        <p:nvSpPr>
          <p:cNvPr id="44" name="Subtitle">
            <a:extLst>
              <a:ext uri="{FF2B5EF4-FFF2-40B4-BE49-F238E27FC236}">
                <a16:creationId xmlns:a16="http://schemas.microsoft.com/office/drawing/2014/main" id="{35492EF0-4423-40F1-87C5-5A80D22A57A7}"/>
              </a:ext>
            </a:extLst>
          </p:cNvPr>
          <p:cNvSpPr>
            <a:spLocks noGrp="1" noSelect="1"/>
          </p:cNvSpPr>
          <p:nvPr userDrawn="1">
            <p:ph type="body" sz="quarter" idx="13" hasCustomPrompt="1"/>
          </p:nvPr>
        </p:nvSpPr>
        <p:spPr bwMode="gray">
          <a:xfrm>
            <a:off x="3951051" y="2518047"/>
            <a:ext cx="4212000" cy="1142578"/>
          </a:xfrm>
          <a:prstGeom prst="rect">
            <a:avLst/>
          </a:prstGeom>
        </p:spPr>
        <p:txBody>
          <a:bodyPr lIns="0" tIns="36000" rIns="0" bIns="0"/>
          <a:lstStyle>
            <a:lvl1pPr marL="0" indent="0" algn="l">
              <a:lnSpc>
                <a:spcPct val="100000"/>
              </a:lnSpc>
              <a:buNone/>
              <a:defRPr lang="en-GB" sz="1000" b="0" kern="1200" cap="none" baseline="0" dirty="0">
                <a:solidFill>
                  <a:schemeClr val="bg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15" name="***Tijdelijke aanduiding voor datum 14"/>
          <p:cNvSpPr>
            <a:spLocks noGrp="1" noSelect="1"/>
          </p:cNvSpPr>
          <p:nvPr userDrawn="1">
            <p:ph type="dt" sz="half" idx="14"/>
          </p:nvPr>
        </p:nvSpPr>
        <p:spPr/>
        <p:txBody>
          <a:bodyPr/>
          <a:lstStyle>
            <a:lvl1pPr>
              <a:defRPr>
                <a:solidFill>
                  <a:schemeClr val="bg1"/>
                </a:solidFill>
              </a:defRPr>
            </a:lvl1pPr>
          </a:lstStyle>
          <a:p>
            <a:fld id="{DC04DD05-4251-43BC-B82A-FBE6C877A68C}" type="datetime1">
              <a:rPr lang="en-GB" noProof="1" smtClean="0"/>
              <a:pPr/>
              <a:t>20/06/2024</a:t>
            </a:fld>
            <a:endParaRPr lang="en-GB" noProof="1"/>
          </a:p>
        </p:txBody>
      </p:sp>
      <p:sp>
        <p:nvSpPr>
          <p:cNvPr id="16" name="***Tijdelijke aanduiding voor voettekst 15"/>
          <p:cNvSpPr>
            <a:spLocks noGrp="1" noSelect="1"/>
          </p:cNvSpPr>
          <p:nvPr userDrawn="1">
            <p:ph type="ftr" sz="quarter" idx="15"/>
          </p:nvPr>
        </p:nvSpPr>
        <p:spPr/>
        <p:txBody>
          <a:bodyPr/>
          <a:lstStyle>
            <a:lvl1pPr>
              <a:defRPr>
                <a:solidFill>
                  <a:schemeClr val="bg1"/>
                </a:solidFill>
              </a:defRPr>
            </a:lvl1pPr>
          </a:lstStyle>
          <a:p>
            <a:r>
              <a:rPr lang="en-GB" noProof="1"/>
              <a:t>AI-ML-Big Data  | WL Labs | CTO | Internal | © Worldline</a:t>
            </a:r>
          </a:p>
        </p:txBody>
      </p:sp>
      <p:sp>
        <p:nvSpPr>
          <p:cNvPr id="17" name="***Tijdelijke aanduiding voor dianummer 16"/>
          <p:cNvSpPr>
            <a:spLocks noGrp="1" noSelect="1"/>
          </p:cNvSpPr>
          <p:nvPr userDrawn="1">
            <p:ph type="sldNum" sz="quarter" idx="16"/>
          </p:nvPr>
        </p:nvSpPr>
        <p:spPr/>
        <p:txBody>
          <a:bodyPr/>
          <a:lstStyle>
            <a:lvl1pPr>
              <a:defRPr>
                <a:solidFill>
                  <a:schemeClr val="bg1"/>
                </a:solidFill>
              </a:defRPr>
            </a:lvl1pPr>
          </a:lstStyle>
          <a:p>
            <a:fld id="{66C51462-7265-4FA4-8260-F4DA7CBC4A43}" type="slidenum">
              <a:rPr lang="en-GB" smtClean="0"/>
              <a:pPr/>
              <a:t>‹#›</a:t>
            </a:fld>
            <a:r>
              <a:rPr lang="en-GB"/>
              <a:t> |</a:t>
            </a:r>
          </a:p>
        </p:txBody>
      </p:sp>
      <p:sp>
        <p:nvSpPr>
          <p:cNvPr id="27" name="Logo 10 (PHJU)">
            <a:extLst>
              <a:ext uri="{FF2B5EF4-FFF2-40B4-BE49-F238E27FC236}">
                <a16:creationId xmlns:a16="http://schemas.microsoft.com/office/drawing/2014/main" id="{9AA0EC3C-4692-437E-A175-24F115D4FD36}"/>
              </a:ext>
            </a:extLst>
          </p:cNvPr>
          <p:cNvSpPr>
            <a:spLocks noGrp="1" noSelect="1"/>
          </p:cNvSpPr>
          <p:nvPr userDrawn="1">
            <p:ph type="body" idx="1000" hasCustomPrompt="1"/>
            <p:custDataLst>
              <p:custData r:id="rId1"/>
            </p:custDataLst>
          </p:nvPr>
        </p:nvSpPr>
        <p:spPr bwMode="invGray">
          <a:xfrm>
            <a:off x="6592888" y="4708525"/>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42" name="Slogan 11 (PHJU)">
            <a:extLst>
              <a:ext uri="{FF2B5EF4-FFF2-40B4-BE49-F238E27FC236}">
                <a16:creationId xmlns:a16="http://schemas.microsoft.com/office/drawing/2014/main" id="{4F221B8D-925C-41A6-AC1C-5AA0143B57D2}"/>
              </a:ext>
            </a:extLst>
          </p:cNvPr>
          <p:cNvSpPr>
            <a:spLocks noGrp="1" noSelect="1"/>
          </p:cNvSpPr>
          <p:nvPr userDrawn="1">
            <p:ph type="body" idx="1001" hasCustomPrompt="1"/>
            <p:custDataLst>
              <p:custData r:id="rId2"/>
            </p:custDataLst>
          </p:nvPr>
        </p:nvSpPr>
        <p:spPr bwMode="invGray">
          <a:xfrm>
            <a:off x="431800" y="4788000"/>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None/>
              <a:defRPr/>
            </a:lvl1pPr>
          </a:lstStyle>
          <a:p>
            <a:r>
              <a:rPr lang="en-GB"/>
              <a:t> </a:t>
            </a:r>
          </a:p>
        </p:txBody>
      </p:sp>
      <p:sp>
        <p:nvSpPr>
          <p:cNvPr id="8" name="Freeform 5"/>
          <p:cNvSpPr>
            <a:spLocks noGrp="1" noSelect="1"/>
          </p:cNvSpPr>
          <p:nvPr userDrawn="1">
            <p:ph type="body" idx="1002" hasCustomPrompt="1"/>
            <p:custDataLst>
              <p:custData r:id="rId3"/>
            </p:custDataLst>
          </p:nvPr>
        </p:nvSpPr>
        <p:spPr bwMode="auto">
          <a:xfrm>
            <a:off x="2635250" y="1401763"/>
            <a:ext cx="1112838" cy="2217738"/>
          </a:xfrm>
          <a:custGeom>
            <a:avLst/>
            <a:gdLst>
              <a:gd name="T0" fmla="*/ 4657 w 4670"/>
              <a:gd name="T1" fmla="*/ 91 h 9314"/>
              <a:gd name="T2" fmla="*/ 4670 w 4670"/>
              <a:gd name="T3" fmla="*/ 9222 h 9314"/>
              <a:gd name="T4" fmla="*/ 0 w 4670"/>
              <a:gd name="T5" fmla="*/ 4657 h 9314"/>
              <a:gd name="T6" fmla="*/ 294 w 4670"/>
              <a:gd name="T7" fmla="*/ 4654 h 9314"/>
              <a:gd name="T8" fmla="*/ 4670 w 4670"/>
              <a:gd name="T9" fmla="*/ 8889 h 9314"/>
              <a:gd name="T10" fmla="*/ 4622 w 4670"/>
              <a:gd name="T11" fmla="*/ 418 h 9314"/>
              <a:gd name="T12" fmla="*/ 4622 w 4670"/>
              <a:gd name="T13" fmla="*/ 326 h 9314"/>
              <a:gd name="T14" fmla="*/ 4628 w 4670"/>
              <a:gd name="T15" fmla="*/ 8667 h 9314"/>
              <a:gd name="T16" fmla="*/ 4628 w 4670"/>
              <a:gd name="T17" fmla="*/ 8576 h 9314"/>
              <a:gd name="T18" fmla="*/ 4670 w 4670"/>
              <a:gd name="T19" fmla="*/ 770 h 9314"/>
              <a:gd name="T20" fmla="*/ 634 w 4670"/>
              <a:gd name="T21" fmla="*/ 4673 h 9314"/>
              <a:gd name="T22" fmla="*/ 4670 w 4670"/>
              <a:gd name="T23" fmla="*/ 8334 h 9314"/>
              <a:gd name="T24" fmla="*/ 1070 w 4670"/>
              <a:gd name="T25" fmla="*/ 4679 h 9314"/>
              <a:gd name="T26" fmla="*/ 4670 w 4670"/>
              <a:gd name="T27" fmla="*/ 1024 h 9314"/>
              <a:gd name="T28" fmla="*/ 1325 w 4670"/>
              <a:gd name="T29" fmla="*/ 4702 h 9314"/>
              <a:gd name="T30" fmla="*/ 4670 w 4670"/>
              <a:gd name="T31" fmla="*/ 7936 h 9314"/>
              <a:gd name="T32" fmla="*/ 4650 w 4670"/>
              <a:gd name="T33" fmla="*/ 1467 h 9314"/>
              <a:gd name="T34" fmla="*/ 4650 w 4670"/>
              <a:gd name="T35" fmla="*/ 1376 h 9314"/>
              <a:gd name="T36" fmla="*/ 4641 w 4670"/>
              <a:gd name="T37" fmla="*/ 7701 h 9314"/>
              <a:gd name="T38" fmla="*/ 4641 w 4670"/>
              <a:gd name="T39" fmla="*/ 7610 h 9314"/>
              <a:gd name="T40" fmla="*/ 4670 w 4670"/>
              <a:gd name="T41" fmla="*/ 1813 h 9314"/>
              <a:gd name="T42" fmla="*/ 1651 w 4670"/>
              <a:gd name="T43" fmla="*/ 4711 h 9314"/>
              <a:gd name="T44" fmla="*/ 4670 w 4670"/>
              <a:gd name="T45" fmla="*/ 7348 h 9314"/>
              <a:gd name="T46" fmla="*/ 2075 w 4670"/>
              <a:gd name="T47" fmla="*/ 4711 h 9314"/>
              <a:gd name="T48" fmla="*/ 4670 w 4670"/>
              <a:gd name="T49" fmla="*/ 2074 h 9314"/>
              <a:gd name="T50" fmla="*/ 2330 w 4670"/>
              <a:gd name="T51" fmla="*/ 4721 h 9314"/>
              <a:gd name="T52" fmla="*/ 4670 w 4670"/>
              <a:gd name="T53" fmla="*/ 6918 h 9314"/>
              <a:gd name="T54" fmla="*/ 4615 w 4670"/>
              <a:gd name="T55" fmla="*/ 2523 h 9314"/>
              <a:gd name="T56" fmla="*/ 4615 w 4670"/>
              <a:gd name="T57" fmla="*/ 2432 h 9314"/>
              <a:gd name="T58" fmla="*/ 4615 w 4670"/>
              <a:gd name="T59" fmla="*/ 6645 h 9314"/>
              <a:gd name="T60" fmla="*/ 4615 w 4670"/>
              <a:gd name="T61" fmla="*/ 6554 h 9314"/>
              <a:gd name="T62" fmla="*/ 4670 w 4670"/>
              <a:gd name="T63" fmla="*/ 2895 h 9314"/>
              <a:gd name="T64" fmla="*/ 2694 w 4670"/>
              <a:gd name="T65" fmla="*/ 4724 h 9314"/>
              <a:gd name="T66" fmla="*/ 4670 w 4670"/>
              <a:gd name="T67" fmla="*/ 6279 h 9314"/>
              <a:gd name="T68" fmla="*/ 3144 w 4670"/>
              <a:gd name="T69" fmla="*/ 4721 h 9314"/>
              <a:gd name="T70" fmla="*/ 4670 w 4670"/>
              <a:gd name="T71" fmla="*/ 3163 h 9314"/>
              <a:gd name="T72" fmla="*/ 3405 w 4670"/>
              <a:gd name="T73" fmla="*/ 4730 h 9314"/>
              <a:gd name="T74" fmla="*/ 4670 w 4670"/>
              <a:gd name="T75" fmla="*/ 5842 h 9314"/>
              <a:gd name="T76" fmla="*/ 4612 w 4670"/>
              <a:gd name="T77" fmla="*/ 3618 h 9314"/>
              <a:gd name="T78" fmla="*/ 4612 w 4670"/>
              <a:gd name="T79" fmla="*/ 3526 h 9314"/>
              <a:gd name="T80" fmla="*/ 4615 w 4670"/>
              <a:gd name="T81" fmla="*/ 5602 h 9314"/>
              <a:gd name="T82" fmla="*/ 4615 w 4670"/>
              <a:gd name="T83" fmla="*/ 5510 h 9314"/>
              <a:gd name="T84" fmla="*/ 4670 w 4670"/>
              <a:gd name="T85" fmla="*/ 3940 h 9314"/>
              <a:gd name="T86" fmla="*/ 3738 w 4670"/>
              <a:gd name="T87" fmla="*/ 4724 h 9314"/>
              <a:gd name="T88" fmla="*/ 4670 w 4670"/>
              <a:gd name="T89" fmla="*/ 5274 h 9314"/>
              <a:gd name="T90" fmla="*/ 4168 w 4670"/>
              <a:gd name="T91" fmla="*/ 4721 h 9314"/>
              <a:gd name="T92" fmla="*/ 4670 w 4670"/>
              <a:gd name="T93" fmla="*/ 4168 h 9314"/>
              <a:gd name="T94" fmla="*/ 4352 w 4670"/>
              <a:gd name="T95" fmla="*/ 4721 h 9314"/>
              <a:gd name="T96" fmla="*/ 4670 w 4670"/>
              <a:gd name="T97" fmla="*/ 4905 h 9314"/>
              <a:gd name="T98" fmla="*/ 4634 w 4670"/>
              <a:gd name="T99" fmla="*/ 4533 h 9314"/>
              <a:gd name="T100" fmla="*/ 4634 w 4670"/>
              <a:gd name="T101" fmla="*/ 4442 h 9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0" h="9314">
                <a:moveTo>
                  <a:pt x="4670" y="0"/>
                </a:moveTo>
                <a:cubicBezTo>
                  <a:pt x="4670" y="91"/>
                  <a:pt x="4670" y="91"/>
                  <a:pt x="4670" y="91"/>
                </a:cubicBezTo>
                <a:cubicBezTo>
                  <a:pt x="4657" y="91"/>
                  <a:pt x="4657" y="91"/>
                  <a:pt x="4657" y="91"/>
                </a:cubicBezTo>
                <a:cubicBezTo>
                  <a:pt x="2139" y="91"/>
                  <a:pt x="91" y="2139"/>
                  <a:pt x="91" y="4657"/>
                </a:cubicBezTo>
                <a:cubicBezTo>
                  <a:pt x="91" y="7174"/>
                  <a:pt x="2139" y="9222"/>
                  <a:pt x="4657" y="9222"/>
                </a:cubicBezTo>
                <a:cubicBezTo>
                  <a:pt x="4670" y="9222"/>
                  <a:pt x="4670" y="9222"/>
                  <a:pt x="4670" y="9222"/>
                </a:cubicBezTo>
                <a:cubicBezTo>
                  <a:pt x="4670" y="9314"/>
                  <a:pt x="4670" y="9314"/>
                  <a:pt x="4670" y="9314"/>
                </a:cubicBezTo>
                <a:cubicBezTo>
                  <a:pt x="4657" y="9314"/>
                  <a:pt x="4657" y="9314"/>
                  <a:pt x="4657" y="9314"/>
                </a:cubicBezTo>
                <a:cubicBezTo>
                  <a:pt x="2089" y="9314"/>
                  <a:pt x="0" y="7224"/>
                  <a:pt x="0" y="4657"/>
                </a:cubicBezTo>
                <a:cubicBezTo>
                  <a:pt x="0" y="2089"/>
                  <a:pt x="2089" y="0"/>
                  <a:pt x="4657" y="0"/>
                </a:cubicBezTo>
                <a:lnTo>
                  <a:pt x="4670" y="0"/>
                </a:lnTo>
                <a:close/>
                <a:moveTo>
                  <a:pt x="294" y="4654"/>
                </a:moveTo>
                <a:cubicBezTo>
                  <a:pt x="294" y="7040"/>
                  <a:pt x="2236" y="8981"/>
                  <a:pt x="4622" y="8981"/>
                </a:cubicBezTo>
                <a:cubicBezTo>
                  <a:pt x="4638" y="8981"/>
                  <a:pt x="4654" y="8981"/>
                  <a:pt x="4670" y="8980"/>
                </a:cubicBezTo>
                <a:cubicBezTo>
                  <a:pt x="4670" y="8889"/>
                  <a:pt x="4670" y="8889"/>
                  <a:pt x="4670" y="8889"/>
                </a:cubicBezTo>
                <a:cubicBezTo>
                  <a:pt x="4654" y="8890"/>
                  <a:pt x="4638" y="8890"/>
                  <a:pt x="4622" y="8890"/>
                </a:cubicBezTo>
                <a:cubicBezTo>
                  <a:pt x="2286" y="8890"/>
                  <a:pt x="386" y="6989"/>
                  <a:pt x="386" y="4654"/>
                </a:cubicBezTo>
                <a:cubicBezTo>
                  <a:pt x="386" y="2318"/>
                  <a:pt x="2286" y="418"/>
                  <a:pt x="4622" y="418"/>
                </a:cubicBezTo>
                <a:cubicBezTo>
                  <a:pt x="4638" y="418"/>
                  <a:pt x="4654" y="418"/>
                  <a:pt x="4670" y="418"/>
                </a:cubicBezTo>
                <a:cubicBezTo>
                  <a:pt x="4670" y="327"/>
                  <a:pt x="4670" y="327"/>
                  <a:pt x="4670" y="327"/>
                </a:cubicBezTo>
                <a:cubicBezTo>
                  <a:pt x="4654" y="326"/>
                  <a:pt x="4638" y="326"/>
                  <a:pt x="4622" y="326"/>
                </a:cubicBezTo>
                <a:cubicBezTo>
                  <a:pt x="2236" y="326"/>
                  <a:pt x="294" y="2268"/>
                  <a:pt x="294" y="4654"/>
                </a:cubicBezTo>
                <a:close/>
                <a:moveTo>
                  <a:pt x="634" y="4673"/>
                </a:moveTo>
                <a:cubicBezTo>
                  <a:pt x="634" y="6875"/>
                  <a:pt x="2426" y="8667"/>
                  <a:pt x="4628" y="8667"/>
                </a:cubicBezTo>
                <a:cubicBezTo>
                  <a:pt x="4642" y="8667"/>
                  <a:pt x="4656" y="8667"/>
                  <a:pt x="4670" y="8667"/>
                </a:cubicBezTo>
                <a:cubicBezTo>
                  <a:pt x="4670" y="8576"/>
                  <a:pt x="4670" y="8576"/>
                  <a:pt x="4670" y="8576"/>
                </a:cubicBezTo>
                <a:cubicBezTo>
                  <a:pt x="4656" y="8576"/>
                  <a:pt x="4642" y="8576"/>
                  <a:pt x="4628" y="8576"/>
                </a:cubicBezTo>
                <a:cubicBezTo>
                  <a:pt x="2476" y="8576"/>
                  <a:pt x="725" y="6825"/>
                  <a:pt x="725" y="4673"/>
                </a:cubicBezTo>
                <a:cubicBezTo>
                  <a:pt x="725" y="2520"/>
                  <a:pt x="2476" y="770"/>
                  <a:pt x="4628" y="770"/>
                </a:cubicBezTo>
                <a:cubicBezTo>
                  <a:pt x="4642" y="770"/>
                  <a:pt x="4656" y="770"/>
                  <a:pt x="4670" y="770"/>
                </a:cubicBezTo>
                <a:cubicBezTo>
                  <a:pt x="4670" y="679"/>
                  <a:pt x="4670" y="679"/>
                  <a:pt x="4670" y="679"/>
                </a:cubicBezTo>
                <a:cubicBezTo>
                  <a:pt x="4656" y="678"/>
                  <a:pt x="4642" y="678"/>
                  <a:pt x="4628" y="678"/>
                </a:cubicBezTo>
                <a:cubicBezTo>
                  <a:pt x="2426" y="678"/>
                  <a:pt x="634" y="2470"/>
                  <a:pt x="634" y="4673"/>
                </a:cubicBezTo>
                <a:close/>
                <a:moveTo>
                  <a:pt x="979" y="4679"/>
                </a:moveTo>
                <a:cubicBezTo>
                  <a:pt x="979" y="6695"/>
                  <a:pt x="2619" y="8334"/>
                  <a:pt x="4634" y="8334"/>
                </a:cubicBezTo>
                <a:cubicBezTo>
                  <a:pt x="4646" y="8334"/>
                  <a:pt x="4658" y="8334"/>
                  <a:pt x="4670" y="8334"/>
                </a:cubicBezTo>
                <a:cubicBezTo>
                  <a:pt x="4670" y="8243"/>
                  <a:pt x="4670" y="8243"/>
                  <a:pt x="4670" y="8243"/>
                </a:cubicBezTo>
                <a:cubicBezTo>
                  <a:pt x="4658" y="8243"/>
                  <a:pt x="4646" y="8243"/>
                  <a:pt x="4634" y="8243"/>
                </a:cubicBezTo>
                <a:cubicBezTo>
                  <a:pt x="2669" y="8243"/>
                  <a:pt x="1070" y="6644"/>
                  <a:pt x="1070" y="4679"/>
                </a:cubicBezTo>
                <a:cubicBezTo>
                  <a:pt x="1070" y="2714"/>
                  <a:pt x="2669" y="1115"/>
                  <a:pt x="4634" y="1115"/>
                </a:cubicBezTo>
                <a:cubicBezTo>
                  <a:pt x="4646" y="1115"/>
                  <a:pt x="4658" y="1115"/>
                  <a:pt x="4670" y="1116"/>
                </a:cubicBezTo>
                <a:cubicBezTo>
                  <a:pt x="4670" y="1024"/>
                  <a:pt x="4670" y="1024"/>
                  <a:pt x="4670" y="1024"/>
                </a:cubicBezTo>
                <a:cubicBezTo>
                  <a:pt x="4658" y="1024"/>
                  <a:pt x="4646" y="1024"/>
                  <a:pt x="4634" y="1024"/>
                </a:cubicBezTo>
                <a:cubicBezTo>
                  <a:pt x="2619" y="1024"/>
                  <a:pt x="979" y="2664"/>
                  <a:pt x="979" y="4679"/>
                </a:cubicBezTo>
                <a:close/>
                <a:moveTo>
                  <a:pt x="1325" y="4702"/>
                </a:moveTo>
                <a:cubicBezTo>
                  <a:pt x="1325" y="6535"/>
                  <a:pt x="2817" y="8027"/>
                  <a:pt x="4650" y="8027"/>
                </a:cubicBezTo>
                <a:cubicBezTo>
                  <a:pt x="4657" y="8027"/>
                  <a:pt x="4663" y="8027"/>
                  <a:pt x="4670" y="8027"/>
                </a:cubicBezTo>
                <a:cubicBezTo>
                  <a:pt x="4670" y="7936"/>
                  <a:pt x="4670" y="7936"/>
                  <a:pt x="4670" y="7936"/>
                </a:cubicBezTo>
                <a:cubicBezTo>
                  <a:pt x="4663" y="7936"/>
                  <a:pt x="4657" y="7936"/>
                  <a:pt x="4650" y="7936"/>
                </a:cubicBezTo>
                <a:cubicBezTo>
                  <a:pt x="2867" y="7936"/>
                  <a:pt x="1416" y="6485"/>
                  <a:pt x="1416" y="4702"/>
                </a:cubicBezTo>
                <a:cubicBezTo>
                  <a:pt x="1416" y="2918"/>
                  <a:pt x="2867" y="1467"/>
                  <a:pt x="4650" y="1467"/>
                </a:cubicBezTo>
                <a:cubicBezTo>
                  <a:pt x="4657" y="1467"/>
                  <a:pt x="4663" y="1467"/>
                  <a:pt x="4670" y="1468"/>
                </a:cubicBezTo>
                <a:cubicBezTo>
                  <a:pt x="4670" y="1376"/>
                  <a:pt x="4670" y="1376"/>
                  <a:pt x="4670" y="1376"/>
                </a:cubicBezTo>
                <a:cubicBezTo>
                  <a:pt x="4663" y="1376"/>
                  <a:pt x="4657" y="1376"/>
                  <a:pt x="4650" y="1376"/>
                </a:cubicBezTo>
                <a:cubicBezTo>
                  <a:pt x="2817" y="1376"/>
                  <a:pt x="1325" y="2868"/>
                  <a:pt x="1325" y="4702"/>
                </a:cubicBezTo>
                <a:close/>
                <a:moveTo>
                  <a:pt x="1651" y="4711"/>
                </a:moveTo>
                <a:cubicBezTo>
                  <a:pt x="1651" y="6360"/>
                  <a:pt x="2992" y="7701"/>
                  <a:pt x="4641" y="7701"/>
                </a:cubicBezTo>
                <a:cubicBezTo>
                  <a:pt x="4650" y="7701"/>
                  <a:pt x="4660" y="7701"/>
                  <a:pt x="4670" y="7700"/>
                </a:cubicBezTo>
                <a:cubicBezTo>
                  <a:pt x="4670" y="7609"/>
                  <a:pt x="4670" y="7609"/>
                  <a:pt x="4670" y="7609"/>
                </a:cubicBezTo>
                <a:cubicBezTo>
                  <a:pt x="4660" y="7610"/>
                  <a:pt x="4650" y="7610"/>
                  <a:pt x="4641" y="7610"/>
                </a:cubicBezTo>
                <a:cubicBezTo>
                  <a:pt x="3043" y="7610"/>
                  <a:pt x="1742" y="6309"/>
                  <a:pt x="1742" y="4711"/>
                </a:cubicBezTo>
                <a:cubicBezTo>
                  <a:pt x="1742" y="3113"/>
                  <a:pt x="3043" y="1813"/>
                  <a:pt x="4641" y="1813"/>
                </a:cubicBezTo>
                <a:cubicBezTo>
                  <a:pt x="4650" y="1813"/>
                  <a:pt x="4660" y="1813"/>
                  <a:pt x="4670" y="1813"/>
                </a:cubicBezTo>
                <a:cubicBezTo>
                  <a:pt x="4670" y="1722"/>
                  <a:pt x="4670" y="1722"/>
                  <a:pt x="4670" y="1722"/>
                </a:cubicBezTo>
                <a:cubicBezTo>
                  <a:pt x="4660" y="1722"/>
                  <a:pt x="4650" y="1722"/>
                  <a:pt x="4641" y="1722"/>
                </a:cubicBezTo>
                <a:cubicBezTo>
                  <a:pt x="2992" y="1722"/>
                  <a:pt x="1651" y="3063"/>
                  <a:pt x="1651" y="4711"/>
                </a:cubicBezTo>
                <a:close/>
                <a:moveTo>
                  <a:pt x="1984" y="4711"/>
                </a:moveTo>
                <a:cubicBezTo>
                  <a:pt x="1984" y="6166"/>
                  <a:pt x="3167" y="7349"/>
                  <a:pt x="4622" y="7349"/>
                </a:cubicBezTo>
                <a:cubicBezTo>
                  <a:pt x="4638" y="7349"/>
                  <a:pt x="4654" y="7349"/>
                  <a:pt x="4670" y="7348"/>
                </a:cubicBezTo>
                <a:cubicBezTo>
                  <a:pt x="4670" y="7257"/>
                  <a:pt x="4670" y="7257"/>
                  <a:pt x="4670" y="7257"/>
                </a:cubicBezTo>
                <a:cubicBezTo>
                  <a:pt x="4654" y="7258"/>
                  <a:pt x="4638" y="7258"/>
                  <a:pt x="4622" y="7258"/>
                </a:cubicBezTo>
                <a:cubicBezTo>
                  <a:pt x="3218" y="7258"/>
                  <a:pt x="2075" y="6115"/>
                  <a:pt x="2075" y="4711"/>
                </a:cubicBezTo>
                <a:cubicBezTo>
                  <a:pt x="2075" y="3307"/>
                  <a:pt x="3218" y="2165"/>
                  <a:pt x="4622" y="2165"/>
                </a:cubicBezTo>
                <a:cubicBezTo>
                  <a:pt x="4638" y="2165"/>
                  <a:pt x="4654" y="2165"/>
                  <a:pt x="4670" y="2165"/>
                </a:cubicBezTo>
                <a:cubicBezTo>
                  <a:pt x="4670" y="2074"/>
                  <a:pt x="4670" y="2074"/>
                  <a:pt x="4670" y="2074"/>
                </a:cubicBezTo>
                <a:cubicBezTo>
                  <a:pt x="4654" y="2074"/>
                  <a:pt x="4638" y="2074"/>
                  <a:pt x="4622" y="2074"/>
                </a:cubicBezTo>
                <a:cubicBezTo>
                  <a:pt x="3167" y="2074"/>
                  <a:pt x="1984" y="3257"/>
                  <a:pt x="1984" y="4711"/>
                </a:cubicBezTo>
                <a:close/>
                <a:moveTo>
                  <a:pt x="2330" y="4721"/>
                </a:moveTo>
                <a:cubicBezTo>
                  <a:pt x="2330" y="5983"/>
                  <a:pt x="3355" y="7010"/>
                  <a:pt x="4615" y="7010"/>
                </a:cubicBezTo>
                <a:cubicBezTo>
                  <a:pt x="4634" y="7010"/>
                  <a:pt x="4652" y="7009"/>
                  <a:pt x="4670" y="7009"/>
                </a:cubicBezTo>
                <a:cubicBezTo>
                  <a:pt x="4670" y="6918"/>
                  <a:pt x="4670" y="6918"/>
                  <a:pt x="4670" y="6918"/>
                </a:cubicBezTo>
                <a:cubicBezTo>
                  <a:pt x="4652" y="6918"/>
                  <a:pt x="4634" y="6918"/>
                  <a:pt x="4615" y="6918"/>
                </a:cubicBezTo>
                <a:cubicBezTo>
                  <a:pt x="3405" y="6918"/>
                  <a:pt x="2421" y="5932"/>
                  <a:pt x="2421" y="4721"/>
                </a:cubicBezTo>
                <a:cubicBezTo>
                  <a:pt x="2421" y="3509"/>
                  <a:pt x="3405" y="2523"/>
                  <a:pt x="4615" y="2523"/>
                </a:cubicBezTo>
                <a:cubicBezTo>
                  <a:pt x="4634" y="2523"/>
                  <a:pt x="4652" y="2524"/>
                  <a:pt x="4670" y="2524"/>
                </a:cubicBezTo>
                <a:cubicBezTo>
                  <a:pt x="4670" y="2433"/>
                  <a:pt x="4670" y="2433"/>
                  <a:pt x="4670" y="2433"/>
                </a:cubicBezTo>
                <a:cubicBezTo>
                  <a:pt x="4652" y="2432"/>
                  <a:pt x="4634" y="2432"/>
                  <a:pt x="4615" y="2432"/>
                </a:cubicBezTo>
                <a:cubicBezTo>
                  <a:pt x="3355" y="2432"/>
                  <a:pt x="2330" y="3459"/>
                  <a:pt x="2330" y="4721"/>
                </a:cubicBezTo>
                <a:close/>
                <a:moveTo>
                  <a:pt x="2694" y="4724"/>
                </a:moveTo>
                <a:cubicBezTo>
                  <a:pt x="2694" y="5783"/>
                  <a:pt x="3556" y="6645"/>
                  <a:pt x="4615" y="6645"/>
                </a:cubicBezTo>
                <a:cubicBezTo>
                  <a:pt x="4633" y="6645"/>
                  <a:pt x="4652" y="6644"/>
                  <a:pt x="4670" y="6644"/>
                </a:cubicBezTo>
                <a:cubicBezTo>
                  <a:pt x="4670" y="6553"/>
                  <a:pt x="4670" y="6553"/>
                  <a:pt x="4670" y="6553"/>
                </a:cubicBezTo>
                <a:cubicBezTo>
                  <a:pt x="4652" y="6553"/>
                  <a:pt x="4633" y="6554"/>
                  <a:pt x="4615" y="6554"/>
                </a:cubicBezTo>
                <a:cubicBezTo>
                  <a:pt x="3606" y="6554"/>
                  <a:pt x="2786" y="5733"/>
                  <a:pt x="2786" y="4724"/>
                </a:cubicBezTo>
                <a:cubicBezTo>
                  <a:pt x="2786" y="3715"/>
                  <a:pt x="3606" y="2894"/>
                  <a:pt x="4615" y="2894"/>
                </a:cubicBezTo>
                <a:cubicBezTo>
                  <a:pt x="4633" y="2894"/>
                  <a:pt x="4652" y="2895"/>
                  <a:pt x="4670" y="2895"/>
                </a:cubicBezTo>
                <a:cubicBezTo>
                  <a:pt x="4670" y="2804"/>
                  <a:pt x="4670" y="2804"/>
                  <a:pt x="4670" y="2804"/>
                </a:cubicBezTo>
                <a:cubicBezTo>
                  <a:pt x="4652" y="2804"/>
                  <a:pt x="4633" y="2803"/>
                  <a:pt x="4615" y="2803"/>
                </a:cubicBezTo>
                <a:cubicBezTo>
                  <a:pt x="3556" y="2803"/>
                  <a:pt x="2694" y="3665"/>
                  <a:pt x="2694" y="4724"/>
                </a:cubicBezTo>
                <a:close/>
                <a:moveTo>
                  <a:pt x="3053" y="4721"/>
                </a:moveTo>
                <a:cubicBezTo>
                  <a:pt x="3053" y="5580"/>
                  <a:pt x="3752" y="6280"/>
                  <a:pt x="4612" y="6280"/>
                </a:cubicBezTo>
                <a:cubicBezTo>
                  <a:pt x="4631" y="6280"/>
                  <a:pt x="4650" y="6280"/>
                  <a:pt x="4670" y="6279"/>
                </a:cubicBezTo>
                <a:cubicBezTo>
                  <a:pt x="4670" y="6188"/>
                  <a:pt x="4670" y="6188"/>
                  <a:pt x="4670" y="6188"/>
                </a:cubicBezTo>
                <a:cubicBezTo>
                  <a:pt x="4650" y="6188"/>
                  <a:pt x="4631" y="6189"/>
                  <a:pt x="4612" y="6189"/>
                </a:cubicBezTo>
                <a:cubicBezTo>
                  <a:pt x="3802" y="6189"/>
                  <a:pt x="3144" y="5530"/>
                  <a:pt x="3144" y="4721"/>
                </a:cubicBezTo>
                <a:cubicBezTo>
                  <a:pt x="3144" y="3911"/>
                  <a:pt x="3802" y="3253"/>
                  <a:pt x="4612" y="3253"/>
                </a:cubicBezTo>
                <a:cubicBezTo>
                  <a:pt x="4631" y="3253"/>
                  <a:pt x="4650" y="3253"/>
                  <a:pt x="4670" y="3254"/>
                </a:cubicBezTo>
                <a:cubicBezTo>
                  <a:pt x="4670" y="3163"/>
                  <a:pt x="4670" y="3163"/>
                  <a:pt x="4670" y="3163"/>
                </a:cubicBezTo>
                <a:cubicBezTo>
                  <a:pt x="4650" y="3162"/>
                  <a:pt x="4631" y="3162"/>
                  <a:pt x="4612" y="3162"/>
                </a:cubicBezTo>
                <a:cubicBezTo>
                  <a:pt x="3752" y="3162"/>
                  <a:pt x="3053" y="3861"/>
                  <a:pt x="3053" y="4721"/>
                </a:cubicBezTo>
                <a:close/>
                <a:moveTo>
                  <a:pt x="3405" y="4730"/>
                </a:moveTo>
                <a:cubicBezTo>
                  <a:pt x="3405" y="5394"/>
                  <a:pt x="3946" y="5934"/>
                  <a:pt x="4612" y="5934"/>
                </a:cubicBezTo>
                <a:cubicBezTo>
                  <a:pt x="4631" y="5934"/>
                  <a:pt x="4650" y="5934"/>
                  <a:pt x="4670" y="5933"/>
                </a:cubicBezTo>
                <a:cubicBezTo>
                  <a:pt x="4670" y="5842"/>
                  <a:pt x="4670" y="5842"/>
                  <a:pt x="4670" y="5842"/>
                </a:cubicBezTo>
                <a:cubicBezTo>
                  <a:pt x="4651" y="5843"/>
                  <a:pt x="4631" y="5843"/>
                  <a:pt x="4612" y="5843"/>
                </a:cubicBezTo>
                <a:cubicBezTo>
                  <a:pt x="3997" y="5843"/>
                  <a:pt x="3496" y="5344"/>
                  <a:pt x="3496" y="4730"/>
                </a:cubicBezTo>
                <a:cubicBezTo>
                  <a:pt x="3496" y="4117"/>
                  <a:pt x="3997" y="3618"/>
                  <a:pt x="4612" y="3618"/>
                </a:cubicBezTo>
                <a:cubicBezTo>
                  <a:pt x="4631" y="3618"/>
                  <a:pt x="4651" y="3618"/>
                  <a:pt x="4670" y="3619"/>
                </a:cubicBezTo>
                <a:cubicBezTo>
                  <a:pt x="4670" y="3528"/>
                  <a:pt x="4670" y="3528"/>
                  <a:pt x="4670" y="3528"/>
                </a:cubicBezTo>
                <a:cubicBezTo>
                  <a:pt x="4650" y="3527"/>
                  <a:pt x="4631" y="3526"/>
                  <a:pt x="4612" y="3526"/>
                </a:cubicBezTo>
                <a:cubicBezTo>
                  <a:pt x="3946" y="3526"/>
                  <a:pt x="3405" y="4066"/>
                  <a:pt x="3405" y="4730"/>
                </a:cubicBezTo>
                <a:close/>
                <a:moveTo>
                  <a:pt x="3738" y="4724"/>
                </a:moveTo>
                <a:cubicBezTo>
                  <a:pt x="3738" y="5208"/>
                  <a:pt x="4131" y="5602"/>
                  <a:pt x="4615" y="5602"/>
                </a:cubicBezTo>
                <a:cubicBezTo>
                  <a:pt x="4634" y="5602"/>
                  <a:pt x="4652" y="5601"/>
                  <a:pt x="4670" y="5600"/>
                </a:cubicBezTo>
                <a:cubicBezTo>
                  <a:pt x="4670" y="5508"/>
                  <a:pt x="4670" y="5508"/>
                  <a:pt x="4670" y="5508"/>
                </a:cubicBezTo>
                <a:cubicBezTo>
                  <a:pt x="4652" y="5510"/>
                  <a:pt x="4634" y="5510"/>
                  <a:pt x="4615" y="5510"/>
                </a:cubicBezTo>
                <a:cubicBezTo>
                  <a:pt x="4182" y="5510"/>
                  <a:pt x="3829" y="5158"/>
                  <a:pt x="3829" y="4724"/>
                </a:cubicBezTo>
                <a:cubicBezTo>
                  <a:pt x="3829" y="4290"/>
                  <a:pt x="4182" y="3938"/>
                  <a:pt x="4615" y="3938"/>
                </a:cubicBezTo>
                <a:cubicBezTo>
                  <a:pt x="4634" y="3938"/>
                  <a:pt x="4652" y="3938"/>
                  <a:pt x="4670" y="3940"/>
                </a:cubicBezTo>
                <a:cubicBezTo>
                  <a:pt x="4670" y="3848"/>
                  <a:pt x="4670" y="3848"/>
                  <a:pt x="4670" y="3848"/>
                </a:cubicBezTo>
                <a:cubicBezTo>
                  <a:pt x="4652" y="3847"/>
                  <a:pt x="4634" y="3846"/>
                  <a:pt x="4615" y="3846"/>
                </a:cubicBezTo>
                <a:cubicBezTo>
                  <a:pt x="4131" y="3846"/>
                  <a:pt x="3738" y="4240"/>
                  <a:pt x="3738" y="4724"/>
                </a:cubicBezTo>
                <a:close/>
                <a:moveTo>
                  <a:pt x="4077" y="4721"/>
                </a:moveTo>
                <a:cubicBezTo>
                  <a:pt x="4077" y="5026"/>
                  <a:pt x="4326" y="5275"/>
                  <a:pt x="4631" y="5275"/>
                </a:cubicBezTo>
                <a:cubicBezTo>
                  <a:pt x="4644" y="5275"/>
                  <a:pt x="4657" y="5275"/>
                  <a:pt x="4670" y="5274"/>
                </a:cubicBezTo>
                <a:cubicBezTo>
                  <a:pt x="4670" y="5182"/>
                  <a:pt x="4670" y="5182"/>
                  <a:pt x="4670" y="5182"/>
                </a:cubicBezTo>
                <a:cubicBezTo>
                  <a:pt x="4657" y="5184"/>
                  <a:pt x="4644" y="5184"/>
                  <a:pt x="4631" y="5184"/>
                </a:cubicBezTo>
                <a:cubicBezTo>
                  <a:pt x="4376" y="5184"/>
                  <a:pt x="4168" y="4976"/>
                  <a:pt x="4168" y="4721"/>
                </a:cubicBezTo>
                <a:cubicBezTo>
                  <a:pt x="4168" y="4465"/>
                  <a:pt x="4376" y="4258"/>
                  <a:pt x="4631" y="4258"/>
                </a:cubicBezTo>
                <a:cubicBezTo>
                  <a:pt x="4644" y="4258"/>
                  <a:pt x="4657" y="4258"/>
                  <a:pt x="4670" y="4259"/>
                </a:cubicBezTo>
                <a:cubicBezTo>
                  <a:pt x="4670" y="4168"/>
                  <a:pt x="4670" y="4168"/>
                  <a:pt x="4670" y="4168"/>
                </a:cubicBezTo>
                <a:cubicBezTo>
                  <a:pt x="4657" y="4167"/>
                  <a:pt x="4644" y="4166"/>
                  <a:pt x="4631" y="4166"/>
                </a:cubicBezTo>
                <a:cubicBezTo>
                  <a:pt x="4326" y="4166"/>
                  <a:pt x="4077" y="4415"/>
                  <a:pt x="4077" y="4721"/>
                </a:cubicBezTo>
                <a:close/>
                <a:moveTo>
                  <a:pt x="4352" y="4721"/>
                </a:moveTo>
                <a:cubicBezTo>
                  <a:pt x="4352" y="4875"/>
                  <a:pt x="4479" y="5000"/>
                  <a:pt x="4634" y="5000"/>
                </a:cubicBezTo>
                <a:cubicBezTo>
                  <a:pt x="4646" y="5000"/>
                  <a:pt x="4658" y="4999"/>
                  <a:pt x="4670" y="4998"/>
                </a:cubicBezTo>
                <a:cubicBezTo>
                  <a:pt x="4670" y="4905"/>
                  <a:pt x="4670" y="4905"/>
                  <a:pt x="4670" y="4905"/>
                </a:cubicBezTo>
                <a:cubicBezTo>
                  <a:pt x="4658" y="4908"/>
                  <a:pt x="4646" y="4909"/>
                  <a:pt x="4634" y="4909"/>
                </a:cubicBezTo>
                <a:cubicBezTo>
                  <a:pt x="4529" y="4909"/>
                  <a:pt x="4443" y="4824"/>
                  <a:pt x="4443" y="4721"/>
                </a:cubicBezTo>
                <a:cubicBezTo>
                  <a:pt x="4443" y="4617"/>
                  <a:pt x="4529" y="4533"/>
                  <a:pt x="4634" y="4533"/>
                </a:cubicBezTo>
                <a:cubicBezTo>
                  <a:pt x="4646" y="4533"/>
                  <a:pt x="4658" y="4534"/>
                  <a:pt x="4670" y="4536"/>
                </a:cubicBezTo>
                <a:cubicBezTo>
                  <a:pt x="4670" y="4444"/>
                  <a:pt x="4670" y="4444"/>
                  <a:pt x="4670" y="4444"/>
                </a:cubicBezTo>
                <a:cubicBezTo>
                  <a:pt x="4658" y="4442"/>
                  <a:pt x="4646" y="4442"/>
                  <a:pt x="4634" y="4442"/>
                </a:cubicBezTo>
                <a:cubicBezTo>
                  <a:pt x="4479" y="4442"/>
                  <a:pt x="4352" y="4567"/>
                  <a:pt x="4352" y="4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lvl1pPr>
          </a:lstStyle>
          <a:p>
            <a:r>
              <a:rPr lang="en-GB"/>
              <a:t> </a:t>
            </a:r>
          </a:p>
        </p:txBody>
      </p:sp>
    </p:spTree>
    <p:extLst>
      <p:ext uri="{BB962C8B-B14F-4D97-AF65-F5344CB8AC3E}">
        <p14:creationId xmlns:p14="http://schemas.microsoft.com/office/powerpoint/2010/main" val="13549049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478-4D6E-4A5B-86DE-FF32032E987B}"/>
              </a:ext>
            </a:extLst>
          </p:cNvPr>
          <p:cNvSpPr>
            <a:spLocks noGrp="1"/>
          </p:cNvSpPr>
          <p:nvPr>
            <p:ph type="title" hasCustomPrompt="1"/>
          </p:nvPr>
        </p:nvSpPr>
        <p:spPr/>
        <p:txBody>
          <a:bodyPr/>
          <a:lstStyle>
            <a:lvl1pPr>
              <a:defRPr/>
            </a:lvl1pPr>
          </a:lstStyle>
          <a:p>
            <a:r>
              <a:rPr lang="en-US"/>
              <a:t>[Title]</a:t>
            </a:r>
          </a:p>
        </p:txBody>
      </p:sp>
      <p:sp>
        <p:nvSpPr>
          <p:cNvPr id="3" name="Date Placeholder 2">
            <a:extLst>
              <a:ext uri="{FF2B5EF4-FFF2-40B4-BE49-F238E27FC236}">
                <a16:creationId xmlns:a16="http://schemas.microsoft.com/office/drawing/2014/main" id="{DA282DF8-41D1-4943-B169-0D6FA903B12C}"/>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D750AD78-76E1-4AC3-9050-3F02CEB548BE}"/>
              </a:ext>
            </a:extLst>
          </p:cNvPr>
          <p:cNvSpPr>
            <a:spLocks noGrp="1"/>
          </p:cNvSpPr>
          <p:nvPr>
            <p:ph type="ftr" sz="quarter" idx="11"/>
          </p:nvPr>
        </p:nvSpPr>
        <p:spPr/>
        <p:txBody>
          <a:bodyPr/>
          <a:lstStyle/>
          <a:p>
            <a:r>
              <a:rPr lang="en-GB" noProof="1"/>
              <a:t>AI-ML-Big Data  | WL Labs | CTO | Internal | © Worldline</a:t>
            </a:r>
          </a:p>
        </p:txBody>
      </p:sp>
      <p:sp>
        <p:nvSpPr>
          <p:cNvPr id="5" name="Slide Number Placeholder 4">
            <a:extLst>
              <a:ext uri="{FF2B5EF4-FFF2-40B4-BE49-F238E27FC236}">
                <a16:creationId xmlns:a16="http://schemas.microsoft.com/office/drawing/2014/main" id="{E547F5B6-E798-498C-9ADB-4CF6728A1572}"/>
              </a:ext>
            </a:extLst>
          </p:cNvPr>
          <p:cNvSpPr>
            <a:spLocks noGrp="1"/>
          </p:cNvSpPr>
          <p:nvPr>
            <p:ph type="sldNum" sz="quarter" idx="12"/>
          </p:nvPr>
        </p:nvSpPr>
        <p:spPr/>
        <p:txBody>
          <a:bodyPr/>
          <a:lstStyle/>
          <a:p>
            <a:fld id="{66C51462-7265-4FA4-8260-F4DA7CBC4A43}" type="slidenum">
              <a:rPr lang="en-GB" smtClean="0"/>
              <a:pPr/>
              <a:t>‹#›</a:t>
            </a:fld>
            <a:r>
              <a:rPr lang="en-GB"/>
              <a:t> |</a:t>
            </a:r>
          </a:p>
        </p:txBody>
      </p:sp>
      <p:sp>
        <p:nvSpPr>
          <p:cNvPr id="6" name="Placeholder 4 (JU-Free)">
            <a:extLst>
              <a:ext uri="{FF2B5EF4-FFF2-40B4-BE49-F238E27FC236}">
                <a16:creationId xmlns:a16="http://schemas.microsoft.com/office/drawing/2014/main" id="{8957BB02-55AA-49E7-BE8F-4911325A648B}"/>
              </a:ext>
            </a:extLst>
          </p:cNvPr>
          <p:cNvSpPr>
            <a:spLocks noGrp="1"/>
          </p:cNvSpPr>
          <p:nvPr>
            <p:ph idx="1"/>
          </p:nvPr>
        </p:nvSpPr>
        <p:spPr bwMode="gray">
          <a:xfrm>
            <a:off x="430199" y="1143000"/>
            <a:ext cx="8282001" cy="3493080"/>
          </a:xfrm>
          <a:prstGeom prst="rect">
            <a:avLst/>
          </a:prstGeom>
        </p:spPr>
        <p:txBody>
          <a:bodyPr vert="horz" lIns="0" tIns="0" rIns="0" bIns="0" rtlCol="0">
            <a:noAutofit/>
          </a:bodyPr>
          <a:lstStyle/>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p:txBody>
      </p:sp>
    </p:spTree>
    <p:extLst>
      <p:ext uri="{BB962C8B-B14F-4D97-AF65-F5344CB8AC3E}">
        <p14:creationId xmlns:p14="http://schemas.microsoft.com/office/powerpoint/2010/main" val="18594397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defRPr sz="1200"/>
            </a:lvl2pPr>
            <a:lvl3pPr>
              <a:defRPr sz="1100"/>
            </a:lvl3pPr>
            <a:lvl4pPr>
              <a:defRPr sz="1100"/>
            </a:lvl4pPr>
            <a:lvl5pPr>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1"/>
          <p:cNvSpPr>
            <a:spLocks noGrp="1"/>
          </p:cNvSpPr>
          <p:nvPr>
            <p:ph type="title"/>
          </p:nvPr>
        </p:nvSpPr>
        <p:spPr>
          <a:xfrm>
            <a:off x="457200" y="206375"/>
            <a:ext cx="8229600" cy="421159"/>
          </a:xfrm>
          <a:prstGeom prst="rect">
            <a:avLst/>
          </a:prstGeom>
        </p:spPr>
        <p:txBody>
          <a:bodyPr vert="horz" lIns="91440" tIns="45720" rIns="91440" bIns="45720" rtlCol="0" anchor="ctr">
            <a:normAutofit/>
          </a:bodyPr>
          <a:lstStyle/>
          <a:p>
            <a:pPr lvl="0"/>
            <a:r>
              <a:rPr lang="en-US" noProof="0"/>
              <a:t>Click to edit Master title style</a:t>
            </a:r>
          </a:p>
        </p:txBody>
      </p:sp>
      <p:sp>
        <p:nvSpPr>
          <p:cNvPr id="4"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7847A81-ABB9-4CFC-9E84-4F56AAEE785C}" type="slidenum">
              <a:rPr lang="en-US" smtClean="0"/>
              <a:t>‹#›</a:t>
            </a:fld>
            <a:endParaRPr lang="en-US"/>
          </a:p>
        </p:txBody>
      </p:sp>
    </p:spTree>
    <p:extLst>
      <p:ext uri="{BB962C8B-B14F-4D97-AF65-F5344CB8AC3E}">
        <p14:creationId xmlns:p14="http://schemas.microsoft.com/office/powerpoint/2010/main" val="76190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71F6-6565-42DE-8296-0E0D96693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39F309-A3C7-4AE6-AF13-454363A8C016}"/>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E881D6AF-BFA6-44B5-A4FF-15C008330DD5}"/>
              </a:ext>
            </a:extLst>
          </p:cNvPr>
          <p:cNvSpPr>
            <a:spLocks noGrp="1"/>
          </p:cNvSpPr>
          <p:nvPr>
            <p:ph type="ftr" sz="quarter" idx="11"/>
          </p:nvPr>
        </p:nvSpPr>
        <p:spPr/>
        <p:txBody>
          <a:bodyPr/>
          <a:lstStyle/>
          <a:p>
            <a:r>
              <a:rPr lang="en-GB" noProof="1"/>
              <a:t>AI-ML-Big Data  | WL Labs | CTO | Internal | © Worldline</a:t>
            </a:r>
          </a:p>
        </p:txBody>
      </p:sp>
      <p:sp>
        <p:nvSpPr>
          <p:cNvPr id="5" name="Slide Number Placeholder 4">
            <a:extLst>
              <a:ext uri="{FF2B5EF4-FFF2-40B4-BE49-F238E27FC236}">
                <a16:creationId xmlns:a16="http://schemas.microsoft.com/office/drawing/2014/main" id="{7BCDB863-A5D8-4B9F-9349-BD46D200F10C}"/>
              </a:ext>
            </a:extLst>
          </p:cNvPr>
          <p:cNvSpPr>
            <a:spLocks noGrp="1"/>
          </p:cNvSpPr>
          <p:nvPr>
            <p:ph type="sldNum" sz="quarter" idx="12"/>
          </p:nvPr>
        </p:nvSpPr>
        <p:spPr/>
        <p:txBody>
          <a:bodyPr/>
          <a:lstStyle/>
          <a:p>
            <a:fld id="{66C51462-7265-4FA4-8260-F4DA7CBC4A43}" type="slidenum">
              <a:rPr lang="en-GB" smtClean="0"/>
              <a:pPr/>
              <a:t>‹#›</a:t>
            </a:fld>
            <a:r>
              <a:rPr lang="en-GB"/>
              <a:t> |</a:t>
            </a:r>
          </a:p>
        </p:txBody>
      </p:sp>
      <p:sp>
        <p:nvSpPr>
          <p:cNvPr id="6" name="Content Placeholder 2 (JU-Free)">
            <a:extLst>
              <a:ext uri="{FF2B5EF4-FFF2-40B4-BE49-F238E27FC236}">
                <a16:creationId xmlns:a16="http://schemas.microsoft.com/office/drawing/2014/main" id="{AB57C19E-DA83-4AC9-BE80-1C6D5FD02737}"/>
              </a:ext>
            </a:extLst>
          </p:cNvPr>
          <p:cNvSpPr>
            <a:spLocks noGrp="1"/>
          </p:cNvSpPr>
          <p:nvPr>
            <p:ph sz="quarter" idx="15" hasCustomPrompt="1"/>
          </p:nvPr>
        </p:nvSpPr>
        <p:spPr bwMode="gray">
          <a:xfrm>
            <a:off x="430200" y="1049257"/>
            <a:ext cx="8282160" cy="3578150"/>
          </a:xfrm>
          <a:noFill/>
        </p:spPr>
        <p:txBody>
          <a:bodyPr/>
          <a:lstStyle>
            <a:lvl1pPr>
              <a:defRPr sz="1000">
                <a:solidFill>
                  <a:schemeClr val="tx1"/>
                </a:solidFill>
              </a:defRPr>
            </a:lvl1pPr>
            <a:lvl2pPr>
              <a:defRPr sz="1000">
                <a:solidFill>
                  <a:schemeClr val="tx1"/>
                </a:solidFill>
              </a:defRPr>
            </a:lvl2pPr>
            <a:lvl3pPr>
              <a:defRPr sz="900">
                <a:solidFill>
                  <a:schemeClr val="tx1"/>
                </a:solidFill>
              </a:defRPr>
            </a:lvl3pPr>
            <a:lvl4pPr>
              <a:defRPr sz="1050">
                <a:solidFill>
                  <a:schemeClr val="accent1"/>
                </a:solidFill>
              </a:defRPr>
            </a:lvl4pPr>
            <a:lvl5pPr>
              <a:defRPr sz="1050">
                <a:solidFill>
                  <a:schemeClr val="tx1"/>
                </a:solidFill>
              </a:defRPr>
            </a:lvl5pPr>
            <a:lvl6pPr>
              <a:defRPr sz="1050">
                <a:solidFill>
                  <a:schemeClr val="tx1"/>
                </a:solidFill>
              </a:defRPr>
            </a:lvl6pPr>
            <a:lvl7pPr>
              <a:defRPr sz="1050">
                <a:solidFill>
                  <a:schemeClr val="tx1"/>
                </a:solidFill>
              </a:defRPr>
            </a:lvl7pPr>
            <a:lvl8pPr>
              <a:defRPr sz="1050">
                <a:solidFill>
                  <a:schemeClr val="tx1"/>
                </a:solidFill>
              </a:defRPr>
            </a:lvl8pPr>
          </a:lstStyle>
          <a:p>
            <a:pPr lvl="0"/>
            <a:r>
              <a:rPr lang="en-GB" noProof="1"/>
              <a:t>[Type text or click on icon to insert an object]</a:t>
            </a:r>
            <a:endParaRPr lang="en-GB"/>
          </a:p>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a:p>
            <a:pPr lvl="0"/>
            <a:endParaRPr lang="en-GB"/>
          </a:p>
        </p:txBody>
      </p:sp>
    </p:spTree>
    <p:extLst>
      <p:ext uri="{BB962C8B-B14F-4D97-AF65-F5344CB8AC3E}">
        <p14:creationId xmlns:p14="http://schemas.microsoft.com/office/powerpoint/2010/main" val="242877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slide Title two lines, text and object">
    <p:spTree>
      <p:nvGrpSpPr>
        <p:cNvPr id="1" name=""/>
        <p:cNvGrpSpPr/>
        <p:nvPr/>
      </p:nvGrpSpPr>
      <p:grpSpPr>
        <a:xfrm>
          <a:off x="0" y="0"/>
          <a:ext cx="0" cy="0"/>
          <a:chOff x="0" y="0"/>
          <a:chExt cx="0" cy="0"/>
        </a:xfrm>
      </p:grpSpPr>
      <p:sp>
        <p:nvSpPr>
          <p:cNvPr id="6" name="Content Placeholder 2 (JU-Free)"/>
          <p:cNvSpPr>
            <a:spLocks noGrp="1"/>
          </p:cNvSpPr>
          <p:nvPr>
            <p:ph sz="quarter" idx="15" hasCustomPrompt="1"/>
          </p:nvPr>
        </p:nvSpPr>
        <p:spPr bwMode="gray">
          <a:xfrm>
            <a:off x="430200" y="1447200"/>
            <a:ext cx="8282160" cy="3110400"/>
          </a:xfrm>
          <a:noFill/>
        </p:spPr>
        <p:txBody>
          <a:bodyPr/>
          <a:lstStyle>
            <a:lvl1pPr>
              <a:defRPr>
                <a:solidFill>
                  <a:schemeClr val="tx1"/>
                </a:solidFill>
              </a:defRPr>
            </a:lvl1pPr>
            <a:lvl2pPr>
              <a:defRPr sz="1000">
                <a:solidFill>
                  <a:schemeClr val="tx1"/>
                </a:solidFill>
              </a:defRPr>
            </a:lvl2pPr>
            <a:lvl3pPr>
              <a:defRPr sz="800">
                <a:solidFill>
                  <a:schemeClr val="tx1"/>
                </a:solidFill>
              </a:defRPr>
            </a:lvl3pPr>
            <a:lvl4pPr>
              <a:defRPr>
                <a:solidFill>
                  <a:schemeClr val="accent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stStyle>
          <a:p>
            <a:pPr lvl="0"/>
            <a:r>
              <a:rPr lang="en-GB" noProof="1"/>
              <a:t>[Type text or click on icon to insert an object]</a:t>
            </a:r>
            <a:endParaRPr lang="en-GB"/>
          </a:p>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a:p>
            <a:pPr lvl="0"/>
            <a:endParaRPr lang="en-GB"/>
          </a:p>
        </p:txBody>
      </p:sp>
      <p:sp>
        <p:nvSpPr>
          <p:cNvPr id="2" name="Titel 1">
            <a:extLst>
              <a:ext uri="{FF2B5EF4-FFF2-40B4-BE49-F238E27FC236}">
                <a16:creationId xmlns:a16="http://schemas.microsoft.com/office/drawing/2014/main" id="{E202B599-386C-46AC-9175-59F23CF5517D}"/>
              </a:ext>
            </a:extLst>
          </p:cNvPr>
          <p:cNvSpPr>
            <a:spLocks noGrp="1" noSelect="1"/>
          </p:cNvSpPr>
          <p:nvPr>
            <p:ph type="title" hasCustomPrompt="1"/>
          </p:nvPr>
        </p:nvSpPr>
        <p:spPr bwMode="gray">
          <a:xfrm>
            <a:off x="430200" y="456120"/>
            <a:ext cx="8282160" cy="471240"/>
          </a:xfrm>
        </p:spPr>
        <p:txBody>
          <a:bodyPr/>
          <a:lstStyle>
            <a:lvl1pPr>
              <a:defRPr/>
            </a:lvl1pPr>
          </a:lstStyle>
          <a:p>
            <a:r>
              <a:rPr lang="en-GB"/>
              <a:t>[Title]</a:t>
            </a:r>
          </a:p>
        </p:txBody>
      </p:sp>
      <p:sp>
        <p:nvSpPr>
          <p:cNvPr id="15" name="Subtitle">
            <a:extLst>
              <a:ext uri="{FF2B5EF4-FFF2-40B4-BE49-F238E27FC236}">
                <a16:creationId xmlns:a16="http://schemas.microsoft.com/office/drawing/2014/main" id="{1A065929-DAE8-47DB-BB91-5681FE4B5058}"/>
              </a:ext>
            </a:extLst>
          </p:cNvPr>
          <p:cNvSpPr>
            <a:spLocks noGrp="1" noSelect="1"/>
          </p:cNvSpPr>
          <p:nvPr>
            <p:ph type="body" sz="quarter" idx="13" hasCustomPrompt="1"/>
          </p:nvPr>
        </p:nvSpPr>
        <p:spPr bwMode="gray">
          <a:xfrm>
            <a:off x="430200" y="898545"/>
            <a:ext cx="8282160" cy="213563"/>
          </a:xfrm>
          <a:prstGeom prst="rect">
            <a:avLst/>
          </a:prstGeom>
        </p:spPr>
        <p:txBody>
          <a:bodyPr lIns="0" tIns="0" rIns="0" bIns="0"/>
          <a:lstStyle>
            <a:lvl1pPr marL="0" indent="0" algn="l">
              <a:lnSpc>
                <a:spcPct val="100000"/>
              </a:lnSpc>
              <a:buNone/>
              <a:defRPr lang="en-GB" sz="1000" b="1" kern="1200" cap="none" baseline="0" dirty="0">
                <a:solidFill>
                  <a:schemeClr val="tx1"/>
                </a:solidFill>
                <a:latin typeface="Arial" panose="020B0604020202020204" pitchFamily="34" charset="0"/>
                <a:ea typeface="+mn-ea"/>
                <a:cs typeface="+mn-cs"/>
              </a:defRPr>
            </a:lvl1pPr>
            <a:lvl2pPr marL="0" marR="0" indent="0" algn="ctr" fontAlgn="auto">
              <a:lnSpc>
                <a:spcPct val="100000"/>
              </a:lnSpc>
              <a:spcBef>
                <a:spcPts val="0"/>
              </a:spcBef>
              <a:spcAft>
                <a:spcPts val="0"/>
              </a:spcAft>
              <a:buNone/>
              <a:defRPr kumimoji="0" sz="1000" b="1" i="0" u="none" cap="none" baseline="0">
                <a:solidFill>
                  <a:schemeClr val="tx1"/>
                </a:solidFill>
                <a:latin typeface="+mn-lt"/>
              </a:defRPr>
            </a:lvl2pPr>
            <a:lvl3pPr marL="0" marR="0" indent="0" algn="ctr" fontAlgn="auto">
              <a:lnSpc>
                <a:spcPct val="100000"/>
              </a:lnSpc>
              <a:spcBef>
                <a:spcPts val="0"/>
              </a:spcBef>
              <a:spcAft>
                <a:spcPts val="0"/>
              </a:spcAft>
              <a:buNone/>
              <a:defRPr kumimoji="0" sz="1000" b="1" i="0" u="none" cap="none" baseline="0">
                <a:solidFill>
                  <a:schemeClr val="tx1"/>
                </a:solidFill>
                <a:latin typeface="+mn-lt"/>
              </a:defRPr>
            </a:lvl3pPr>
            <a:lvl4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4pPr>
            <a:lvl5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5pPr>
            <a:lvl6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6pPr>
            <a:lvl7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7pPr>
            <a:lvl8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8pPr>
            <a:lvl9pPr marL="0" marR="0" indent="0" algn="ctr" fontAlgn="auto">
              <a:lnSpc>
                <a:spcPct val="100000"/>
              </a:lnSpc>
              <a:spcBef>
                <a:spcPts val="0"/>
              </a:spcBef>
              <a:spcAft>
                <a:spcPts val="0"/>
              </a:spcAft>
              <a:buFont typeface="Arial" panose="020B0604020202020204" pitchFamily="34" charset="0"/>
              <a:buNone/>
              <a:defRPr kumimoji="0" sz="1000" b="1" i="0" u="none" cap="none" baseline="0">
                <a:solidFill>
                  <a:schemeClr val="tx1"/>
                </a:solidFill>
                <a:latin typeface="+mn-lt"/>
              </a:defRPr>
            </a:lvl9pPr>
          </a:lstStyle>
          <a:p>
            <a:pPr lvl="0"/>
            <a:r>
              <a:rPr lang="en-GB"/>
              <a:t>[Subtitle]</a:t>
            </a:r>
          </a:p>
        </p:txBody>
      </p:sp>
      <p:sp>
        <p:nvSpPr>
          <p:cNvPr id="3" name="Tijdelijke aanduiding voor datum 2"/>
          <p:cNvSpPr>
            <a:spLocks noGrp="1" noSelect="1"/>
          </p:cNvSpPr>
          <p:nvPr>
            <p:ph type="dt" sz="half" idx="16"/>
          </p:nvPr>
        </p:nvSpPr>
        <p:spPr/>
        <p:txBody>
          <a:bodyPr/>
          <a:lstStyle/>
          <a:p>
            <a:fld id="{DC04DD05-4251-43BC-B82A-FBE6C877A68C}" type="datetime1">
              <a:rPr lang="en-GB" noProof="1" smtClean="0"/>
              <a:pPr/>
              <a:t>20/06/2024</a:t>
            </a:fld>
            <a:endParaRPr lang="en-GB" noProof="1"/>
          </a:p>
        </p:txBody>
      </p:sp>
      <p:sp>
        <p:nvSpPr>
          <p:cNvPr id="4" name="Tijdelijke aanduiding voor voettekst 3"/>
          <p:cNvSpPr>
            <a:spLocks noGrp="1" noSelect="1"/>
          </p:cNvSpPr>
          <p:nvPr>
            <p:ph type="ftr" sz="quarter" idx="17"/>
          </p:nvPr>
        </p:nvSpPr>
        <p:spPr/>
        <p:txBody>
          <a:bodyPr/>
          <a:lstStyle/>
          <a:p>
            <a:r>
              <a:rPr lang="en-GB" noProof="1"/>
              <a:t>AI-ML-Big Data  | WL Labs | CTO | Internal | © Worldline</a:t>
            </a:r>
          </a:p>
        </p:txBody>
      </p:sp>
      <p:sp>
        <p:nvSpPr>
          <p:cNvPr id="7" name="Tijdelijke aanduiding voor dianummer 6"/>
          <p:cNvSpPr>
            <a:spLocks noGrp="1" noSelect="1"/>
          </p:cNvSpPr>
          <p:nvPr>
            <p:ph type="sldNum" sz="quarter" idx="18"/>
          </p:nvPr>
        </p:nvSpPr>
        <p:spPr/>
        <p:txBody>
          <a:bodyPr/>
          <a:lstStyle/>
          <a:p>
            <a:fld id="{66C51462-7265-4FA4-8260-F4DA7CBC4A43}" type="slidenum">
              <a:rPr lang="en-GB" smtClean="0"/>
              <a:pPr/>
              <a:t>‹#›</a:t>
            </a:fld>
            <a:r>
              <a:rPr lang="en-GB"/>
              <a:t> |</a:t>
            </a:r>
          </a:p>
        </p:txBody>
      </p:sp>
    </p:spTree>
    <p:extLst>
      <p:ext uri="{BB962C8B-B14F-4D97-AF65-F5344CB8AC3E}">
        <p14:creationId xmlns:p14="http://schemas.microsoft.com/office/powerpoint/2010/main" val="109435976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S -&gt;">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4CC2B95-7756-4A41-B3B7-50C845368847}"/>
              </a:ext>
            </a:extLst>
          </p:cNvPr>
          <p:cNvSpPr>
            <a:spLocks noSelect="1"/>
          </p:cNvSpPr>
          <p:nvPr/>
        </p:nvSpPr>
        <p:spPr bwMode="gray">
          <a:xfrm>
            <a:off x="1206230" y="778214"/>
            <a:ext cx="6750996" cy="30804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0">
                <a:solidFill>
                  <a:srgbClr val="3C3C3C"/>
                </a:solidFill>
              </a:rPr>
              <a:t>Title slide</a:t>
            </a:r>
          </a:p>
        </p:txBody>
      </p:sp>
    </p:spTree>
    <p:extLst>
      <p:ext uri="{BB962C8B-B14F-4D97-AF65-F5344CB8AC3E}">
        <p14:creationId xmlns:p14="http://schemas.microsoft.com/office/powerpoint/2010/main" val="3142392032"/>
      </p:ext>
    </p:extLst>
  </p:cSld>
  <p:clrMapOvr>
    <a:masterClrMapping/>
  </p:clrMapOvr>
  <p:hf sldNum="0"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Master Mint)">
    <p:bg>
      <p:bgPr>
        <a:solidFill>
          <a:srgbClr val="46B8A6"/>
        </a:solid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ADC7AEA6-F718-4ED4-88BE-F5BF623E738D}"/>
              </a:ext>
            </a:extLst>
          </p:cNvPr>
          <p:cNvSpPr>
            <a:spLocks noGrp="1" noSelect="1"/>
          </p:cNvSpPr>
          <p:nvPr>
            <p:ph type="title" hasCustomPrompt="1"/>
          </p:nvPr>
        </p:nvSpPr>
        <p:spPr bwMode="invGray">
          <a:xfrm>
            <a:off x="430201" y="2198424"/>
            <a:ext cx="8282000" cy="440274"/>
          </a:xfrm>
        </p:spPr>
        <p:txBody>
          <a:bodyPr/>
          <a:lstStyle>
            <a:lvl1pPr>
              <a:defRPr>
                <a:solidFill>
                  <a:schemeClr val="bg1"/>
                </a:solidFill>
              </a:defRPr>
            </a:lvl1pPr>
          </a:lstStyle>
          <a:p>
            <a:r>
              <a:rPr lang="en-GB"/>
              <a:t>[Title]</a:t>
            </a:r>
          </a:p>
        </p:txBody>
      </p:sp>
      <p:sp>
        <p:nvSpPr>
          <p:cNvPr id="11" name="Freeform 10">
            <a:extLst>
              <a:ext uri="{FF2B5EF4-FFF2-40B4-BE49-F238E27FC236}">
                <a16:creationId xmlns:a16="http://schemas.microsoft.com/office/drawing/2014/main" id="{9AA0EC3C-4692-437E-A175-24F115D4FD36}"/>
              </a:ext>
            </a:extLst>
          </p:cNvPr>
          <p:cNvSpPr>
            <a:spLocks noSelect="1"/>
          </p:cNvSpPr>
          <p:nvPr/>
        </p:nvSpPr>
        <p:spPr bwMode="inv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14" name="Freeform 11">
            <a:extLst>
              <a:ext uri="{FF2B5EF4-FFF2-40B4-BE49-F238E27FC236}">
                <a16:creationId xmlns:a16="http://schemas.microsoft.com/office/drawing/2014/main" id="{59967788-A63E-4523-AAB2-409D49A98BB2}"/>
              </a:ext>
            </a:extLst>
          </p:cNvPr>
          <p:cNvSpPr>
            <a:spLocks noSelect="1"/>
          </p:cNvSpPr>
          <p:nvPr/>
        </p:nvSpPr>
        <p:spPr bwMode="invGray">
          <a:xfrm>
            <a:off x="431801" y="4788001"/>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4" name="***Tijdelijke aanduiding voor datum 3"/>
          <p:cNvSpPr>
            <a:spLocks noGrp="1" noSelect="1"/>
          </p:cNvSpPr>
          <p:nvPr>
            <p:ph type="dt" sz="half" idx="10"/>
          </p:nvPr>
        </p:nvSpPr>
        <p:spPr/>
        <p:txBody>
          <a:bodyPr/>
          <a:lstStyle>
            <a:lvl1pPr>
              <a:defRPr>
                <a:solidFill>
                  <a:schemeClr val="bg1"/>
                </a:solidFill>
              </a:defRPr>
            </a:lvl1pPr>
          </a:lstStyle>
          <a:p>
            <a:endParaRPr lang="en-GB" noProof="1"/>
          </a:p>
        </p:txBody>
      </p:sp>
      <p:sp>
        <p:nvSpPr>
          <p:cNvPr id="5" name="***Tijdelijke aanduiding voor voettekst 4"/>
          <p:cNvSpPr>
            <a:spLocks noGrp="1" noSelect="1"/>
          </p:cNvSpPr>
          <p:nvPr>
            <p:ph type="ftr" sz="quarter" idx="11"/>
          </p:nvPr>
        </p:nvSpPr>
        <p:spPr/>
        <p:txBody>
          <a:bodyPr/>
          <a:lstStyle>
            <a:lvl1pPr>
              <a:defRPr>
                <a:solidFill>
                  <a:schemeClr val="bg1"/>
                </a:solidFill>
              </a:defRPr>
            </a:lvl1pPr>
          </a:lstStyle>
          <a:p>
            <a:r>
              <a:rPr lang="en-GB" noProof="1"/>
              <a:t>AI-ML-Big Data  | WL Labs | CTO | Internal | © Worldline</a:t>
            </a:r>
          </a:p>
        </p:txBody>
      </p:sp>
      <p:sp>
        <p:nvSpPr>
          <p:cNvPr id="6" name="***Tijdelijke aanduiding voor dianummer 5"/>
          <p:cNvSpPr>
            <a:spLocks noGrp="1" noSelect="1"/>
          </p:cNvSpPr>
          <p:nvPr>
            <p:ph type="sldNum" sz="quarter" idx="12"/>
          </p:nvPr>
        </p:nvSpPr>
        <p:spPr/>
        <p:txBody>
          <a:bodyPr/>
          <a:lstStyle>
            <a:lvl1pPr>
              <a:defRPr>
                <a:solidFill>
                  <a:schemeClr val="bg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3841866889"/>
      </p:ext>
    </p:extLst>
  </p:cSld>
  <p:clrMapOvr>
    <a:masterClrMapping/>
  </p:clrMapOvr>
  <p:hf sldNum="0" hdr="0"/>
  <p:extLst>
    <p:ext uri="{DCECCB84-F9BA-43D5-87BE-67443E8EF086}">
      <p15:sldGuideLst xmlns:p15="http://schemas.microsoft.com/office/powerpoint/2012/main">
        <p15:guide id="1" orient="horz" pos="1620">
          <p15:clr>
            <a:srgbClr val="FBAE40"/>
          </p15:clr>
        </p15:guide>
        <p15:guide id="2" pos="2739">
          <p15:clr>
            <a:srgbClr val="00000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41" Type="http://schemas.openxmlformats.org/officeDocument/2006/relationships/slideLayout" Target="../slideLayouts/slideLayout48.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4" name="Frame date 1"/>
          <p:cNvSpPr>
            <a:spLocks noGrp="1" noSelect="1"/>
          </p:cNvSpPr>
          <p:nvPr>
            <p:ph type="dt" sz="half" idx="2"/>
          </p:nvPr>
        </p:nvSpPr>
        <p:spPr bwMode="gray">
          <a:xfrm>
            <a:off x="4478355" y="4986466"/>
            <a:ext cx="586800" cy="82440"/>
          </a:xfrm>
          <a:prstGeom prst="rect">
            <a:avLst/>
          </a:prstGeom>
          <a:noFill/>
        </p:spPr>
        <p:txBody>
          <a:bodyPr vert="horz" lIns="0" tIns="0" rIns="0" bIns="0" rtlCol="0" anchor="t" anchorCtr="0">
            <a:noAutofit/>
          </a:bodyPr>
          <a:lstStyle>
            <a:lvl1pPr algn="l">
              <a:lnSpc>
                <a:spcPct val="80000"/>
              </a:lnSpc>
              <a:defRPr sz="600" b="0">
                <a:solidFill>
                  <a:schemeClr val="tx1"/>
                </a:solidFill>
                <a:latin typeface="Arial" panose="020B0604020202020204" pitchFamily="34" charset="0"/>
                <a:cs typeface="Arial" panose="020B0604020202020204" pitchFamily="34" charset="0"/>
              </a:defRPr>
            </a:lvl1pPr>
          </a:lstStyle>
          <a:p>
            <a:endParaRPr lang="en-GB" noProof="1"/>
          </a:p>
        </p:txBody>
      </p:sp>
      <p:sp>
        <p:nvSpPr>
          <p:cNvPr id="5" name="Frame footer 2  "/>
          <p:cNvSpPr>
            <a:spLocks noGrp="1" noSelect="1"/>
          </p:cNvSpPr>
          <p:nvPr>
            <p:ph type="ftr" sz="quarter" idx="3"/>
          </p:nvPr>
        </p:nvSpPr>
        <p:spPr bwMode="gray">
          <a:xfrm>
            <a:off x="2806920" y="4876158"/>
            <a:ext cx="3540240" cy="82800"/>
          </a:xfrm>
          <a:prstGeom prst="rect">
            <a:avLst/>
          </a:prstGeom>
        </p:spPr>
        <p:txBody>
          <a:bodyPr vert="horz" lIns="0" tIns="0" rIns="0" bIns="0" rtlCol="0" anchor="t">
            <a:noAutofit/>
          </a:bodyPr>
          <a:lstStyle>
            <a:lvl1pPr algn="ctr">
              <a:lnSpc>
                <a:spcPct val="80000"/>
              </a:lnSpc>
              <a:defRPr sz="600" b="0">
                <a:solidFill>
                  <a:schemeClr val="tx1"/>
                </a:solidFill>
                <a:latin typeface="+mn-lt"/>
              </a:defRPr>
            </a:lvl1pPr>
          </a:lstStyle>
          <a:p>
            <a:r>
              <a:rPr lang="en-GB" noProof="1"/>
              <a:t>AI-ML-Big Data  | WL Labs | CTO | Internal | © Worldline</a:t>
            </a:r>
          </a:p>
        </p:txBody>
      </p:sp>
      <p:sp>
        <p:nvSpPr>
          <p:cNvPr id="2" name="Title 3  "/>
          <p:cNvSpPr>
            <a:spLocks noGrp="1" noSelect="1"/>
          </p:cNvSpPr>
          <p:nvPr>
            <p:ph type="title"/>
          </p:nvPr>
        </p:nvSpPr>
        <p:spPr bwMode="gray">
          <a:xfrm>
            <a:off x="430200" y="456120"/>
            <a:ext cx="8282160" cy="471344"/>
          </a:xfrm>
          <a:prstGeom prst="rect">
            <a:avLst/>
          </a:prstGeom>
          <a:noFill/>
        </p:spPr>
        <p:txBody>
          <a:bodyPr vert="horz" wrap="square" lIns="0" tIns="0" rIns="0" bIns="0" rtlCol="0" anchor="t" anchorCtr="0">
            <a:noAutofit/>
          </a:bodyPr>
          <a:lstStyle/>
          <a:p>
            <a:r>
              <a:rPr lang="en-GB" noProof="1"/>
              <a:t>[Title]</a:t>
            </a:r>
            <a:br>
              <a:rPr lang="en-GB" noProof="1"/>
            </a:br>
            <a:endParaRPr lang="en-GB" noProof="1"/>
          </a:p>
        </p:txBody>
      </p:sp>
      <p:sp>
        <p:nvSpPr>
          <p:cNvPr id="3" name="Placeholder 4 (JU-Free)"/>
          <p:cNvSpPr>
            <a:spLocks noGrp="1"/>
          </p:cNvSpPr>
          <p:nvPr>
            <p:ph type="body" idx="1"/>
          </p:nvPr>
        </p:nvSpPr>
        <p:spPr bwMode="gray">
          <a:xfrm>
            <a:off x="430199" y="1143000"/>
            <a:ext cx="8282001" cy="3493080"/>
          </a:xfrm>
          <a:prstGeom prst="rect">
            <a:avLst/>
          </a:prstGeom>
        </p:spPr>
        <p:txBody>
          <a:bodyPr vert="horz" lIns="0" tIns="0" rIns="0" bIns="0" rtlCol="0">
            <a:noAutofit/>
          </a:bodyPr>
          <a:lstStyle/>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p:txBody>
      </p:sp>
      <p:sp>
        <p:nvSpPr>
          <p:cNvPr id="25" name="Freeform 10">
            <a:extLst>
              <a:ext uri="{FF2B5EF4-FFF2-40B4-BE49-F238E27FC236}">
                <a16:creationId xmlns:a16="http://schemas.microsoft.com/office/drawing/2014/main" id="{9AA0EC3C-4692-437E-A175-24F115D4FD36}"/>
              </a:ext>
            </a:extLst>
          </p:cNvPr>
          <p:cNvSpPr>
            <a:spLocks noSelect="1"/>
          </p:cNvSpPr>
          <p:nvPr userDrawn="1"/>
        </p:nvSpPr>
        <p:spPr bwMode="gray">
          <a:xfrm>
            <a:off x="6592888" y="4708525"/>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1">
            <a:extLst>
              <a:ext uri="{FF2B5EF4-FFF2-40B4-BE49-F238E27FC236}">
                <a16:creationId xmlns:a16="http://schemas.microsoft.com/office/drawing/2014/main" id="{59967788-A63E-4523-AAB2-409D49A98BB2}"/>
              </a:ext>
            </a:extLst>
          </p:cNvPr>
          <p:cNvSpPr>
            <a:spLocks noSelect="1"/>
          </p:cNvSpPr>
          <p:nvPr userDrawn="1"/>
        </p:nvSpPr>
        <p:spPr bwMode="gray">
          <a:xfrm>
            <a:off x="432000" y="4786312"/>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Tijdelijke aanduiding voor dianummer 5"/>
          <p:cNvSpPr>
            <a:spLocks noGrp="1" noSelect="1"/>
          </p:cNvSpPr>
          <p:nvPr>
            <p:ph type="sldNum" sz="quarter" idx="4"/>
          </p:nvPr>
        </p:nvSpPr>
        <p:spPr bwMode="gray">
          <a:xfrm>
            <a:off x="4117823" y="4986466"/>
            <a:ext cx="334405" cy="82800"/>
          </a:xfrm>
          <a:prstGeom prst="rect">
            <a:avLst/>
          </a:prstGeom>
        </p:spPr>
        <p:txBody>
          <a:bodyPr vert="horz" lIns="0" tIns="0" rIns="0" bIns="0" rtlCol="0" anchor="t"/>
          <a:lstStyle>
            <a:lvl1pPr algn="r">
              <a:lnSpc>
                <a:spcPct val="80000"/>
              </a:lnSpc>
              <a:defRPr sz="600">
                <a:solidFill>
                  <a:schemeClr val="tx1"/>
                </a:solidFill>
              </a:defRPr>
            </a:lvl1pPr>
          </a:lstStyle>
          <a:p>
            <a:fld id="{66C51462-7265-4FA4-8260-F4DA7CBC4A43}" type="slidenum">
              <a:rPr lang="en-GB" smtClean="0"/>
              <a:pPr/>
              <a:t>‹#›</a:t>
            </a:fld>
            <a:r>
              <a:rPr lang="en-GB"/>
              <a:t> |</a:t>
            </a:r>
          </a:p>
        </p:txBody>
      </p:sp>
    </p:spTree>
    <p:extLst>
      <p:ext uri="{BB962C8B-B14F-4D97-AF65-F5344CB8AC3E}">
        <p14:creationId xmlns:p14="http://schemas.microsoft.com/office/powerpoint/2010/main" val="511987105"/>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56" r:id="rId3"/>
    <p:sldLayoutId id="2147484013" r:id="rId4"/>
    <p:sldLayoutId id="2147484014" r:id="rId5"/>
    <p:sldLayoutId id="2147484015" r:id="rId6"/>
    <p:sldLayoutId id="2147484016" r:id="rId7"/>
  </p:sldLayoutIdLst>
  <p:hf sldNum="0" hdr="0"/>
  <p:txStyles>
    <p:titleStyle>
      <a:lvl1pPr algn="l" defTabSz="685800" rtl="0" eaLnBrk="1" latinLnBrk="0" hangingPunct="1">
        <a:lnSpc>
          <a:spcPct val="98000"/>
        </a:lnSpc>
        <a:spcBef>
          <a:spcPct val="0"/>
        </a:spcBef>
        <a:buNone/>
        <a:defRPr sz="2000" b="0" kern="1200" cap="none" baseline="0">
          <a:solidFill>
            <a:schemeClr val="accent2"/>
          </a:solidFill>
          <a:latin typeface="+mn-lt"/>
          <a:ea typeface="+mj-ea"/>
          <a:cs typeface="+mj-cs"/>
        </a:defRPr>
      </a:lvl1pPr>
    </p:titleStyle>
    <p:body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p:bodyStyle>
    <p:otherStyle>
      <a:defPPr>
        <a:defRPr lang="en-GB"/>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1" userDrawn="1">
          <p15:clr>
            <a:srgbClr val="3C3C3C"/>
          </p15:clr>
        </p15:guide>
        <p15:guide id="2" orient="horz" pos="2967" userDrawn="1">
          <p15:clr>
            <a:srgbClr val="3C3C3C"/>
          </p15:clr>
        </p15:guide>
        <p15:guide id="3" orient="horz" pos="3094" userDrawn="1">
          <p15:clr>
            <a:srgbClr val="3C3C3C"/>
          </p15:clr>
        </p15:guide>
        <p15:guide id="4" pos="5488" userDrawn="1">
          <p15:clr>
            <a:srgbClr val="3C3C3C"/>
          </p15:clr>
        </p15:guide>
        <p15:guide id="5" pos="2880" userDrawn="1">
          <p15:clr>
            <a:srgbClr val="F26B43"/>
          </p15:clr>
        </p15:guide>
        <p15:guide id="6" orient="horz" pos="3012" userDrawn="1">
          <p15:clr>
            <a:srgbClr val="3C3C3C"/>
          </p15:clr>
        </p15:guide>
        <p15:guide id="7" orient="horz" pos="287" userDrawn="1">
          <p15:clr>
            <a:srgbClr val="3C3C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4" name="Frame date 1"/>
          <p:cNvSpPr>
            <a:spLocks noGrp="1" noSelect="1"/>
          </p:cNvSpPr>
          <p:nvPr>
            <p:ph type="dt" sz="half" idx="2"/>
          </p:nvPr>
        </p:nvSpPr>
        <p:spPr bwMode="gray">
          <a:xfrm>
            <a:off x="4478355" y="4986466"/>
            <a:ext cx="586800" cy="82440"/>
          </a:xfrm>
          <a:prstGeom prst="rect">
            <a:avLst/>
          </a:prstGeom>
          <a:noFill/>
        </p:spPr>
        <p:txBody>
          <a:bodyPr vert="horz" lIns="0" tIns="0" rIns="0" bIns="0" rtlCol="0" anchor="t" anchorCtr="0">
            <a:noAutofit/>
          </a:bodyPr>
          <a:lstStyle>
            <a:lvl1pPr algn="l">
              <a:lnSpc>
                <a:spcPct val="80000"/>
              </a:lnSpc>
              <a:defRPr sz="600" b="0">
                <a:solidFill>
                  <a:schemeClr val="tx1"/>
                </a:solidFill>
                <a:latin typeface="Arial" panose="020B0604020202020204" pitchFamily="34" charset="0"/>
                <a:cs typeface="Arial" panose="020B0604020202020204" pitchFamily="34" charset="0"/>
              </a:defRPr>
            </a:lvl1pPr>
          </a:lstStyle>
          <a:p>
            <a:endParaRPr lang="en-GB" noProof="1"/>
          </a:p>
        </p:txBody>
      </p:sp>
      <p:sp>
        <p:nvSpPr>
          <p:cNvPr id="5" name="Frame footer 2  "/>
          <p:cNvSpPr>
            <a:spLocks noGrp="1" noSelect="1"/>
          </p:cNvSpPr>
          <p:nvPr>
            <p:ph type="ftr" sz="quarter" idx="3"/>
          </p:nvPr>
        </p:nvSpPr>
        <p:spPr bwMode="gray">
          <a:xfrm>
            <a:off x="2806920" y="4876158"/>
            <a:ext cx="3540240" cy="82800"/>
          </a:xfrm>
          <a:prstGeom prst="rect">
            <a:avLst/>
          </a:prstGeom>
        </p:spPr>
        <p:txBody>
          <a:bodyPr vert="horz" lIns="0" tIns="0" rIns="0" bIns="0" rtlCol="0" anchor="t">
            <a:noAutofit/>
          </a:bodyPr>
          <a:lstStyle>
            <a:lvl1pPr algn="ctr">
              <a:lnSpc>
                <a:spcPct val="80000"/>
              </a:lnSpc>
              <a:defRPr sz="600" b="0">
                <a:solidFill>
                  <a:schemeClr val="tx1"/>
                </a:solidFill>
                <a:latin typeface="+mn-lt"/>
              </a:defRPr>
            </a:lvl1pPr>
          </a:lstStyle>
          <a:p>
            <a:r>
              <a:rPr lang="en-GB" noProof="1"/>
              <a:t>AI-ML-Big Data  | WL Labs | CTO | Internal | © Worldline</a:t>
            </a:r>
          </a:p>
        </p:txBody>
      </p:sp>
      <p:sp>
        <p:nvSpPr>
          <p:cNvPr id="2" name="Title 3  "/>
          <p:cNvSpPr>
            <a:spLocks noGrp="1" noSelect="1"/>
          </p:cNvSpPr>
          <p:nvPr>
            <p:ph type="title"/>
          </p:nvPr>
        </p:nvSpPr>
        <p:spPr bwMode="gray">
          <a:xfrm>
            <a:off x="430200" y="456121"/>
            <a:ext cx="8282160" cy="471344"/>
          </a:xfrm>
          <a:prstGeom prst="rect">
            <a:avLst/>
          </a:prstGeom>
          <a:noFill/>
        </p:spPr>
        <p:txBody>
          <a:bodyPr vert="horz" wrap="square" lIns="0" tIns="0" rIns="0" bIns="0" rtlCol="0" anchor="t" anchorCtr="0">
            <a:noAutofit/>
          </a:bodyPr>
          <a:lstStyle/>
          <a:p>
            <a:r>
              <a:rPr lang="en-GB" noProof="1"/>
              <a:t>[Title]</a:t>
            </a:r>
            <a:br>
              <a:rPr lang="en-GB" noProof="1"/>
            </a:br>
            <a:endParaRPr lang="en-GB" noProof="1"/>
          </a:p>
        </p:txBody>
      </p:sp>
      <p:sp>
        <p:nvSpPr>
          <p:cNvPr id="3" name="Placeholder 4 (JU-Free)"/>
          <p:cNvSpPr>
            <a:spLocks noGrp="1"/>
          </p:cNvSpPr>
          <p:nvPr>
            <p:ph type="body" idx="1"/>
          </p:nvPr>
        </p:nvSpPr>
        <p:spPr bwMode="gray">
          <a:xfrm>
            <a:off x="430199" y="1525680"/>
            <a:ext cx="8282001" cy="3110400"/>
          </a:xfrm>
          <a:prstGeom prst="rect">
            <a:avLst/>
          </a:prstGeom>
        </p:spPr>
        <p:txBody>
          <a:bodyPr vert="horz" lIns="0" tIns="0" rIns="0" bIns="0" rtlCol="0">
            <a:noAutofit/>
          </a:bodyPr>
          <a:lstStyle/>
          <a:p>
            <a:pPr lvl="0"/>
            <a:r>
              <a:rPr lang="en-GB"/>
              <a:t>JU-LEVEL1=Bullet list 1st level</a:t>
            </a:r>
          </a:p>
          <a:p>
            <a:pPr lvl="1"/>
            <a:r>
              <a:rPr lang="en-GB"/>
              <a:t>JU-LEVEL2=Bullet list 2nd level</a:t>
            </a:r>
          </a:p>
          <a:p>
            <a:pPr lvl="2"/>
            <a:r>
              <a:rPr lang="en-GB"/>
              <a:t>JU-LEVEL3=Bullet list 3rd level</a:t>
            </a:r>
          </a:p>
          <a:p>
            <a:pPr lvl="3"/>
            <a:r>
              <a:rPr lang="en-GB"/>
              <a:t>JU-LEVEL4=Heading</a:t>
            </a:r>
          </a:p>
          <a:p>
            <a:pPr lvl="4"/>
            <a:r>
              <a:rPr lang="en-GB"/>
              <a:t>JU-LEVEL5=Plain text</a:t>
            </a:r>
          </a:p>
          <a:p>
            <a:pPr lvl="5"/>
            <a:r>
              <a:rPr lang="en-GB"/>
              <a:t>JU-LEVEL6=Indent 1st level</a:t>
            </a:r>
          </a:p>
          <a:p>
            <a:pPr lvl="6"/>
            <a:r>
              <a:rPr lang="en-GB"/>
              <a:t>JU-LEVEL7=Indent 2nd level</a:t>
            </a:r>
          </a:p>
          <a:p>
            <a:pPr lvl="7"/>
            <a:r>
              <a:rPr lang="en-GB"/>
              <a:t>JU-LEVEL8=Indent 3rd level</a:t>
            </a:r>
          </a:p>
        </p:txBody>
      </p:sp>
      <p:sp>
        <p:nvSpPr>
          <p:cNvPr id="25" name="Freeform 10">
            <a:extLst>
              <a:ext uri="{FF2B5EF4-FFF2-40B4-BE49-F238E27FC236}">
                <a16:creationId xmlns:a16="http://schemas.microsoft.com/office/drawing/2014/main" id="{9AA0EC3C-4692-437E-A175-24F115D4FD36}"/>
              </a:ext>
            </a:extLst>
          </p:cNvPr>
          <p:cNvSpPr>
            <a:spLocks noSelect="1"/>
          </p:cNvSpPr>
          <p:nvPr/>
        </p:nvSpPr>
        <p:spPr bwMode="gray">
          <a:xfrm>
            <a:off x="6592889" y="4708526"/>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6" name="Freeform 11">
            <a:extLst>
              <a:ext uri="{FF2B5EF4-FFF2-40B4-BE49-F238E27FC236}">
                <a16:creationId xmlns:a16="http://schemas.microsoft.com/office/drawing/2014/main" id="{59967788-A63E-4523-AAB2-409D49A98BB2}"/>
              </a:ext>
            </a:extLst>
          </p:cNvPr>
          <p:cNvSpPr>
            <a:spLocks noSelect="1"/>
          </p:cNvSpPr>
          <p:nvPr/>
        </p:nvSpPr>
        <p:spPr bwMode="gray">
          <a:xfrm>
            <a:off x="432000" y="4786313"/>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6" name="Tijdelijke aanduiding voor dianummer 5"/>
          <p:cNvSpPr>
            <a:spLocks noGrp="1" noSelect="1"/>
          </p:cNvSpPr>
          <p:nvPr>
            <p:ph type="sldNum" sz="quarter" idx="4"/>
          </p:nvPr>
        </p:nvSpPr>
        <p:spPr bwMode="gray">
          <a:xfrm>
            <a:off x="4117824" y="4986466"/>
            <a:ext cx="334405" cy="82800"/>
          </a:xfrm>
          <a:prstGeom prst="rect">
            <a:avLst/>
          </a:prstGeom>
        </p:spPr>
        <p:txBody>
          <a:bodyPr vert="horz" lIns="0" tIns="0" rIns="0" bIns="0" rtlCol="0" anchor="t"/>
          <a:lstStyle>
            <a:lvl1pPr algn="r">
              <a:lnSpc>
                <a:spcPct val="80000"/>
              </a:lnSpc>
              <a:defRPr sz="600">
                <a:solidFill>
                  <a:schemeClr val="tx1"/>
                </a:solidFill>
              </a:defRPr>
            </a:lvl1pPr>
          </a:lstStyle>
          <a:p>
            <a:fld id="{66C51462-7265-4FA4-8260-F4DA7CBC4A43}" type="slidenum">
              <a:rPr lang="en-GB" smtClean="0"/>
              <a:pPr/>
              <a:t>‹#›</a:t>
            </a:fld>
            <a:r>
              <a:rPr lang="en-GB"/>
              <a:t> |</a:t>
            </a:r>
          </a:p>
        </p:txBody>
      </p:sp>
      <p:sp>
        <p:nvSpPr>
          <p:cNvPr id="9" name="Freeform 10">
            <a:extLst>
              <a:ext uri="{FF2B5EF4-FFF2-40B4-BE49-F238E27FC236}">
                <a16:creationId xmlns:a16="http://schemas.microsoft.com/office/drawing/2014/main" id="{6929817B-0DF6-4879-8D7A-A728EACD8FD6}"/>
              </a:ext>
            </a:extLst>
          </p:cNvPr>
          <p:cNvSpPr>
            <a:spLocks noSelect="1"/>
          </p:cNvSpPr>
          <p:nvPr userDrawn="1"/>
        </p:nvSpPr>
        <p:spPr bwMode="gray">
          <a:xfrm>
            <a:off x="6592888" y="4708525"/>
            <a:ext cx="2119313" cy="222250"/>
          </a:xfrm>
          <a:custGeom>
            <a:avLst/>
            <a:gdLst>
              <a:gd name="T0" fmla="*/ 5694 w 6673"/>
              <a:gd name="T1" fmla="*/ 672 h 700"/>
              <a:gd name="T2" fmla="*/ 5633 w 6673"/>
              <a:gd name="T3" fmla="*/ 253 h 700"/>
              <a:gd name="T4" fmla="*/ 5515 w 6673"/>
              <a:gd name="T5" fmla="*/ 672 h 700"/>
              <a:gd name="T6" fmla="*/ 5445 w 6673"/>
              <a:gd name="T7" fmla="*/ 305 h 700"/>
              <a:gd name="T8" fmla="*/ 5360 w 6673"/>
              <a:gd name="T9" fmla="*/ 490 h 700"/>
              <a:gd name="T10" fmla="*/ 6356 w 6673"/>
              <a:gd name="T11" fmla="*/ 103 h 700"/>
              <a:gd name="T12" fmla="*/ 6066 w 6673"/>
              <a:gd name="T13" fmla="*/ 311 h 700"/>
              <a:gd name="T14" fmla="*/ 6042 w 6673"/>
              <a:gd name="T15" fmla="*/ 252 h 700"/>
              <a:gd name="T16" fmla="*/ 5798 w 6673"/>
              <a:gd name="T17" fmla="*/ 35 h 700"/>
              <a:gd name="T18" fmla="*/ 5779 w 6673"/>
              <a:gd name="T19" fmla="*/ 147 h 700"/>
              <a:gd name="T20" fmla="*/ 5872 w 6673"/>
              <a:gd name="T21" fmla="*/ 672 h 700"/>
              <a:gd name="T22" fmla="*/ 6049 w 6673"/>
              <a:gd name="T23" fmla="*/ 672 h 700"/>
              <a:gd name="T24" fmla="*/ 6395 w 6673"/>
              <a:gd name="T25" fmla="*/ 129 h 700"/>
              <a:gd name="T26" fmla="*/ 6274 w 6673"/>
              <a:gd name="T27" fmla="*/ 672 h 700"/>
              <a:gd name="T28" fmla="*/ 6521 w 6673"/>
              <a:gd name="T29" fmla="*/ 248 h 700"/>
              <a:gd name="T30" fmla="*/ 6616 w 6673"/>
              <a:gd name="T31" fmla="*/ 402 h 700"/>
              <a:gd name="T32" fmla="*/ 6665 w 6673"/>
              <a:gd name="T33" fmla="*/ 564 h 700"/>
              <a:gd name="T34" fmla="*/ 6665 w 6673"/>
              <a:gd name="T35" fmla="*/ 564 h 700"/>
              <a:gd name="T36" fmla="*/ 2297 w 6673"/>
              <a:gd name="T37" fmla="*/ 672 h 700"/>
              <a:gd name="T38" fmla="*/ 2441 w 6673"/>
              <a:gd name="T39" fmla="*/ 545 h 700"/>
              <a:gd name="T40" fmla="*/ 3440 w 6673"/>
              <a:gd name="T41" fmla="*/ 29 h 700"/>
              <a:gd name="T42" fmla="*/ 3786 w 6673"/>
              <a:gd name="T43" fmla="*/ 625 h 700"/>
              <a:gd name="T44" fmla="*/ 3846 w 6673"/>
              <a:gd name="T45" fmla="*/ 672 h 700"/>
              <a:gd name="T46" fmla="*/ 3846 w 6673"/>
              <a:gd name="T47" fmla="*/ 29 h 700"/>
              <a:gd name="T48" fmla="*/ 4743 w 6673"/>
              <a:gd name="T49" fmla="*/ 366 h 700"/>
              <a:gd name="T50" fmla="*/ 4743 w 6673"/>
              <a:gd name="T51" fmla="*/ 320 h 700"/>
              <a:gd name="T52" fmla="*/ 5049 w 6673"/>
              <a:gd name="T53" fmla="*/ 29 h 700"/>
              <a:gd name="T54" fmla="*/ 5059 w 6673"/>
              <a:gd name="T55" fmla="*/ 672 h 700"/>
              <a:gd name="T56" fmla="*/ 4516 w 6673"/>
              <a:gd name="T57" fmla="*/ 625 h 700"/>
              <a:gd name="T58" fmla="*/ 4039 w 6673"/>
              <a:gd name="T59" fmla="*/ 29 h 700"/>
              <a:gd name="T60" fmla="*/ 4091 w 6673"/>
              <a:gd name="T61" fmla="*/ 76 h 700"/>
              <a:gd name="T62" fmla="*/ 4568 w 6673"/>
              <a:gd name="T63" fmla="*/ 672 h 700"/>
              <a:gd name="T64" fmla="*/ 4516 w 6673"/>
              <a:gd name="T65" fmla="*/ 625 h 700"/>
              <a:gd name="T66" fmla="*/ 536 w 6673"/>
              <a:gd name="T67" fmla="*/ 47 h 700"/>
              <a:gd name="T68" fmla="*/ 277 w 6673"/>
              <a:gd name="T69" fmla="*/ 545 h 700"/>
              <a:gd name="T70" fmla="*/ 159 w 6673"/>
              <a:gd name="T71" fmla="*/ 672 h 700"/>
              <a:gd name="T72" fmla="*/ 546 w 6673"/>
              <a:gd name="T73" fmla="*/ 672 h 700"/>
              <a:gd name="T74" fmla="*/ 765 w 6673"/>
              <a:gd name="T75" fmla="*/ 29 h 700"/>
              <a:gd name="T76" fmla="*/ 3319 w 6673"/>
              <a:gd name="T77" fmla="*/ 474 h 700"/>
              <a:gd name="T78" fmla="*/ 2753 w 6673"/>
              <a:gd name="T79" fmla="*/ 676 h 700"/>
              <a:gd name="T80" fmla="*/ 3254 w 6673"/>
              <a:gd name="T81" fmla="*/ 119 h 700"/>
              <a:gd name="T82" fmla="*/ 3077 w 6673"/>
              <a:gd name="T83" fmla="*/ 163 h 700"/>
              <a:gd name="T84" fmla="*/ 2898 w 6673"/>
              <a:gd name="T85" fmla="*/ 549 h 700"/>
              <a:gd name="T86" fmla="*/ 3177 w 6673"/>
              <a:gd name="T87" fmla="*/ 436 h 700"/>
              <a:gd name="T88" fmla="*/ 1603 w 6673"/>
              <a:gd name="T89" fmla="*/ 359 h 700"/>
              <a:gd name="T90" fmla="*/ 916 w 6673"/>
              <a:gd name="T91" fmla="*/ 359 h 700"/>
              <a:gd name="T92" fmla="*/ 1409 w 6673"/>
              <a:gd name="T93" fmla="*/ 38 h 700"/>
              <a:gd name="T94" fmla="*/ 1260 w 6673"/>
              <a:gd name="T95" fmla="*/ 142 h 700"/>
              <a:gd name="T96" fmla="*/ 1453 w 6673"/>
              <a:gd name="T97" fmla="*/ 350 h 700"/>
              <a:gd name="T98" fmla="*/ 2068 w 6673"/>
              <a:gd name="T99" fmla="*/ 672 h 700"/>
              <a:gd name="T100" fmla="*/ 1822 w 6673"/>
              <a:gd name="T101" fmla="*/ 672 h 700"/>
              <a:gd name="T102" fmla="*/ 1930 w 6673"/>
              <a:gd name="T103" fmla="*/ 24 h 700"/>
              <a:gd name="T104" fmla="*/ 2160 w 6673"/>
              <a:gd name="T105" fmla="*/ 372 h 700"/>
              <a:gd name="T106" fmla="*/ 1992 w 6673"/>
              <a:gd name="T107" fmla="*/ 159 h 700"/>
              <a:gd name="T108" fmla="*/ 1822 w 6673"/>
              <a:gd name="T109" fmla="*/ 352 h 700"/>
              <a:gd name="T110" fmla="*/ 2028 w 6673"/>
              <a:gd name="T111" fmla="*/ 19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73" h="700">
                <a:moveTo>
                  <a:pt x="5633" y="253"/>
                </a:moveTo>
                <a:cubicBezTo>
                  <a:pt x="5717" y="369"/>
                  <a:pt x="5771" y="515"/>
                  <a:pt x="5791" y="672"/>
                </a:cubicBezTo>
                <a:cubicBezTo>
                  <a:pt x="5694" y="672"/>
                  <a:pt x="5694" y="672"/>
                  <a:pt x="5694" y="672"/>
                </a:cubicBezTo>
                <a:cubicBezTo>
                  <a:pt x="5669" y="493"/>
                  <a:pt x="5596" y="339"/>
                  <a:pt x="5495" y="237"/>
                </a:cubicBezTo>
                <a:cubicBezTo>
                  <a:pt x="5516" y="213"/>
                  <a:pt x="5539" y="190"/>
                  <a:pt x="5563" y="169"/>
                </a:cubicBezTo>
                <a:cubicBezTo>
                  <a:pt x="5588" y="194"/>
                  <a:pt x="5611" y="222"/>
                  <a:pt x="5633" y="253"/>
                </a:cubicBezTo>
                <a:close/>
                <a:moveTo>
                  <a:pt x="5445" y="305"/>
                </a:moveTo>
                <a:cubicBezTo>
                  <a:pt x="5426" y="333"/>
                  <a:pt x="5409" y="363"/>
                  <a:pt x="5395" y="394"/>
                </a:cubicBezTo>
                <a:cubicBezTo>
                  <a:pt x="5453" y="466"/>
                  <a:pt x="5495" y="563"/>
                  <a:pt x="5515" y="672"/>
                </a:cubicBezTo>
                <a:cubicBezTo>
                  <a:pt x="5612" y="672"/>
                  <a:pt x="5612" y="672"/>
                  <a:pt x="5612" y="672"/>
                </a:cubicBezTo>
                <a:cubicBezTo>
                  <a:pt x="5594" y="555"/>
                  <a:pt x="5551" y="446"/>
                  <a:pt x="5488" y="358"/>
                </a:cubicBezTo>
                <a:cubicBezTo>
                  <a:pt x="5474" y="339"/>
                  <a:pt x="5460" y="321"/>
                  <a:pt x="5445" y="305"/>
                </a:cubicBezTo>
                <a:close/>
                <a:moveTo>
                  <a:pt x="5335" y="672"/>
                </a:moveTo>
                <a:cubicBezTo>
                  <a:pt x="5432" y="672"/>
                  <a:pt x="5432" y="672"/>
                  <a:pt x="5432" y="672"/>
                </a:cubicBezTo>
                <a:cubicBezTo>
                  <a:pt x="5418" y="606"/>
                  <a:pt x="5394" y="543"/>
                  <a:pt x="5360" y="490"/>
                </a:cubicBezTo>
                <a:cubicBezTo>
                  <a:pt x="5343" y="548"/>
                  <a:pt x="5335" y="609"/>
                  <a:pt x="5335" y="672"/>
                </a:cubicBezTo>
                <a:close/>
                <a:moveTo>
                  <a:pt x="6395" y="129"/>
                </a:moveTo>
                <a:cubicBezTo>
                  <a:pt x="6383" y="120"/>
                  <a:pt x="6370" y="111"/>
                  <a:pt x="6356" y="103"/>
                </a:cubicBezTo>
                <a:cubicBezTo>
                  <a:pt x="6350" y="109"/>
                  <a:pt x="6344" y="116"/>
                  <a:pt x="6338" y="122"/>
                </a:cubicBezTo>
                <a:cubicBezTo>
                  <a:pt x="6260" y="209"/>
                  <a:pt x="6172" y="341"/>
                  <a:pt x="6126" y="527"/>
                </a:cubicBezTo>
                <a:cubicBezTo>
                  <a:pt x="6111" y="452"/>
                  <a:pt x="6091" y="379"/>
                  <a:pt x="6066" y="311"/>
                </a:cubicBezTo>
                <a:cubicBezTo>
                  <a:pt x="6116" y="197"/>
                  <a:pt x="6179" y="110"/>
                  <a:pt x="6237" y="45"/>
                </a:cubicBezTo>
                <a:cubicBezTo>
                  <a:pt x="6222" y="39"/>
                  <a:pt x="6206" y="34"/>
                  <a:pt x="6190" y="29"/>
                </a:cubicBezTo>
                <a:cubicBezTo>
                  <a:pt x="6140" y="87"/>
                  <a:pt x="6087" y="161"/>
                  <a:pt x="6042" y="252"/>
                </a:cubicBezTo>
                <a:cubicBezTo>
                  <a:pt x="6010" y="176"/>
                  <a:pt x="5970" y="106"/>
                  <a:pt x="5924" y="41"/>
                </a:cubicBezTo>
                <a:cubicBezTo>
                  <a:pt x="5917" y="31"/>
                  <a:pt x="5909" y="21"/>
                  <a:pt x="5901" y="11"/>
                </a:cubicBezTo>
                <a:cubicBezTo>
                  <a:pt x="5866" y="16"/>
                  <a:pt x="5831" y="25"/>
                  <a:pt x="5798" y="35"/>
                </a:cubicBezTo>
                <a:cubicBezTo>
                  <a:pt x="5878" y="128"/>
                  <a:pt x="5943" y="246"/>
                  <a:pt x="5988" y="381"/>
                </a:cubicBezTo>
                <a:cubicBezTo>
                  <a:pt x="5972" y="428"/>
                  <a:pt x="5957" y="479"/>
                  <a:pt x="5946" y="533"/>
                </a:cubicBezTo>
                <a:cubicBezTo>
                  <a:pt x="5915" y="389"/>
                  <a:pt x="5858" y="257"/>
                  <a:pt x="5779" y="147"/>
                </a:cubicBezTo>
                <a:cubicBezTo>
                  <a:pt x="5759" y="119"/>
                  <a:pt x="5737" y="93"/>
                  <a:pt x="5715" y="68"/>
                </a:cubicBezTo>
                <a:cubicBezTo>
                  <a:pt x="5685" y="83"/>
                  <a:pt x="5656" y="99"/>
                  <a:pt x="5629" y="118"/>
                </a:cubicBezTo>
                <a:cubicBezTo>
                  <a:pt x="5756" y="246"/>
                  <a:pt x="5846" y="444"/>
                  <a:pt x="5872" y="672"/>
                </a:cubicBezTo>
                <a:cubicBezTo>
                  <a:pt x="5972" y="672"/>
                  <a:pt x="5972" y="672"/>
                  <a:pt x="5972" y="672"/>
                </a:cubicBezTo>
                <a:cubicBezTo>
                  <a:pt x="5980" y="595"/>
                  <a:pt x="5993" y="524"/>
                  <a:pt x="6012" y="460"/>
                </a:cubicBezTo>
                <a:cubicBezTo>
                  <a:pt x="6030" y="527"/>
                  <a:pt x="6042" y="599"/>
                  <a:pt x="6049" y="672"/>
                </a:cubicBezTo>
                <a:cubicBezTo>
                  <a:pt x="6146" y="672"/>
                  <a:pt x="6146" y="672"/>
                  <a:pt x="6146" y="672"/>
                </a:cubicBezTo>
                <a:cubicBezTo>
                  <a:pt x="6175" y="423"/>
                  <a:pt x="6281" y="255"/>
                  <a:pt x="6373" y="153"/>
                </a:cubicBezTo>
                <a:cubicBezTo>
                  <a:pt x="6380" y="145"/>
                  <a:pt x="6388" y="137"/>
                  <a:pt x="6395" y="129"/>
                </a:cubicBezTo>
                <a:close/>
                <a:moveTo>
                  <a:pt x="6521" y="248"/>
                </a:moveTo>
                <a:cubicBezTo>
                  <a:pt x="6511" y="236"/>
                  <a:pt x="6501" y="224"/>
                  <a:pt x="6490" y="213"/>
                </a:cubicBezTo>
                <a:cubicBezTo>
                  <a:pt x="6387" y="318"/>
                  <a:pt x="6301" y="472"/>
                  <a:pt x="6274" y="672"/>
                </a:cubicBezTo>
                <a:cubicBezTo>
                  <a:pt x="6321" y="672"/>
                  <a:pt x="6321" y="672"/>
                  <a:pt x="6321" y="672"/>
                </a:cubicBezTo>
                <a:cubicBezTo>
                  <a:pt x="6348" y="477"/>
                  <a:pt x="6433" y="345"/>
                  <a:pt x="6506" y="264"/>
                </a:cubicBezTo>
                <a:cubicBezTo>
                  <a:pt x="6511" y="258"/>
                  <a:pt x="6516" y="253"/>
                  <a:pt x="6521" y="248"/>
                </a:cubicBezTo>
                <a:close/>
                <a:moveTo>
                  <a:pt x="6449" y="672"/>
                </a:moveTo>
                <a:cubicBezTo>
                  <a:pt x="6496" y="672"/>
                  <a:pt x="6496" y="672"/>
                  <a:pt x="6496" y="672"/>
                </a:cubicBezTo>
                <a:cubicBezTo>
                  <a:pt x="6518" y="552"/>
                  <a:pt x="6568" y="463"/>
                  <a:pt x="6616" y="402"/>
                </a:cubicBezTo>
                <a:cubicBezTo>
                  <a:pt x="6610" y="386"/>
                  <a:pt x="6602" y="371"/>
                  <a:pt x="6594" y="356"/>
                </a:cubicBezTo>
                <a:cubicBezTo>
                  <a:pt x="6527" y="435"/>
                  <a:pt x="6472" y="540"/>
                  <a:pt x="6449" y="672"/>
                </a:cubicBezTo>
                <a:close/>
                <a:moveTo>
                  <a:pt x="6665" y="564"/>
                </a:moveTo>
                <a:cubicBezTo>
                  <a:pt x="6649" y="597"/>
                  <a:pt x="6635" y="633"/>
                  <a:pt x="6626" y="672"/>
                </a:cubicBezTo>
                <a:cubicBezTo>
                  <a:pt x="6673" y="672"/>
                  <a:pt x="6673" y="672"/>
                  <a:pt x="6673" y="672"/>
                </a:cubicBezTo>
                <a:cubicBezTo>
                  <a:pt x="6673" y="636"/>
                  <a:pt x="6670" y="599"/>
                  <a:pt x="6665" y="564"/>
                </a:cubicBezTo>
                <a:close/>
                <a:moveTo>
                  <a:pt x="2441" y="29"/>
                </a:moveTo>
                <a:cubicBezTo>
                  <a:pt x="2297" y="29"/>
                  <a:pt x="2297" y="29"/>
                  <a:pt x="2297" y="29"/>
                </a:cubicBezTo>
                <a:cubicBezTo>
                  <a:pt x="2297" y="672"/>
                  <a:pt x="2297" y="672"/>
                  <a:pt x="2297" y="672"/>
                </a:cubicBezTo>
                <a:cubicBezTo>
                  <a:pt x="2693" y="672"/>
                  <a:pt x="2693" y="672"/>
                  <a:pt x="2693" y="672"/>
                </a:cubicBezTo>
                <a:cubicBezTo>
                  <a:pt x="2693" y="545"/>
                  <a:pt x="2693" y="545"/>
                  <a:pt x="2693" y="545"/>
                </a:cubicBezTo>
                <a:cubicBezTo>
                  <a:pt x="2441" y="545"/>
                  <a:pt x="2441" y="545"/>
                  <a:pt x="2441" y="545"/>
                </a:cubicBezTo>
                <a:lnTo>
                  <a:pt x="2441" y="29"/>
                </a:lnTo>
                <a:close/>
                <a:moveTo>
                  <a:pt x="3492" y="29"/>
                </a:moveTo>
                <a:cubicBezTo>
                  <a:pt x="3440" y="29"/>
                  <a:pt x="3440" y="29"/>
                  <a:pt x="3440" y="29"/>
                </a:cubicBezTo>
                <a:cubicBezTo>
                  <a:pt x="3440" y="672"/>
                  <a:pt x="3440" y="672"/>
                  <a:pt x="3440" y="672"/>
                </a:cubicBezTo>
                <a:cubicBezTo>
                  <a:pt x="3786" y="672"/>
                  <a:pt x="3786" y="672"/>
                  <a:pt x="3786" y="672"/>
                </a:cubicBezTo>
                <a:cubicBezTo>
                  <a:pt x="3786" y="625"/>
                  <a:pt x="3786" y="625"/>
                  <a:pt x="3786" y="625"/>
                </a:cubicBezTo>
                <a:cubicBezTo>
                  <a:pt x="3492" y="625"/>
                  <a:pt x="3492" y="625"/>
                  <a:pt x="3492" y="625"/>
                </a:cubicBezTo>
                <a:lnTo>
                  <a:pt x="3492" y="29"/>
                </a:lnTo>
                <a:close/>
                <a:moveTo>
                  <a:pt x="3846" y="672"/>
                </a:moveTo>
                <a:cubicBezTo>
                  <a:pt x="3898" y="672"/>
                  <a:pt x="3898" y="672"/>
                  <a:pt x="3898" y="672"/>
                </a:cubicBezTo>
                <a:cubicBezTo>
                  <a:pt x="3898" y="29"/>
                  <a:pt x="3898" y="29"/>
                  <a:pt x="3898" y="29"/>
                </a:cubicBezTo>
                <a:cubicBezTo>
                  <a:pt x="3846" y="29"/>
                  <a:pt x="3846" y="29"/>
                  <a:pt x="3846" y="29"/>
                </a:cubicBezTo>
                <a:lnTo>
                  <a:pt x="3846" y="672"/>
                </a:lnTo>
                <a:close/>
                <a:moveTo>
                  <a:pt x="4743" y="625"/>
                </a:moveTo>
                <a:cubicBezTo>
                  <a:pt x="4743" y="366"/>
                  <a:pt x="4743" y="366"/>
                  <a:pt x="4743" y="366"/>
                </a:cubicBezTo>
                <a:cubicBezTo>
                  <a:pt x="5028" y="366"/>
                  <a:pt x="5028" y="366"/>
                  <a:pt x="5028" y="366"/>
                </a:cubicBezTo>
                <a:cubicBezTo>
                  <a:pt x="5028" y="320"/>
                  <a:pt x="5028" y="320"/>
                  <a:pt x="5028" y="320"/>
                </a:cubicBezTo>
                <a:cubicBezTo>
                  <a:pt x="4743" y="320"/>
                  <a:pt x="4743" y="320"/>
                  <a:pt x="4743" y="320"/>
                </a:cubicBezTo>
                <a:cubicBezTo>
                  <a:pt x="4743" y="76"/>
                  <a:pt x="4743" y="76"/>
                  <a:pt x="4743" y="76"/>
                </a:cubicBezTo>
                <a:cubicBezTo>
                  <a:pt x="5049" y="76"/>
                  <a:pt x="5049" y="76"/>
                  <a:pt x="5049" y="76"/>
                </a:cubicBezTo>
                <a:cubicBezTo>
                  <a:pt x="5049" y="29"/>
                  <a:pt x="5049" y="29"/>
                  <a:pt x="5049" y="29"/>
                </a:cubicBezTo>
                <a:cubicBezTo>
                  <a:pt x="4691" y="29"/>
                  <a:pt x="4691" y="29"/>
                  <a:pt x="4691" y="29"/>
                </a:cubicBezTo>
                <a:cubicBezTo>
                  <a:pt x="4691" y="672"/>
                  <a:pt x="4691" y="672"/>
                  <a:pt x="4691" y="672"/>
                </a:cubicBezTo>
                <a:cubicBezTo>
                  <a:pt x="5059" y="672"/>
                  <a:pt x="5059" y="672"/>
                  <a:pt x="5059" y="672"/>
                </a:cubicBezTo>
                <a:cubicBezTo>
                  <a:pt x="5059" y="625"/>
                  <a:pt x="5059" y="625"/>
                  <a:pt x="5059" y="625"/>
                </a:cubicBezTo>
                <a:lnTo>
                  <a:pt x="4743" y="625"/>
                </a:lnTo>
                <a:close/>
                <a:moveTo>
                  <a:pt x="4516" y="625"/>
                </a:moveTo>
                <a:cubicBezTo>
                  <a:pt x="4506" y="625"/>
                  <a:pt x="4506" y="625"/>
                  <a:pt x="4506" y="625"/>
                </a:cubicBezTo>
                <a:cubicBezTo>
                  <a:pt x="4133" y="29"/>
                  <a:pt x="4133" y="29"/>
                  <a:pt x="4133" y="29"/>
                </a:cubicBezTo>
                <a:cubicBezTo>
                  <a:pt x="4039" y="29"/>
                  <a:pt x="4039" y="29"/>
                  <a:pt x="4039" y="29"/>
                </a:cubicBezTo>
                <a:cubicBezTo>
                  <a:pt x="4039" y="672"/>
                  <a:pt x="4039" y="672"/>
                  <a:pt x="4039" y="672"/>
                </a:cubicBezTo>
                <a:cubicBezTo>
                  <a:pt x="4091" y="672"/>
                  <a:pt x="4091" y="672"/>
                  <a:pt x="4091" y="672"/>
                </a:cubicBezTo>
                <a:cubicBezTo>
                  <a:pt x="4091" y="76"/>
                  <a:pt x="4091" y="76"/>
                  <a:pt x="4091" y="76"/>
                </a:cubicBezTo>
                <a:cubicBezTo>
                  <a:pt x="4104" y="76"/>
                  <a:pt x="4104" y="76"/>
                  <a:pt x="4104" y="76"/>
                </a:cubicBezTo>
                <a:cubicBezTo>
                  <a:pt x="4476" y="672"/>
                  <a:pt x="4476" y="672"/>
                  <a:pt x="4476" y="672"/>
                </a:cubicBezTo>
                <a:cubicBezTo>
                  <a:pt x="4568" y="672"/>
                  <a:pt x="4568" y="672"/>
                  <a:pt x="4568" y="672"/>
                </a:cubicBezTo>
                <a:cubicBezTo>
                  <a:pt x="4568" y="29"/>
                  <a:pt x="4568" y="29"/>
                  <a:pt x="4568" y="29"/>
                </a:cubicBezTo>
                <a:cubicBezTo>
                  <a:pt x="4516" y="29"/>
                  <a:pt x="4516" y="29"/>
                  <a:pt x="4516" y="29"/>
                </a:cubicBezTo>
                <a:lnTo>
                  <a:pt x="4516" y="625"/>
                </a:lnTo>
                <a:close/>
                <a:moveTo>
                  <a:pt x="653" y="545"/>
                </a:moveTo>
                <a:cubicBezTo>
                  <a:pt x="642" y="545"/>
                  <a:pt x="642" y="545"/>
                  <a:pt x="642" y="545"/>
                </a:cubicBezTo>
                <a:cubicBezTo>
                  <a:pt x="536" y="47"/>
                  <a:pt x="536" y="47"/>
                  <a:pt x="536" y="47"/>
                </a:cubicBezTo>
                <a:cubicBezTo>
                  <a:pt x="386" y="47"/>
                  <a:pt x="386" y="47"/>
                  <a:pt x="386" y="47"/>
                </a:cubicBezTo>
                <a:cubicBezTo>
                  <a:pt x="291" y="545"/>
                  <a:pt x="291" y="545"/>
                  <a:pt x="291" y="545"/>
                </a:cubicBezTo>
                <a:cubicBezTo>
                  <a:pt x="277" y="545"/>
                  <a:pt x="277" y="545"/>
                  <a:pt x="277" y="545"/>
                </a:cubicBezTo>
                <a:cubicBezTo>
                  <a:pt x="148" y="29"/>
                  <a:pt x="148" y="29"/>
                  <a:pt x="148" y="29"/>
                </a:cubicBezTo>
                <a:cubicBezTo>
                  <a:pt x="0" y="29"/>
                  <a:pt x="0" y="29"/>
                  <a:pt x="0" y="29"/>
                </a:cubicBezTo>
                <a:cubicBezTo>
                  <a:pt x="159" y="672"/>
                  <a:pt x="159" y="672"/>
                  <a:pt x="159" y="672"/>
                </a:cubicBezTo>
                <a:cubicBezTo>
                  <a:pt x="381" y="672"/>
                  <a:pt x="381" y="672"/>
                  <a:pt x="381" y="672"/>
                </a:cubicBezTo>
                <a:cubicBezTo>
                  <a:pt x="460" y="281"/>
                  <a:pt x="460" y="281"/>
                  <a:pt x="460" y="281"/>
                </a:cubicBezTo>
                <a:cubicBezTo>
                  <a:pt x="546" y="672"/>
                  <a:pt x="546" y="672"/>
                  <a:pt x="546" y="672"/>
                </a:cubicBezTo>
                <a:cubicBezTo>
                  <a:pt x="772" y="672"/>
                  <a:pt x="772" y="672"/>
                  <a:pt x="772" y="672"/>
                </a:cubicBezTo>
                <a:cubicBezTo>
                  <a:pt x="913" y="29"/>
                  <a:pt x="913" y="29"/>
                  <a:pt x="913" y="29"/>
                </a:cubicBezTo>
                <a:cubicBezTo>
                  <a:pt x="765" y="29"/>
                  <a:pt x="765" y="29"/>
                  <a:pt x="765" y="29"/>
                </a:cubicBezTo>
                <a:lnTo>
                  <a:pt x="653" y="545"/>
                </a:lnTo>
                <a:close/>
                <a:moveTo>
                  <a:pt x="3341" y="339"/>
                </a:moveTo>
                <a:cubicBezTo>
                  <a:pt x="3342" y="385"/>
                  <a:pt x="3336" y="430"/>
                  <a:pt x="3319" y="474"/>
                </a:cubicBezTo>
                <a:cubicBezTo>
                  <a:pt x="3289" y="553"/>
                  <a:pt x="3226" y="616"/>
                  <a:pt x="3144" y="649"/>
                </a:cubicBezTo>
                <a:cubicBezTo>
                  <a:pt x="3101" y="667"/>
                  <a:pt x="3050" y="676"/>
                  <a:pt x="2992" y="676"/>
                </a:cubicBezTo>
                <a:cubicBezTo>
                  <a:pt x="2753" y="676"/>
                  <a:pt x="2753" y="676"/>
                  <a:pt x="2753" y="676"/>
                </a:cubicBezTo>
                <a:cubicBezTo>
                  <a:pt x="2753" y="24"/>
                  <a:pt x="2753" y="24"/>
                  <a:pt x="2753" y="24"/>
                </a:cubicBezTo>
                <a:cubicBezTo>
                  <a:pt x="2992" y="24"/>
                  <a:pt x="2992" y="24"/>
                  <a:pt x="2992" y="24"/>
                </a:cubicBezTo>
                <a:cubicBezTo>
                  <a:pt x="3095" y="23"/>
                  <a:pt x="3185" y="52"/>
                  <a:pt x="3254" y="119"/>
                </a:cubicBezTo>
                <a:cubicBezTo>
                  <a:pt x="3313" y="177"/>
                  <a:pt x="3341" y="257"/>
                  <a:pt x="3341" y="339"/>
                </a:cubicBezTo>
                <a:close/>
                <a:moveTo>
                  <a:pt x="3177" y="259"/>
                </a:moveTo>
                <a:cubicBezTo>
                  <a:pt x="3158" y="213"/>
                  <a:pt x="3125" y="179"/>
                  <a:pt x="3077" y="163"/>
                </a:cubicBezTo>
                <a:cubicBezTo>
                  <a:pt x="3053" y="154"/>
                  <a:pt x="3025" y="150"/>
                  <a:pt x="2995" y="150"/>
                </a:cubicBezTo>
                <a:cubicBezTo>
                  <a:pt x="2898" y="150"/>
                  <a:pt x="2898" y="150"/>
                  <a:pt x="2898" y="150"/>
                </a:cubicBezTo>
                <a:cubicBezTo>
                  <a:pt x="2898" y="549"/>
                  <a:pt x="2898" y="549"/>
                  <a:pt x="2898" y="549"/>
                </a:cubicBezTo>
                <a:cubicBezTo>
                  <a:pt x="2995" y="549"/>
                  <a:pt x="2995" y="549"/>
                  <a:pt x="2995" y="549"/>
                </a:cubicBezTo>
                <a:cubicBezTo>
                  <a:pt x="3025" y="549"/>
                  <a:pt x="3053" y="545"/>
                  <a:pt x="3077" y="536"/>
                </a:cubicBezTo>
                <a:cubicBezTo>
                  <a:pt x="3125" y="518"/>
                  <a:pt x="3158" y="484"/>
                  <a:pt x="3177" y="436"/>
                </a:cubicBezTo>
                <a:cubicBezTo>
                  <a:pt x="3195" y="386"/>
                  <a:pt x="3195" y="309"/>
                  <a:pt x="3177" y="259"/>
                </a:cubicBezTo>
                <a:close/>
                <a:moveTo>
                  <a:pt x="1516" y="115"/>
                </a:moveTo>
                <a:cubicBezTo>
                  <a:pt x="1577" y="181"/>
                  <a:pt x="1607" y="271"/>
                  <a:pt x="1603" y="359"/>
                </a:cubicBezTo>
                <a:cubicBezTo>
                  <a:pt x="1602" y="482"/>
                  <a:pt x="1528" y="606"/>
                  <a:pt x="1412" y="659"/>
                </a:cubicBezTo>
                <a:cubicBezTo>
                  <a:pt x="1329" y="700"/>
                  <a:pt x="1190" y="700"/>
                  <a:pt x="1108" y="659"/>
                </a:cubicBezTo>
                <a:cubicBezTo>
                  <a:pt x="991" y="606"/>
                  <a:pt x="917" y="482"/>
                  <a:pt x="916" y="359"/>
                </a:cubicBezTo>
                <a:cubicBezTo>
                  <a:pt x="915" y="312"/>
                  <a:pt x="921" y="266"/>
                  <a:pt x="938" y="221"/>
                </a:cubicBezTo>
                <a:cubicBezTo>
                  <a:pt x="968" y="140"/>
                  <a:pt x="1029" y="74"/>
                  <a:pt x="1110" y="38"/>
                </a:cubicBezTo>
                <a:cubicBezTo>
                  <a:pt x="1192" y="0"/>
                  <a:pt x="1326" y="0"/>
                  <a:pt x="1409" y="38"/>
                </a:cubicBezTo>
                <a:cubicBezTo>
                  <a:pt x="1452" y="57"/>
                  <a:pt x="1487" y="83"/>
                  <a:pt x="1516" y="115"/>
                </a:cubicBezTo>
                <a:close/>
                <a:moveTo>
                  <a:pt x="1453" y="350"/>
                </a:moveTo>
                <a:cubicBezTo>
                  <a:pt x="1453" y="216"/>
                  <a:pt x="1368" y="142"/>
                  <a:pt x="1260" y="142"/>
                </a:cubicBezTo>
                <a:cubicBezTo>
                  <a:pt x="1133" y="142"/>
                  <a:pt x="1067" y="234"/>
                  <a:pt x="1067" y="350"/>
                </a:cubicBezTo>
                <a:cubicBezTo>
                  <a:pt x="1067" y="462"/>
                  <a:pt x="1138" y="558"/>
                  <a:pt x="1260" y="558"/>
                </a:cubicBezTo>
                <a:cubicBezTo>
                  <a:pt x="1381" y="558"/>
                  <a:pt x="1453" y="463"/>
                  <a:pt x="1453" y="350"/>
                </a:cubicBezTo>
                <a:close/>
                <a:moveTo>
                  <a:pt x="2071" y="442"/>
                </a:moveTo>
                <a:cubicBezTo>
                  <a:pt x="2235" y="672"/>
                  <a:pt x="2235" y="672"/>
                  <a:pt x="2235" y="672"/>
                </a:cubicBezTo>
                <a:cubicBezTo>
                  <a:pt x="2068" y="672"/>
                  <a:pt x="2068" y="672"/>
                  <a:pt x="2068" y="672"/>
                </a:cubicBezTo>
                <a:cubicBezTo>
                  <a:pt x="1931" y="473"/>
                  <a:pt x="1931" y="473"/>
                  <a:pt x="1931" y="473"/>
                </a:cubicBezTo>
                <a:cubicBezTo>
                  <a:pt x="1928" y="473"/>
                  <a:pt x="1825" y="473"/>
                  <a:pt x="1822" y="473"/>
                </a:cubicBezTo>
                <a:cubicBezTo>
                  <a:pt x="1822" y="672"/>
                  <a:pt x="1822" y="672"/>
                  <a:pt x="1822" y="672"/>
                </a:cubicBezTo>
                <a:cubicBezTo>
                  <a:pt x="1677" y="672"/>
                  <a:pt x="1677" y="672"/>
                  <a:pt x="1677" y="672"/>
                </a:cubicBezTo>
                <a:cubicBezTo>
                  <a:pt x="1677" y="24"/>
                  <a:pt x="1677" y="24"/>
                  <a:pt x="1677" y="24"/>
                </a:cubicBezTo>
                <a:cubicBezTo>
                  <a:pt x="1677" y="24"/>
                  <a:pt x="1930" y="24"/>
                  <a:pt x="1930" y="24"/>
                </a:cubicBezTo>
                <a:cubicBezTo>
                  <a:pt x="2023" y="24"/>
                  <a:pt x="2110" y="46"/>
                  <a:pt x="2160" y="120"/>
                </a:cubicBezTo>
                <a:cubicBezTo>
                  <a:pt x="2181" y="152"/>
                  <a:pt x="2192" y="192"/>
                  <a:pt x="2192" y="240"/>
                </a:cubicBezTo>
                <a:cubicBezTo>
                  <a:pt x="2194" y="289"/>
                  <a:pt x="2184" y="339"/>
                  <a:pt x="2160" y="372"/>
                </a:cubicBezTo>
                <a:cubicBezTo>
                  <a:pt x="2139" y="403"/>
                  <a:pt x="2109" y="426"/>
                  <a:pt x="2071" y="442"/>
                </a:cubicBezTo>
                <a:close/>
                <a:moveTo>
                  <a:pt x="2028" y="195"/>
                </a:moveTo>
                <a:cubicBezTo>
                  <a:pt x="2020" y="180"/>
                  <a:pt x="2007" y="168"/>
                  <a:pt x="1992" y="159"/>
                </a:cubicBezTo>
                <a:cubicBezTo>
                  <a:pt x="1977" y="151"/>
                  <a:pt x="1959" y="150"/>
                  <a:pt x="1938" y="150"/>
                </a:cubicBezTo>
                <a:cubicBezTo>
                  <a:pt x="1822" y="150"/>
                  <a:pt x="1822" y="150"/>
                  <a:pt x="1822" y="150"/>
                </a:cubicBezTo>
                <a:cubicBezTo>
                  <a:pt x="1822" y="352"/>
                  <a:pt x="1822" y="352"/>
                  <a:pt x="1822" y="352"/>
                </a:cubicBezTo>
                <a:cubicBezTo>
                  <a:pt x="1938" y="352"/>
                  <a:pt x="1938" y="352"/>
                  <a:pt x="1938" y="352"/>
                </a:cubicBezTo>
                <a:cubicBezTo>
                  <a:pt x="1977" y="353"/>
                  <a:pt x="2009" y="337"/>
                  <a:pt x="2028" y="304"/>
                </a:cubicBezTo>
                <a:cubicBezTo>
                  <a:pt x="2046" y="273"/>
                  <a:pt x="2046" y="225"/>
                  <a:pt x="2028" y="195"/>
                </a:cubicBezTo>
                <a:close/>
              </a:path>
            </a:pathLst>
          </a:custGeom>
          <a:solidFill>
            <a:srgbClr val="46BE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1">
            <a:extLst>
              <a:ext uri="{FF2B5EF4-FFF2-40B4-BE49-F238E27FC236}">
                <a16:creationId xmlns:a16="http://schemas.microsoft.com/office/drawing/2014/main" id="{67905C9A-CA62-47B4-84DB-ABC4FC22EEA2}"/>
              </a:ext>
            </a:extLst>
          </p:cNvPr>
          <p:cNvSpPr>
            <a:spLocks noSelect="1"/>
          </p:cNvSpPr>
          <p:nvPr userDrawn="1"/>
        </p:nvSpPr>
        <p:spPr bwMode="gray">
          <a:xfrm>
            <a:off x="432000" y="4786312"/>
            <a:ext cx="660400" cy="144463"/>
          </a:xfrm>
          <a:custGeom>
            <a:avLst/>
            <a:gdLst>
              <a:gd name="T0" fmla="*/ 324 w 2078"/>
              <a:gd name="T1" fmla="*/ 13 h 453"/>
              <a:gd name="T2" fmla="*/ 184 w 2078"/>
              <a:gd name="T3" fmla="*/ 178 h 453"/>
              <a:gd name="T4" fmla="*/ 778 w 2078"/>
              <a:gd name="T5" fmla="*/ 5 h 453"/>
              <a:gd name="T6" fmla="*/ 603 w 2078"/>
              <a:gd name="T7" fmla="*/ 161 h 453"/>
              <a:gd name="T8" fmla="*/ 546 w 2078"/>
              <a:gd name="T9" fmla="*/ 65 h 453"/>
              <a:gd name="T10" fmla="*/ 714 w 2078"/>
              <a:gd name="T11" fmla="*/ 170 h 453"/>
              <a:gd name="T12" fmla="*/ 722 w 2078"/>
              <a:gd name="T13" fmla="*/ 91 h 453"/>
              <a:gd name="T14" fmla="*/ 737 w 2078"/>
              <a:gd name="T15" fmla="*/ 68 h 453"/>
              <a:gd name="T16" fmla="*/ 696 w 2078"/>
              <a:gd name="T17" fmla="*/ 119 h 453"/>
              <a:gd name="T18" fmla="*/ 371 w 2078"/>
              <a:gd name="T19" fmla="*/ 193 h 453"/>
              <a:gd name="T20" fmla="*/ 357 w 2078"/>
              <a:gd name="T21" fmla="*/ 147 h 453"/>
              <a:gd name="T22" fmla="*/ 457 w 2078"/>
              <a:gd name="T23" fmla="*/ 209 h 453"/>
              <a:gd name="T24" fmla="*/ 387 w 2078"/>
              <a:gd name="T25" fmla="*/ 153 h 453"/>
              <a:gd name="T26" fmla="*/ 915 w 2078"/>
              <a:gd name="T27" fmla="*/ 180 h 453"/>
              <a:gd name="T28" fmla="*/ 990 w 2078"/>
              <a:gd name="T29" fmla="*/ 76 h 453"/>
              <a:gd name="T30" fmla="*/ 1087 w 2078"/>
              <a:gd name="T31" fmla="*/ 183 h 453"/>
              <a:gd name="T32" fmla="*/ 1121 w 2078"/>
              <a:gd name="T33" fmla="*/ 68 h 453"/>
              <a:gd name="T34" fmla="*/ 1149 w 2078"/>
              <a:gd name="T35" fmla="*/ 180 h 453"/>
              <a:gd name="T36" fmla="*/ 1070 w 2078"/>
              <a:gd name="T37" fmla="*/ 159 h 453"/>
              <a:gd name="T38" fmla="*/ 1882 w 2078"/>
              <a:gd name="T39" fmla="*/ 161 h 453"/>
              <a:gd name="T40" fmla="*/ 1817 w 2078"/>
              <a:gd name="T41" fmla="*/ 45 h 453"/>
              <a:gd name="T42" fmla="*/ 1966 w 2078"/>
              <a:gd name="T43" fmla="*/ 61 h 453"/>
              <a:gd name="T44" fmla="*/ 1975 w 2078"/>
              <a:gd name="T45" fmla="*/ 124 h 453"/>
              <a:gd name="T46" fmla="*/ 1223 w 2078"/>
              <a:gd name="T47" fmla="*/ 191 h 453"/>
              <a:gd name="T48" fmla="*/ 1236 w 2078"/>
              <a:gd name="T49" fmla="*/ 152 h 453"/>
              <a:gd name="T50" fmla="*/ 1790 w 2078"/>
              <a:gd name="T51" fmla="*/ 180 h 453"/>
              <a:gd name="T52" fmla="*/ 1704 w 2078"/>
              <a:gd name="T53" fmla="*/ 98 h 453"/>
              <a:gd name="T54" fmla="*/ 1360 w 2078"/>
              <a:gd name="T55" fmla="*/ 49 h 453"/>
              <a:gd name="T56" fmla="*/ 1403 w 2078"/>
              <a:gd name="T57" fmla="*/ 87 h 453"/>
              <a:gd name="T58" fmla="*/ 1594 w 2078"/>
              <a:gd name="T59" fmla="*/ 43 h 453"/>
              <a:gd name="T60" fmla="*/ 1630 w 2078"/>
              <a:gd name="T61" fmla="*/ 143 h 453"/>
              <a:gd name="T62" fmla="*/ 1573 w 2078"/>
              <a:gd name="T63" fmla="*/ 68 h 453"/>
              <a:gd name="T64" fmla="*/ 389 w 2078"/>
              <a:gd name="T65" fmla="*/ 449 h 453"/>
              <a:gd name="T66" fmla="*/ 421 w 2078"/>
              <a:gd name="T67" fmla="*/ 344 h 453"/>
              <a:gd name="T68" fmla="*/ 432 w 2078"/>
              <a:gd name="T69" fmla="*/ 394 h 453"/>
              <a:gd name="T70" fmla="*/ 273 w 2078"/>
              <a:gd name="T71" fmla="*/ 328 h 453"/>
              <a:gd name="T72" fmla="*/ 279 w 2078"/>
              <a:gd name="T73" fmla="*/ 346 h 453"/>
              <a:gd name="T74" fmla="*/ 19 w 2078"/>
              <a:gd name="T75" fmla="*/ 346 h 453"/>
              <a:gd name="T76" fmla="*/ 71 w 2078"/>
              <a:gd name="T77" fmla="*/ 285 h 453"/>
              <a:gd name="T78" fmla="*/ 111 w 2078"/>
              <a:gd name="T79" fmla="*/ 334 h 453"/>
              <a:gd name="T80" fmla="*/ 119 w 2078"/>
              <a:gd name="T81" fmla="*/ 427 h 453"/>
              <a:gd name="T82" fmla="*/ 547 w 2078"/>
              <a:gd name="T83" fmla="*/ 278 h 453"/>
              <a:gd name="T84" fmla="*/ 1238 w 2078"/>
              <a:gd name="T85" fmla="*/ 418 h 453"/>
              <a:gd name="T86" fmla="*/ 1236 w 2078"/>
              <a:gd name="T87" fmla="*/ 352 h 453"/>
              <a:gd name="T88" fmla="*/ 724 w 2078"/>
              <a:gd name="T89" fmla="*/ 340 h 453"/>
              <a:gd name="T90" fmla="*/ 763 w 2078"/>
              <a:gd name="T91" fmla="*/ 318 h 453"/>
              <a:gd name="T92" fmla="*/ 1271 w 2078"/>
              <a:gd name="T93" fmla="*/ 419 h 453"/>
              <a:gd name="T94" fmla="*/ 1341 w 2078"/>
              <a:gd name="T95" fmla="*/ 342 h 453"/>
              <a:gd name="T96" fmla="*/ 1094 w 2078"/>
              <a:gd name="T97" fmla="*/ 431 h 453"/>
              <a:gd name="T98" fmla="*/ 1039 w 2078"/>
              <a:gd name="T99" fmla="*/ 337 h 453"/>
              <a:gd name="T100" fmla="*/ 854 w 2078"/>
              <a:gd name="T101" fmla="*/ 427 h 453"/>
              <a:gd name="T102" fmla="*/ 872 w 2078"/>
              <a:gd name="T103" fmla="*/ 426 h 453"/>
              <a:gd name="T104" fmla="*/ 986 w 2078"/>
              <a:gd name="T105" fmla="*/ 338 h 453"/>
              <a:gd name="T106" fmla="*/ 995 w 2078"/>
              <a:gd name="T107" fmla="*/ 402 h 453"/>
              <a:gd name="T108" fmla="*/ 1011 w 2078"/>
              <a:gd name="T109" fmla="*/ 390 h 453"/>
              <a:gd name="T110" fmla="*/ 2051 w 2078"/>
              <a:gd name="T111" fmla="*/ 440 h 453"/>
              <a:gd name="T112" fmla="*/ 2059 w 2078"/>
              <a:gd name="T113" fmla="*/ 344 h 453"/>
              <a:gd name="T114" fmla="*/ 2022 w 2078"/>
              <a:gd name="T115" fmla="*/ 436 h 453"/>
              <a:gd name="T116" fmla="*/ 1503 w 2078"/>
              <a:gd name="T117" fmla="*/ 451 h 453"/>
              <a:gd name="T118" fmla="*/ 1849 w 2078"/>
              <a:gd name="T119" fmla="*/ 343 h 453"/>
              <a:gd name="T120" fmla="*/ 1889 w 2078"/>
              <a:gd name="T121" fmla="*/ 322 h 453"/>
              <a:gd name="T122" fmla="*/ 1742 w 2078"/>
              <a:gd name="T123" fmla="*/ 322 h 453"/>
              <a:gd name="T124" fmla="*/ 1742 w 2078"/>
              <a:gd name="T125" fmla="*/ 43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8" h="453">
                <a:moveTo>
                  <a:pt x="299" y="48"/>
                </a:moveTo>
                <a:cubicBezTo>
                  <a:pt x="319" y="48"/>
                  <a:pt x="319" y="48"/>
                  <a:pt x="319" y="48"/>
                </a:cubicBezTo>
                <a:cubicBezTo>
                  <a:pt x="319" y="178"/>
                  <a:pt x="319" y="178"/>
                  <a:pt x="319" y="178"/>
                </a:cubicBezTo>
                <a:cubicBezTo>
                  <a:pt x="299" y="178"/>
                  <a:pt x="299" y="178"/>
                  <a:pt x="299" y="178"/>
                </a:cubicBezTo>
                <a:lnTo>
                  <a:pt x="299" y="48"/>
                </a:lnTo>
                <a:close/>
                <a:moveTo>
                  <a:pt x="309" y="0"/>
                </a:moveTo>
                <a:cubicBezTo>
                  <a:pt x="305" y="0"/>
                  <a:pt x="302" y="1"/>
                  <a:pt x="299" y="4"/>
                </a:cubicBezTo>
                <a:cubicBezTo>
                  <a:pt x="296" y="6"/>
                  <a:pt x="295" y="10"/>
                  <a:pt x="295" y="13"/>
                </a:cubicBezTo>
                <a:cubicBezTo>
                  <a:pt x="295" y="17"/>
                  <a:pt x="296" y="20"/>
                  <a:pt x="299" y="23"/>
                </a:cubicBezTo>
                <a:cubicBezTo>
                  <a:pt x="302" y="25"/>
                  <a:pt x="305" y="27"/>
                  <a:pt x="309" y="27"/>
                </a:cubicBezTo>
                <a:cubicBezTo>
                  <a:pt x="313" y="27"/>
                  <a:pt x="317" y="25"/>
                  <a:pt x="319" y="23"/>
                </a:cubicBezTo>
                <a:cubicBezTo>
                  <a:pt x="322" y="20"/>
                  <a:pt x="324" y="17"/>
                  <a:pt x="324" y="13"/>
                </a:cubicBezTo>
                <a:cubicBezTo>
                  <a:pt x="324" y="10"/>
                  <a:pt x="322" y="6"/>
                  <a:pt x="319" y="4"/>
                </a:cubicBezTo>
                <a:cubicBezTo>
                  <a:pt x="317" y="1"/>
                  <a:pt x="313" y="0"/>
                  <a:pt x="309" y="0"/>
                </a:cubicBezTo>
                <a:close/>
                <a:moveTo>
                  <a:pt x="184" y="178"/>
                </a:moveTo>
                <a:cubicBezTo>
                  <a:pt x="131" y="178"/>
                  <a:pt x="131" y="178"/>
                  <a:pt x="131" y="178"/>
                </a:cubicBezTo>
                <a:cubicBezTo>
                  <a:pt x="131" y="5"/>
                  <a:pt x="131" y="5"/>
                  <a:pt x="131" y="5"/>
                </a:cubicBezTo>
                <a:cubicBezTo>
                  <a:pt x="186" y="5"/>
                  <a:pt x="186" y="5"/>
                  <a:pt x="186" y="5"/>
                </a:cubicBezTo>
                <a:cubicBezTo>
                  <a:pt x="203" y="5"/>
                  <a:pt x="218" y="9"/>
                  <a:pt x="230" y="15"/>
                </a:cubicBezTo>
                <a:cubicBezTo>
                  <a:pt x="241" y="22"/>
                  <a:pt x="251" y="32"/>
                  <a:pt x="257" y="45"/>
                </a:cubicBezTo>
                <a:cubicBezTo>
                  <a:pt x="263" y="58"/>
                  <a:pt x="267" y="73"/>
                  <a:pt x="267" y="91"/>
                </a:cubicBezTo>
                <a:cubicBezTo>
                  <a:pt x="267" y="109"/>
                  <a:pt x="263" y="125"/>
                  <a:pt x="257" y="138"/>
                </a:cubicBezTo>
                <a:cubicBezTo>
                  <a:pt x="251" y="151"/>
                  <a:pt x="241" y="161"/>
                  <a:pt x="229" y="168"/>
                </a:cubicBezTo>
                <a:cubicBezTo>
                  <a:pt x="217" y="175"/>
                  <a:pt x="202" y="178"/>
                  <a:pt x="184" y="178"/>
                </a:cubicBezTo>
                <a:close/>
                <a:moveTo>
                  <a:pt x="183" y="160"/>
                </a:moveTo>
                <a:cubicBezTo>
                  <a:pt x="197" y="160"/>
                  <a:pt x="209" y="157"/>
                  <a:pt x="218" y="152"/>
                </a:cubicBezTo>
                <a:cubicBezTo>
                  <a:pt x="228" y="146"/>
                  <a:pt x="235" y="138"/>
                  <a:pt x="239" y="128"/>
                </a:cubicBezTo>
                <a:cubicBezTo>
                  <a:pt x="244" y="118"/>
                  <a:pt x="246" y="106"/>
                  <a:pt x="246" y="91"/>
                </a:cubicBezTo>
                <a:cubicBezTo>
                  <a:pt x="246" y="77"/>
                  <a:pt x="244" y="65"/>
                  <a:pt x="239" y="55"/>
                </a:cubicBezTo>
                <a:cubicBezTo>
                  <a:pt x="235" y="45"/>
                  <a:pt x="228" y="37"/>
                  <a:pt x="219" y="32"/>
                </a:cubicBezTo>
                <a:cubicBezTo>
                  <a:pt x="210" y="26"/>
                  <a:pt x="199" y="24"/>
                  <a:pt x="185" y="24"/>
                </a:cubicBezTo>
                <a:cubicBezTo>
                  <a:pt x="151" y="24"/>
                  <a:pt x="151" y="24"/>
                  <a:pt x="151" y="24"/>
                </a:cubicBezTo>
                <a:cubicBezTo>
                  <a:pt x="151" y="160"/>
                  <a:pt x="151" y="160"/>
                  <a:pt x="151" y="160"/>
                </a:cubicBezTo>
                <a:lnTo>
                  <a:pt x="183" y="160"/>
                </a:lnTo>
                <a:close/>
                <a:moveTo>
                  <a:pt x="798" y="5"/>
                </a:moveTo>
                <a:cubicBezTo>
                  <a:pt x="778" y="5"/>
                  <a:pt x="778" y="5"/>
                  <a:pt x="778" y="5"/>
                </a:cubicBezTo>
                <a:cubicBezTo>
                  <a:pt x="778" y="178"/>
                  <a:pt x="778" y="178"/>
                  <a:pt x="778" y="178"/>
                </a:cubicBezTo>
                <a:cubicBezTo>
                  <a:pt x="798" y="178"/>
                  <a:pt x="798" y="178"/>
                  <a:pt x="798" y="178"/>
                </a:cubicBezTo>
                <a:lnTo>
                  <a:pt x="798" y="5"/>
                </a:lnTo>
                <a:close/>
                <a:moveTo>
                  <a:pt x="566" y="147"/>
                </a:moveTo>
                <a:cubicBezTo>
                  <a:pt x="566" y="154"/>
                  <a:pt x="568" y="160"/>
                  <a:pt x="571" y="165"/>
                </a:cubicBezTo>
                <a:cubicBezTo>
                  <a:pt x="575" y="170"/>
                  <a:pt x="579" y="174"/>
                  <a:pt x="585" y="176"/>
                </a:cubicBezTo>
                <a:cubicBezTo>
                  <a:pt x="590" y="179"/>
                  <a:pt x="596" y="180"/>
                  <a:pt x="601" y="180"/>
                </a:cubicBezTo>
                <a:cubicBezTo>
                  <a:pt x="605" y="180"/>
                  <a:pt x="608" y="180"/>
                  <a:pt x="611" y="179"/>
                </a:cubicBezTo>
                <a:cubicBezTo>
                  <a:pt x="613" y="179"/>
                  <a:pt x="615" y="178"/>
                  <a:pt x="616" y="178"/>
                </a:cubicBezTo>
                <a:cubicBezTo>
                  <a:pt x="612" y="160"/>
                  <a:pt x="612" y="160"/>
                  <a:pt x="612" y="160"/>
                </a:cubicBezTo>
                <a:cubicBezTo>
                  <a:pt x="611" y="160"/>
                  <a:pt x="610" y="160"/>
                  <a:pt x="609" y="160"/>
                </a:cubicBezTo>
                <a:cubicBezTo>
                  <a:pt x="607" y="161"/>
                  <a:pt x="606" y="161"/>
                  <a:pt x="603" y="161"/>
                </a:cubicBezTo>
                <a:cubicBezTo>
                  <a:pt x="600" y="161"/>
                  <a:pt x="598" y="160"/>
                  <a:pt x="595" y="159"/>
                </a:cubicBezTo>
                <a:cubicBezTo>
                  <a:pt x="592" y="159"/>
                  <a:pt x="590" y="157"/>
                  <a:pt x="589" y="154"/>
                </a:cubicBezTo>
                <a:cubicBezTo>
                  <a:pt x="587" y="151"/>
                  <a:pt x="586" y="147"/>
                  <a:pt x="586" y="141"/>
                </a:cubicBezTo>
                <a:cubicBezTo>
                  <a:pt x="586" y="65"/>
                  <a:pt x="586" y="65"/>
                  <a:pt x="586" y="65"/>
                </a:cubicBezTo>
                <a:cubicBezTo>
                  <a:pt x="614" y="65"/>
                  <a:pt x="614" y="65"/>
                  <a:pt x="614" y="65"/>
                </a:cubicBezTo>
                <a:cubicBezTo>
                  <a:pt x="614" y="48"/>
                  <a:pt x="614" y="48"/>
                  <a:pt x="614" y="48"/>
                </a:cubicBezTo>
                <a:cubicBezTo>
                  <a:pt x="586" y="48"/>
                  <a:pt x="586" y="48"/>
                  <a:pt x="586" y="48"/>
                </a:cubicBezTo>
                <a:cubicBezTo>
                  <a:pt x="586" y="17"/>
                  <a:pt x="586" y="17"/>
                  <a:pt x="586" y="17"/>
                </a:cubicBezTo>
                <a:cubicBezTo>
                  <a:pt x="566" y="17"/>
                  <a:pt x="566" y="17"/>
                  <a:pt x="566" y="17"/>
                </a:cubicBezTo>
                <a:cubicBezTo>
                  <a:pt x="566" y="48"/>
                  <a:pt x="566" y="48"/>
                  <a:pt x="566" y="48"/>
                </a:cubicBezTo>
                <a:cubicBezTo>
                  <a:pt x="546" y="48"/>
                  <a:pt x="546" y="48"/>
                  <a:pt x="546" y="48"/>
                </a:cubicBezTo>
                <a:cubicBezTo>
                  <a:pt x="546" y="65"/>
                  <a:pt x="546" y="65"/>
                  <a:pt x="546" y="65"/>
                </a:cubicBezTo>
                <a:cubicBezTo>
                  <a:pt x="566" y="65"/>
                  <a:pt x="566" y="65"/>
                  <a:pt x="566" y="65"/>
                </a:cubicBezTo>
                <a:lnTo>
                  <a:pt x="566" y="147"/>
                </a:lnTo>
                <a:close/>
                <a:moveTo>
                  <a:pt x="511" y="0"/>
                </a:moveTo>
                <a:cubicBezTo>
                  <a:pt x="507" y="0"/>
                  <a:pt x="504" y="1"/>
                  <a:pt x="501" y="4"/>
                </a:cubicBezTo>
                <a:cubicBezTo>
                  <a:pt x="498" y="6"/>
                  <a:pt x="497" y="10"/>
                  <a:pt x="497" y="13"/>
                </a:cubicBezTo>
                <a:cubicBezTo>
                  <a:pt x="497" y="17"/>
                  <a:pt x="498" y="20"/>
                  <a:pt x="501" y="23"/>
                </a:cubicBezTo>
                <a:cubicBezTo>
                  <a:pt x="504" y="25"/>
                  <a:pt x="507" y="27"/>
                  <a:pt x="511" y="27"/>
                </a:cubicBezTo>
                <a:cubicBezTo>
                  <a:pt x="515" y="27"/>
                  <a:pt x="518" y="25"/>
                  <a:pt x="521" y="23"/>
                </a:cubicBezTo>
                <a:cubicBezTo>
                  <a:pt x="524" y="20"/>
                  <a:pt x="525" y="17"/>
                  <a:pt x="525" y="13"/>
                </a:cubicBezTo>
                <a:cubicBezTo>
                  <a:pt x="525" y="10"/>
                  <a:pt x="524" y="6"/>
                  <a:pt x="521" y="4"/>
                </a:cubicBezTo>
                <a:cubicBezTo>
                  <a:pt x="518" y="1"/>
                  <a:pt x="515" y="0"/>
                  <a:pt x="511" y="0"/>
                </a:cubicBezTo>
                <a:close/>
                <a:moveTo>
                  <a:pt x="714" y="170"/>
                </a:moveTo>
                <a:cubicBezTo>
                  <a:pt x="711" y="173"/>
                  <a:pt x="707" y="176"/>
                  <a:pt x="702" y="178"/>
                </a:cubicBezTo>
                <a:cubicBezTo>
                  <a:pt x="696" y="180"/>
                  <a:pt x="690" y="181"/>
                  <a:pt x="682" y="181"/>
                </a:cubicBezTo>
                <a:cubicBezTo>
                  <a:pt x="674" y="181"/>
                  <a:pt x="667" y="180"/>
                  <a:pt x="660" y="177"/>
                </a:cubicBezTo>
                <a:cubicBezTo>
                  <a:pt x="653" y="174"/>
                  <a:pt x="648" y="169"/>
                  <a:pt x="644" y="163"/>
                </a:cubicBezTo>
                <a:cubicBezTo>
                  <a:pt x="640" y="157"/>
                  <a:pt x="638" y="150"/>
                  <a:pt x="638" y="142"/>
                </a:cubicBezTo>
                <a:cubicBezTo>
                  <a:pt x="638" y="134"/>
                  <a:pt x="639" y="128"/>
                  <a:pt x="642" y="123"/>
                </a:cubicBezTo>
                <a:cubicBezTo>
                  <a:pt x="645" y="119"/>
                  <a:pt x="649" y="115"/>
                  <a:pt x="654" y="112"/>
                </a:cubicBezTo>
                <a:cubicBezTo>
                  <a:pt x="659" y="110"/>
                  <a:pt x="664" y="108"/>
                  <a:pt x="670" y="106"/>
                </a:cubicBezTo>
                <a:cubicBezTo>
                  <a:pt x="676" y="105"/>
                  <a:pt x="682" y="104"/>
                  <a:pt x="688" y="103"/>
                </a:cubicBezTo>
                <a:cubicBezTo>
                  <a:pt x="696" y="102"/>
                  <a:pt x="703" y="101"/>
                  <a:pt x="708" y="101"/>
                </a:cubicBezTo>
                <a:cubicBezTo>
                  <a:pt x="713" y="100"/>
                  <a:pt x="716" y="99"/>
                  <a:pt x="718" y="98"/>
                </a:cubicBezTo>
                <a:cubicBezTo>
                  <a:pt x="721" y="97"/>
                  <a:pt x="722" y="95"/>
                  <a:pt x="722" y="91"/>
                </a:cubicBezTo>
                <a:cubicBezTo>
                  <a:pt x="722" y="91"/>
                  <a:pt x="722" y="91"/>
                  <a:pt x="722" y="91"/>
                </a:cubicBezTo>
                <a:cubicBezTo>
                  <a:pt x="722" y="82"/>
                  <a:pt x="720" y="76"/>
                  <a:pt x="715" y="71"/>
                </a:cubicBezTo>
                <a:cubicBezTo>
                  <a:pt x="711" y="67"/>
                  <a:pt x="704" y="64"/>
                  <a:pt x="694" y="64"/>
                </a:cubicBezTo>
                <a:cubicBezTo>
                  <a:pt x="685" y="64"/>
                  <a:pt x="677" y="66"/>
                  <a:pt x="672" y="71"/>
                </a:cubicBezTo>
                <a:cubicBezTo>
                  <a:pt x="667" y="75"/>
                  <a:pt x="663" y="79"/>
                  <a:pt x="661" y="84"/>
                </a:cubicBezTo>
                <a:cubicBezTo>
                  <a:pt x="642" y="77"/>
                  <a:pt x="642" y="77"/>
                  <a:pt x="642" y="77"/>
                </a:cubicBezTo>
                <a:cubicBezTo>
                  <a:pt x="645" y="69"/>
                  <a:pt x="650" y="63"/>
                  <a:pt x="655" y="59"/>
                </a:cubicBezTo>
                <a:cubicBezTo>
                  <a:pt x="661" y="54"/>
                  <a:pt x="667" y="51"/>
                  <a:pt x="674" y="49"/>
                </a:cubicBezTo>
                <a:cubicBezTo>
                  <a:pt x="681" y="48"/>
                  <a:pt x="687" y="47"/>
                  <a:pt x="694" y="47"/>
                </a:cubicBezTo>
                <a:cubicBezTo>
                  <a:pt x="698" y="47"/>
                  <a:pt x="703" y="47"/>
                  <a:pt x="708" y="48"/>
                </a:cubicBezTo>
                <a:cubicBezTo>
                  <a:pt x="714" y="49"/>
                  <a:pt x="719" y="51"/>
                  <a:pt x="724" y="54"/>
                </a:cubicBezTo>
                <a:cubicBezTo>
                  <a:pt x="729" y="57"/>
                  <a:pt x="733" y="62"/>
                  <a:pt x="737" y="68"/>
                </a:cubicBezTo>
                <a:cubicBezTo>
                  <a:pt x="740" y="74"/>
                  <a:pt x="742" y="82"/>
                  <a:pt x="742" y="93"/>
                </a:cubicBezTo>
                <a:cubicBezTo>
                  <a:pt x="742" y="178"/>
                  <a:pt x="742" y="178"/>
                  <a:pt x="742" y="178"/>
                </a:cubicBezTo>
                <a:cubicBezTo>
                  <a:pt x="722" y="178"/>
                  <a:pt x="722" y="178"/>
                  <a:pt x="722" y="178"/>
                </a:cubicBezTo>
                <a:cubicBezTo>
                  <a:pt x="722" y="161"/>
                  <a:pt x="722" y="161"/>
                  <a:pt x="722" y="161"/>
                </a:cubicBezTo>
                <a:cubicBezTo>
                  <a:pt x="721" y="161"/>
                  <a:pt x="721" y="161"/>
                  <a:pt x="721" y="161"/>
                </a:cubicBezTo>
                <a:cubicBezTo>
                  <a:pt x="720" y="164"/>
                  <a:pt x="717" y="167"/>
                  <a:pt x="714" y="170"/>
                </a:cubicBezTo>
                <a:close/>
                <a:moveTo>
                  <a:pt x="718" y="147"/>
                </a:moveTo>
                <a:cubicBezTo>
                  <a:pt x="721" y="142"/>
                  <a:pt x="722" y="137"/>
                  <a:pt x="722" y="131"/>
                </a:cubicBezTo>
                <a:cubicBezTo>
                  <a:pt x="722" y="113"/>
                  <a:pt x="722" y="113"/>
                  <a:pt x="722" y="113"/>
                </a:cubicBezTo>
                <a:cubicBezTo>
                  <a:pt x="721" y="114"/>
                  <a:pt x="719" y="115"/>
                  <a:pt x="716" y="116"/>
                </a:cubicBezTo>
                <a:cubicBezTo>
                  <a:pt x="714" y="117"/>
                  <a:pt x="710" y="117"/>
                  <a:pt x="707" y="118"/>
                </a:cubicBezTo>
                <a:cubicBezTo>
                  <a:pt x="703" y="119"/>
                  <a:pt x="699" y="119"/>
                  <a:pt x="696" y="119"/>
                </a:cubicBezTo>
                <a:cubicBezTo>
                  <a:pt x="692" y="120"/>
                  <a:pt x="690" y="120"/>
                  <a:pt x="687" y="121"/>
                </a:cubicBezTo>
                <a:cubicBezTo>
                  <a:pt x="682" y="121"/>
                  <a:pt x="677" y="122"/>
                  <a:pt x="673" y="124"/>
                </a:cubicBezTo>
                <a:cubicBezTo>
                  <a:pt x="668" y="125"/>
                  <a:pt x="665" y="128"/>
                  <a:pt x="662" y="130"/>
                </a:cubicBezTo>
                <a:cubicBezTo>
                  <a:pt x="659" y="133"/>
                  <a:pt x="658" y="137"/>
                  <a:pt x="658" y="143"/>
                </a:cubicBezTo>
                <a:cubicBezTo>
                  <a:pt x="658" y="149"/>
                  <a:pt x="661" y="155"/>
                  <a:pt x="666" y="158"/>
                </a:cubicBezTo>
                <a:cubicBezTo>
                  <a:pt x="671" y="162"/>
                  <a:pt x="677" y="164"/>
                  <a:pt x="685" y="164"/>
                </a:cubicBezTo>
                <a:cubicBezTo>
                  <a:pt x="693" y="164"/>
                  <a:pt x="700" y="162"/>
                  <a:pt x="705" y="159"/>
                </a:cubicBezTo>
                <a:cubicBezTo>
                  <a:pt x="711" y="156"/>
                  <a:pt x="715" y="152"/>
                  <a:pt x="718" y="147"/>
                </a:cubicBezTo>
                <a:close/>
                <a:moveTo>
                  <a:pt x="383" y="226"/>
                </a:moveTo>
                <a:cubicBezTo>
                  <a:pt x="376" y="224"/>
                  <a:pt x="371" y="221"/>
                  <a:pt x="366" y="217"/>
                </a:cubicBezTo>
                <a:cubicBezTo>
                  <a:pt x="361" y="213"/>
                  <a:pt x="358" y="208"/>
                  <a:pt x="355" y="204"/>
                </a:cubicBezTo>
                <a:cubicBezTo>
                  <a:pt x="371" y="193"/>
                  <a:pt x="371" y="193"/>
                  <a:pt x="371" y="193"/>
                </a:cubicBezTo>
                <a:cubicBezTo>
                  <a:pt x="373" y="195"/>
                  <a:pt x="375" y="198"/>
                  <a:pt x="378" y="201"/>
                </a:cubicBezTo>
                <a:cubicBezTo>
                  <a:pt x="381" y="204"/>
                  <a:pt x="384" y="207"/>
                  <a:pt x="389" y="209"/>
                </a:cubicBezTo>
                <a:cubicBezTo>
                  <a:pt x="394" y="211"/>
                  <a:pt x="400" y="212"/>
                  <a:pt x="408" y="212"/>
                </a:cubicBezTo>
                <a:cubicBezTo>
                  <a:pt x="419" y="212"/>
                  <a:pt x="427" y="210"/>
                  <a:pt x="434" y="205"/>
                </a:cubicBezTo>
                <a:cubicBezTo>
                  <a:pt x="441" y="200"/>
                  <a:pt x="444" y="192"/>
                  <a:pt x="444" y="181"/>
                </a:cubicBezTo>
                <a:cubicBezTo>
                  <a:pt x="444" y="154"/>
                  <a:pt x="444" y="154"/>
                  <a:pt x="444" y="154"/>
                </a:cubicBezTo>
                <a:cubicBezTo>
                  <a:pt x="443" y="154"/>
                  <a:pt x="443" y="154"/>
                  <a:pt x="443" y="154"/>
                </a:cubicBezTo>
                <a:cubicBezTo>
                  <a:pt x="441" y="157"/>
                  <a:pt x="439" y="160"/>
                  <a:pt x="436" y="163"/>
                </a:cubicBezTo>
                <a:cubicBezTo>
                  <a:pt x="434" y="167"/>
                  <a:pt x="430" y="170"/>
                  <a:pt x="425" y="172"/>
                </a:cubicBezTo>
                <a:cubicBezTo>
                  <a:pt x="420" y="175"/>
                  <a:pt x="413" y="176"/>
                  <a:pt x="405" y="176"/>
                </a:cubicBezTo>
                <a:cubicBezTo>
                  <a:pt x="394" y="176"/>
                  <a:pt x="385" y="174"/>
                  <a:pt x="377" y="169"/>
                </a:cubicBezTo>
                <a:cubicBezTo>
                  <a:pt x="368" y="164"/>
                  <a:pt x="362" y="157"/>
                  <a:pt x="357" y="147"/>
                </a:cubicBezTo>
                <a:cubicBezTo>
                  <a:pt x="352" y="138"/>
                  <a:pt x="350" y="126"/>
                  <a:pt x="350" y="113"/>
                </a:cubicBezTo>
                <a:cubicBezTo>
                  <a:pt x="350" y="99"/>
                  <a:pt x="352" y="88"/>
                  <a:pt x="357" y="78"/>
                </a:cubicBezTo>
                <a:cubicBezTo>
                  <a:pt x="361" y="68"/>
                  <a:pt x="368" y="60"/>
                  <a:pt x="376" y="55"/>
                </a:cubicBezTo>
                <a:cubicBezTo>
                  <a:pt x="384" y="49"/>
                  <a:pt x="394" y="47"/>
                  <a:pt x="405" y="47"/>
                </a:cubicBezTo>
                <a:cubicBezTo>
                  <a:pt x="414" y="47"/>
                  <a:pt x="420" y="48"/>
                  <a:pt x="425" y="51"/>
                </a:cubicBezTo>
                <a:cubicBezTo>
                  <a:pt x="430" y="54"/>
                  <a:pt x="434" y="57"/>
                  <a:pt x="437" y="60"/>
                </a:cubicBezTo>
                <a:cubicBezTo>
                  <a:pt x="439" y="64"/>
                  <a:pt x="442" y="67"/>
                  <a:pt x="443" y="69"/>
                </a:cubicBezTo>
                <a:cubicBezTo>
                  <a:pt x="445" y="69"/>
                  <a:pt x="445" y="69"/>
                  <a:pt x="445" y="69"/>
                </a:cubicBezTo>
                <a:cubicBezTo>
                  <a:pt x="445" y="48"/>
                  <a:pt x="445" y="48"/>
                  <a:pt x="445" y="48"/>
                </a:cubicBezTo>
                <a:cubicBezTo>
                  <a:pt x="464" y="48"/>
                  <a:pt x="464" y="48"/>
                  <a:pt x="464" y="48"/>
                </a:cubicBezTo>
                <a:cubicBezTo>
                  <a:pt x="464" y="182"/>
                  <a:pt x="464" y="182"/>
                  <a:pt x="464" y="182"/>
                </a:cubicBezTo>
                <a:cubicBezTo>
                  <a:pt x="464" y="193"/>
                  <a:pt x="462" y="202"/>
                  <a:pt x="457" y="209"/>
                </a:cubicBezTo>
                <a:cubicBezTo>
                  <a:pt x="452" y="216"/>
                  <a:pt x="445" y="222"/>
                  <a:pt x="436" y="225"/>
                </a:cubicBezTo>
                <a:cubicBezTo>
                  <a:pt x="428" y="228"/>
                  <a:pt x="419" y="230"/>
                  <a:pt x="408" y="230"/>
                </a:cubicBezTo>
                <a:cubicBezTo>
                  <a:pt x="398" y="230"/>
                  <a:pt x="390" y="229"/>
                  <a:pt x="383" y="226"/>
                </a:cubicBezTo>
                <a:close/>
                <a:moveTo>
                  <a:pt x="445" y="112"/>
                </a:moveTo>
                <a:cubicBezTo>
                  <a:pt x="445" y="103"/>
                  <a:pt x="443" y="95"/>
                  <a:pt x="440" y="88"/>
                </a:cubicBezTo>
                <a:cubicBezTo>
                  <a:pt x="438" y="80"/>
                  <a:pt x="433" y="75"/>
                  <a:pt x="428" y="71"/>
                </a:cubicBezTo>
                <a:cubicBezTo>
                  <a:pt x="422" y="67"/>
                  <a:pt x="416" y="65"/>
                  <a:pt x="407" y="65"/>
                </a:cubicBezTo>
                <a:cubicBezTo>
                  <a:pt x="399" y="65"/>
                  <a:pt x="392" y="67"/>
                  <a:pt x="386" y="71"/>
                </a:cubicBezTo>
                <a:cubicBezTo>
                  <a:pt x="381" y="75"/>
                  <a:pt x="377" y="81"/>
                  <a:pt x="374" y="88"/>
                </a:cubicBezTo>
                <a:cubicBezTo>
                  <a:pt x="371" y="96"/>
                  <a:pt x="370" y="104"/>
                  <a:pt x="370" y="112"/>
                </a:cubicBezTo>
                <a:cubicBezTo>
                  <a:pt x="370" y="121"/>
                  <a:pt x="371" y="129"/>
                  <a:pt x="374" y="136"/>
                </a:cubicBezTo>
                <a:cubicBezTo>
                  <a:pt x="377" y="143"/>
                  <a:pt x="381" y="149"/>
                  <a:pt x="387" y="153"/>
                </a:cubicBezTo>
                <a:cubicBezTo>
                  <a:pt x="392" y="157"/>
                  <a:pt x="399" y="158"/>
                  <a:pt x="407" y="158"/>
                </a:cubicBezTo>
                <a:cubicBezTo>
                  <a:pt x="415" y="158"/>
                  <a:pt x="422" y="157"/>
                  <a:pt x="428" y="153"/>
                </a:cubicBezTo>
                <a:cubicBezTo>
                  <a:pt x="433" y="149"/>
                  <a:pt x="437" y="144"/>
                  <a:pt x="440" y="137"/>
                </a:cubicBezTo>
                <a:cubicBezTo>
                  <a:pt x="443" y="130"/>
                  <a:pt x="445" y="122"/>
                  <a:pt x="445" y="112"/>
                </a:cubicBezTo>
                <a:close/>
                <a:moveTo>
                  <a:pt x="501" y="178"/>
                </a:moveTo>
                <a:cubicBezTo>
                  <a:pt x="521" y="178"/>
                  <a:pt x="521" y="178"/>
                  <a:pt x="521" y="178"/>
                </a:cubicBezTo>
                <a:cubicBezTo>
                  <a:pt x="521" y="48"/>
                  <a:pt x="521" y="48"/>
                  <a:pt x="521" y="48"/>
                </a:cubicBezTo>
                <a:cubicBezTo>
                  <a:pt x="501" y="48"/>
                  <a:pt x="501" y="48"/>
                  <a:pt x="501" y="48"/>
                </a:cubicBezTo>
                <a:lnTo>
                  <a:pt x="501" y="178"/>
                </a:lnTo>
                <a:close/>
                <a:moveTo>
                  <a:pt x="954" y="114"/>
                </a:moveTo>
                <a:cubicBezTo>
                  <a:pt x="915" y="114"/>
                  <a:pt x="915" y="114"/>
                  <a:pt x="915" y="114"/>
                </a:cubicBezTo>
                <a:cubicBezTo>
                  <a:pt x="915" y="180"/>
                  <a:pt x="915" y="180"/>
                  <a:pt x="915" y="180"/>
                </a:cubicBezTo>
                <a:cubicBezTo>
                  <a:pt x="893" y="180"/>
                  <a:pt x="893" y="180"/>
                  <a:pt x="893" y="180"/>
                </a:cubicBezTo>
                <a:cubicBezTo>
                  <a:pt x="893" y="0"/>
                  <a:pt x="893" y="0"/>
                  <a:pt x="893" y="0"/>
                </a:cubicBezTo>
                <a:cubicBezTo>
                  <a:pt x="954" y="0"/>
                  <a:pt x="954" y="0"/>
                  <a:pt x="954" y="0"/>
                </a:cubicBezTo>
                <a:cubicBezTo>
                  <a:pt x="968" y="0"/>
                  <a:pt x="980" y="2"/>
                  <a:pt x="989" y="7"/>
                </a:cubicBezTo>
                <a:cubicBezTo>
                  <a:pt x="998" y="12"/>
                  <a:pt x="1004" y="19"/>
                  <a:pt x="1009" y="28"/>
                </a:cubicBezTo>
                <a:cubicBezTo>
                  <a:pt x="1013" y="36"/>
                  <a:pt x="1015" y="46"/>
                  <a:pt x="1015" y="57"/>
                </a:cubicBezTo>
                <a:cubicBezTo>
                  <a:pt x="1015" y="67"/>
                  <a:pt x="1013" y="77"/>
                  <a:pt x="1009" y="86"/>
                </a:cubicBezTo>
                <a:cubicBezTo>
                  <a:pt x="1004" y="94"/>
                  <a:pt x="998" y="101"/>
                  <a:pt x="989" y="106"/>
                </a:cubicBezTo>
                <a:cubicBezTo>
                  <a:pt x="980" y="111"/>
                  <a:pt x="968" y="114"/>
                  <a:pt x="954" y="114"/>
                </a:cubicBezTo>
                <a:close/>
                <a:moveTo>
                  <a:pt x="954" y="95"/>
                </a:moveTo>
                <a:cubicBezTo>
                  <a:pt x="963" y="95"/>
                  <a:pt x="971" y="93"/>
                  <a:pt x="977" y="90"/>
                </a:cubicBezTo>
                <a:cubicBezTo>
                  <a:pt x="983" y="86"/>
                  <a:pt x="987" y="82"/>
                  <a:pt x="990" y="76"/>
                </a:cubicBezTo>
                <a:cubicBezTo>
                  <a:pt x="992" y="70"/>
                  <a:pt x="994" y="64"/>
                  <a:pt x="994" y="57"/>
                </a:cubicBezTo>
                <a:cubicBezTo>
                  <a:pt x="994" y="49"/>
                  <a:pt x="992" y="43"/>
                  <a:pt x="990" y="37"/>
                </a:cubicBezTo>
                <a:cubicBezTo>
                  <a:pt x="987" y="32"/>
                  <a:pt x="983" y="27"/>
                  <a:pt x="977" y="24"/>
                </a:cubicBezTo>
                <a:cubicBezTo>
                  <a:pt x="971" y="21"/>
                  <a:pt x="963" y="19"/>
                  <a:pt x="953" y="19"/>
                </a:cubicBezTo>
                <a:cubicBezTo>
                  <a:pt x="915" y="19"/>
                  <a:pt x="915" y="19"/>
                  <a:pt x="915" y="19"/>
                </a:cubicBezTo>
                <a:cubicBezTo>
                  <a:pt x="915" y="95"/>
                  <a:pt x="915" y="95"/>
                  <a:pt x="915" y="95"/>
                </a:cubicBezTo>
                <a:lnTo>
                  <a:pt x="954" y="95"/>
                </a:lnTo>
                <a:close/>
                <a:moveTo>
                  <a:pt x="1128" y="161"/>
                </a:moveTo>
                <a:cubicBezTo>
                  <a:pt x="1127" y="161"/>
                  <a:pt x="1127" y="161"/>
                  <a:pt x="1127" y="161"/>
                </a:cubicBezTo>
                <a:cubicBezTo>
                  <a:pt x="1126" y="164"/>
                  <a:pt x="1124" y="167"/>
                  <a:pt x="1120" y="171"/>
                </a:cubicBezTo>
                <a:cubicBezTo>
                  <a:pt x="1117" y="174"/>
                  <a:pt x="1113" y="177"/>
                  <a:pt x="1107" y="179"/>
                </a:cubicBezTo>
                <a:cubicBezTo>
                  <a:pt x="1102" y="182"/>
                  <a:pt x="1095" y="183"/>
                  <a:pt x="1087" y="183"/>
                </a:cubicBezTo>
                <a:cubicBezTo>
                  <a:pt x="1079" y="183"/>
                  <a:pt x="1071" y="181"/>
                  <a:pt x="1064" y="178"/>
                </a:cubicBezTo>
                <a:cubicBezTo>
                  <a:pt x="1057" y="175"/>
                  <a:pt x="1052" y="170"/>
                  <a:pt x="1047" y="164"/>
                </a:cubicBezTo>
                <a:cubicBezTo>
                  <a:pt x="1043" y="158"/>
                  <a:pt x="1041" y="150"/>
                  <a:pt x="1041" y="141"/>
                </a:cubicBezTo>
                <a:cubicBezTo>
                  <a:pt x="1041" y="134"/>
                  <a:pt x="1043" y="127"/>
                  <a:pt x="1046" y="122"/>
                </a:cubicBezTo>
                <a:cubicBezTo>
                  <a:pt x="1049" y="118"/>
                  <a:pt x="1053" y="114"/>
                  <a:pt x="1058" y="111"/>
                </a:cubicBezTo>
                <a:cubicBezTo>
                  <a:pt x="1063" y="108"/>
                  <a:pt x="1069" y="106"/>
                  <a:pt x="1075" y="105"/>
                </a:cubicBezTo>
                <a:cubicBezTo>
                  <a:pt x="1081" y="104"/>
                  <a:pt x="1087" y="102"/>
                  <a:pt x="1094" y="102"/>
                </a:cubicBezTo>
                <a:cubicBezTo>
                  <a:pt x="1102" y="101"/>
                  <a:pt x="1109" y="100"/>
                  <a:pt x="1114" y="99"/>
                </a:cubicBezTo>
                <a:cubicBezTo>
                  <a:pt x="1119" y="99"/>
                  <a:pt x="1123" y="98"/>
                  <a:pt x="1125" y="96"/>
                </a:cubicBezTo>
                <a:cubicBezTo>
                  <a:pt x="1127" y="95"/>
                  <a:pt x="1128" y="93"/>
                  <a:pt x="1128" y="89"/>
                </a:cubicBezTo>
                <a:cubicBezTo>
                  <a:pt x="1128" y="89"/>
                  <a:pt x="1128" y="89"/>
                  <a:pt x="1128" y="89"/>
                </a:cubicBezTo>
                <a:cubicBezTo>
                  <a:pt x="1128" y="80"/>
                  <a:pt x="1126" y="73"/>
                  <a:pt x="1121" y="68"/>
                </a:cubicBezTo>
                <a:cubicBezTo>
                  <a:pt x="1117" y="64"/>
                  <a:pt x="1110" y="61"/>
                  <a:pt x="1100" y="61"/>
                </a:cubicBezTo>
                <a:cubicBezTo>
                  <a:pt x="1090" y="61"/>
                  <a:pt x="1082" y="63"/>
                  <a:pt x="1077" y="68"/>
                </a:cubicBezTo>
                <a:cubicBezTo>
                  <a:pt x="1071" y="72"/>
                  <a:pt x="1067" y="77"/>
                  <a:pt x="1065" y="82"/>
                </a:cubicBezTo>
                <a:cubicBezTo>
                  <a:pt x="1045" y="75"/>
                  <a:pt x="1045" y="75"/>
                  <a:pt x="1045" y="75"/>
                </a:cubicBezTo>
                <a:cubicBezTo>
                  <a:pt x="1049" y="66"/>
                  <a:pt x="1053" y="60"/>
                  <a:pt x="1059" y="55"/>
                </a:cubicBezTo>
                <a:cubicBezTo>
                  <a:pt x="1065" y="51"/>
                  <a:pt x="1072" y="48"/>
                  <a:pt x="1079" y="46"/>
                </a:cubicBezTo>
                <a:cubicBezTo>
                  <a:pt x="1086" y="44"/>
                  <a:pt x="1092" y="43"/>
                  <a:pt x="1099" y="43"/>
                </a:cubicBezTo>
                <a:cubicBezTo>
                  <a:pt x="1104" y="43"/>
                  <a:pt x="1109" y="43"/>
                  <a:pt x="1114" y="44"/>
                </a:cubicBezTo>
                <a:cubicBezTo>
                  <a:pt x="1120" y="45"/>
                  <a:pt x="1125" y="48"/>
                  <a:pt x="1131" y="51"/>
                </a:cubicBezTo>
                <a:cubicBezTo>
                  <a:pt x="1136" y="54"/>
                  <a:pt x="1140" y="59"/>
                  <a:pt x="1144" y="65"/>
                </a:cubicBezTo>
                <a:cubicBezTo>
                  <a:pt x="1147" y="71"/>
                  <a:pt x="1149" y="80"/>
                  <a:pt x="1149" y="91"/>
                </a:cubicBezTo>
                <a:cubicBezTo>
                  <a:pt x="1149" y="180"/>
                  <a:pt x="1149" y="180"/>
                  <a:pt x="1149" y="180"/>
                </a:cubicBezTo>
                <a:cubicBezTo>
                  <a:pt x="1128" y="180"/>
                  <a:pt x="1128" y="180"/>
                  <a:pt x="1128" y="180"/>
                </a:cubicBezTo>
                <a:lnTo>
                  <a:pt x="1128" y="161"/>
                </a:lnTo>
                <a:close/>
                <a:moveTo>
                  <a:pt x="1128" y="131"/>
                </a:moveTo>
                <a:cubicBezTo>
                  <a:pt x="1128" y="112"/>
                  <a:pt x="1128" y="112"/>
                  <a:pt x="1128" y="112"/>
                </a:cubicBezTo>
                <a:cubicBezTo>
                  <a:pt x="1128" y="113"/>
                  <a:pt x="1126" y="114"/>
                  <a:pt x="1123" y="115"/>
                </a:cubicBezTo>
                <a:cubicBezTo>
                  <a:pt x="1120" y="116"/>
                  <a:pt x="1116" y="116"/>
                  <a:pt x="1112" y="117"/>
                </a:cubicBezTo>
                <a:cubicBezTo>
                  <a:pt x="1109" y="117"/>
                  <a:pt x="1105" y="118"/>
                  <a:pt x="1101" y="118"/>
                </a:cubicBezTo>
                <a:cubicBezTo>
                  <a:pt x="1098" y="119"/>
                  <a:pt x="1095" y="119"/>
                  <a:pt x="1093" y="120"/>
                </a:cubicBezTo>
                <a:cubicBezTo>
                  <a:pt x="1087" y="120"/>
                  <a:pt x="1082" y="121"/>
                  <a:pt x="1078" y="123"/>
                </a:cubicBezTo>
                <a:cubicBezTo>
                  <a:pt x="1073" y="124"/>
                  <a:pt x="1069" y="127"/>
                  <a:pt x="1066" y="130"/>
                </a:cubicBezTo>
                <a:cubicBezTo>
                  <a:pt x="1063" y="133"/>
                  <a:pt x="1062" y="137"/>
                  <a:pt x="1062" y="142"/>
                </a:cubicBezTo>
                <a:cubicBezTo>
                  <a:pt x="1062" y="150"/>
                  <a:pt x="1065" y="155"/>
                  <a:pt x="1070" y="159"/>
                </a:cubicBezTo>
                <a:cubicBezTo>
                  <a:pt x="1075" y="162"/>
                  <a:pt x="1082" y="164"/>
                  <a:pt x="1090" y="164"/>
                </a:cubicBezTo>
                <a:cubicBezTo>
                  <a:pt x="1099" y="164"/>
                  <a:pt x="1106" y="163"/>
                  <a:pt x="1111" y="159"/>
                </a:cubicBezTo>
                <a:cubicBezTo>
                  <a:pt x="1117" y="156"/>
                  <a:pt x="1121" y="152"/>
                  <a:pt x="1124" y="147"/>
                </a:cubicBezTo>
                <a:cubicBezTo>
                  <a:pt x="1127" y="142"/>
                  <a:pt x="1128" y="136"/>
                  <a:pt x="1128" y="131"/>
                </a:cubicBezTo>
                <a:close/>
                <a:moveTo>
                  <a:pt x="1837" y="147"/>
                </a:moveTo>
                <a:cubicBezTo>
                  <a:pt x="1837" y="154"/>
                  <a:pt x="1839" y="161"/>
                  <a:pt x="1843" y="166"/>
                </a:cubicBezTo>
                <a:cubicBezTo>
                  <a:pt x="1847" y="171"/>
                  <a:pt x="1851" y="175"/>
                  <a:pt x="1857" y="178"/>
                </a:cubicBezTo>
                <a:cubicBezTo>
                  <a:pt x="1862" y="180"/>
                  <a:pt x="1868" y="181"/>
                  <a:pt x="1874" y="181"/>
                </a:cubicBezTo>
                <a:cubicBezTo>
                  <a:pt x="1878" y="181"/>
                  <a:pt x="1881" y="181"/>
                  <a:pt x="1884" y="181"/>
                </a:cubicBezTo>
                <a:cubicBezTo>
                  <a:pt x="1886" y="180"/>
                  <a:pt x="1888" y="179"/>
                  <a:pt x="1889" y="179"/>
                </a:cubicBezTo>
                <a:cubicBezTo>
                  <a:pt x="1885" y="160"/>
                  <a:pt x="1885" y="160"/>
                  <a:pt x="1885" y="160"/>
                </a:cubicBezTo>
                <a:cubicBezTo>
                  <a:pt x="1884" y="160"/>
                  <a:pt x="1883" y="161"/>
                  <a:pt x="1882" y="161"/>
                </a:cubicBezTo>
                <a:cubicBezTo>
                  <a:pt x="1880" y="161"/>
                  <a:pt x="1878" y="161"/>
                  <a:pt x="1876" y="161"/>
                </a:cubicBezTo>
                <a:cubicBezTo>
                  <a:pt x="1873" y="161"/>
                  <a:pt x="1870" y="161"/>
                  <a:pt x="1867" y="160"/>
                </a:cubicBezTo>
                <a:cubicBezTo>
                  <a:pt x="1865" y="159"/>
                  <a:pt x="1862" y="157"/>
                  <a:pt x="1861" y="154"/>
                </a:cubicBezTo>
                <a:cubicBezTo>
                  <a:pt x="1859" y="151"/>
                  <a:pt x="1858" y="147"/>
                  <a:pt x="1858" y="141"/>
                </a:cubicBezTo>
                <a:cubicBezTo>
                  <a:pt x="1858" y="62"/>
                  <a:pt x="1858" y="62"/>
                  <a:pt x="1858" y="62"/>
                </a:cubicBezTo>
                <a:cubicBezTo>
                  <a:pt x="1887" y="62"/>
                  <a:pt x="1887" y="62"/>
                  <a:pt x="1887" y="62"/>
                </a:cubicBezTo>
                <a:cubicBezTo>
                  <a:pt x="1887" y="45"/>
                  <a:pt x="1887" y="45"/>
                  <a:pt x="1887" y="45"/>
                </a:cubicBezTo>
                <a:cubicBezTo>
                  <a:pt x="1858" y="45"/>
                  <a:pt x="1858" y="45"/>
                  <a:pt x="1858" y="45"/>
                </a:cubicBezTo>
                <a:cubicBezTo>
                  <a:pt x="1858" y="12"/>
                  <a:pt x="1858" y="12"/>
                  <a:pt x="1858" y="12"/>
                </a:cubicBezTo>
                <a:cubicBezTo>
                  <a:pt x="1837" y="12"/>
                  <a:pt x="1837" y="12"/>
                  <a:pt x="1837" y="12"/>
                </a:cubicBezTo>
                <a:cubicBezTo>
                  <a:pt x="1837" y="45"/>
                  <a:pt x="1837" y="45"/>
                  <a:pt x="1837" y="45"/>
                </a:cubicBezTo>
                <a:cubicBezTo>
                  <a:pt x="1817" y="45"/>
                  <a:pt x="1817" y="45"/>
                  <a:pt x="1817" y="45"/>
                </a:cubicBezTo>
                <a:cubicBezTo>
                  <a:pt x="1817" y="62"/>
                  <a:pt x="1817" y="62"/>
                  <a:pt x="1817" y="62"/>
                </a:cubicBezTo>
                <a:cubicBezTo>
                  <a:pt x="1837" y="62"/>
                  <a:pt x="1837" y="62"/>
                  <a:pt x="1837" y="62"/>
                </a:cubicBezTo>
                <a:lnTo>
                  <a:pt x="1837" y="147"/>
                </a:lnTo>
                <a:close/>
                <a:moveTo>
                  <a:pt x="2010" y="163"/>
                </a:moveTo>
                <a:cubicBezTo>
                  <a:pt x="2014" y="157"/>
                  <a:pt x="2016" y="150"/>
                  <a:pt x="2016" y="142"/>
                </a:cubicBezTo>
                <a:cubicBezTo>
                  <a:pt x="2016" y="133"/>
                  <a:pt x="2013" y="125"/>
                  <a:pt x="2008" y="119"/>
                </a:cubicBezTo>
                <a:cubicBezTo>
                  <a:pt x="2002" y="113"/>
                  <a:pt x="1993" y="108"/>
                  <a:pt x="1981" y="105"/>
                </a:cubicBezTo>
                <a:cubicBezTo>
                  <a:pt x="1961" y="101"/>
                  <a:pt x="1961" y="101"/>
                  <a:pt x="1961" y="101"/>
                </a:cubicBezTo>
                <a:cubicBezTo>
                  <a:pt x="1953" y="99"/>
                  <a:pt x="1947" y="96"/>
                  <a:pt x="1943" y="93"/>
                </a:cubicBezTo>
                <a:cubicBezTo>
                  <a:pt x="1939" y="90"/>
                  <a:pt x="1937" y="86"/>
                  <a:pt x="1937" y="81"/>
                </a:cubicBezTo>
                <a:cubicBezTo>
                  <a:pt x="1937" y="75"/>
                  <a:pt x="1940" y="70"/>
                  <a:pt x="1946" y="67"/>
                </a:cubicBezTo>
                <a:cubicBezTo>
                  <a:pt x="1951" y="63"/>
                  <a:pt x="1958" y="61"/>
                  <a:pt x="1966" y="61"/>
                </a:cubicBezTo>
                <a:cubicBezTo>
                  <a:pt x="1972" y="61"/>
                  <a:pt x="1977" y="62"/>
                  <a:pt x="1981" y="64"/>
                </a:cubicBezTo>
                <a:cubicBezTo>
                  <a:pt x="1985" y="66"/>
                  <a:pt x="1988" y="68"/>
                  <a:pt x="1990" y="71"/>
                </a:cubicBezTo>
                <a:cubicBezTo>
                  <a:pt x="1992" y="74"/>
                  <a:pt x="1994" y="77"/>
                  <a:pt x="1995" y="80"/>
                </a:cubicBezTo>
                <a:cubicBezTo>
                  <a:pt x="2014" y="75"/>
                  <a:pt x="2014" y="75"/>
                  <a:pt x="2014" y="75"/>
                </a:cubicBezTo>
                <a:cubicBezTo>
                  <a:pt x="2011" y="65"/>
                  <a:pt x="2005" y="58"/>
                  <a:pt x="1998" y="52"/>
                </a:cubicBezTo>
                <a:cubicBezTo>
                  <a:pt x="1990" y="46"/>
                  <a:pt x="1979" y="43"/>
                  <a:pt x="1966" y="43"/>
                </a:cubicBezTo>
                <a:cubicBezTo>
                  <a:pt x="1957" y="43"/>
                  <a:pt x="1948" y="45"/>
                  <a:pt x="1941" y="48"/>
                </a:cubicBezTo>
                <a:cubicBezTo>
                  <a:pt x="1933" y="51"/>
                  <a:pt x="1927" y="56"/>
                  <a:pt x="1923" y="62"/>
                </a:cubicBezTo>
                <a:cubicBezTo>
                  <a:pt x="1919" y="68"/>
                  <a:pt x="1917" y="74"/>
                  <a:pt x="1917" y="82"/>
                </a:cubicBezTo>
                <a:cubicBezTo>
                  <a:pt x="1917" y="91"/>
                  <a:pt x="1919" y="99"/>
                  <a:pt x="1925" y="105"/>
                </a:cubicBezTo>
                <a:cubicBezTo>
                  <a:pt x="1931" y="111"/>
                  <a:pt x="1940" y="116"/>
                  <a:pt x="1952" y="119"/>
                </a:cubicBezTo>
                <a:cubicBezTo>
                  <a:pt x="1975" y="124"/>
                  <a:pt x="1975" y="124"/>
                  <a:pt x="1975" y="124"/>
                </a:cubicBezTo>
                <a:cubicBezTo>
                  <a:pt x="1982" y="126"/>
                  <a:pt x="1987" y="128"/>
                  <a:pt x="1990" y="131"/>
                </a:cubicBezTo>
                <a:cubicBezTo>
                  <a:pt x="1993" y="134"/>
                  <a:pt x="1995" y="138"/>
                  <a:pt x="1995" y="143"/>
                </a:cubicBezTo>
                <a:cubicBezTo>
                  <a:pt x="1995" y="149"/>
                  <a:pt x="1992" y="154"/>
                  <a:pt x="1986" y="158"/>
                </a:cubicBezTo>
                <a:cubicBezTo>
                  <a:pt x="1981" y="162"/>
                  <a:pt x="1973" y="164"/>
                  <a:pt x="1963" y="164"/>
                </a:cubicBezTo>
                <a:cubicBezTo>
                  <a:pt x="1955" y="164"/>
                  <a:pt x="1948" y="162"/>
                  <a:pt x="1943" y="159"/>
                </a:cubicBezTo>
                <a:cubicBezTo>
                  <a:pt x="1937" y="155"/>
                  <a:pt x="1934" y="150"/>
                  <a:pt x="1932" y="142"/>
                </a:cubicBezTo>
                <a:cubicBezTo>
                  <a:pt x="1912" y="147"/>
                  <a:pt x="1912" y="147"/>
                  <a:pt x="1912" y="147"/>
                </a:cubicBezTo>
                <a:cubicBezTo>
                  <a:pt x="1915" y="159"/>
                  <a:pt x="1920" y="168"/>
                  <a:pt x="1929" y="173"/>
                </a:cubicBezTo>
                <a:cubicBezTo>
                  <a:pt x="1939" y="179"/>
                  <a:pt x="1950" y="182"/>
                  <a:pt x="1964" y="182"/>
                </a:cubicBezTo>
                <a:cubicBezTo>
                  <a:pt x="1974" y="182"/>
                  <a:pt x="1983" y="181"/>
                  <a:pt x="1991" y="177"/>
                </a:cubicBezTo>
                <a:cubicBezTo>
                  <a:pt x="1999" y="174"/>
                  <a:pt x="2005" y="169"/>
                  <a:pt x="2010" y="163"/>
                </a:cubicBezTo>
                <a:close/>
                <a:moveTo>
                  <a:pt x="1223" y="191"/>
                </a:moveTo>
                <a:cubicBezTo>
                  <a:pt x="1219" y="201"/>
                  <a:pt x="1215" y="207"/>
                  <a:pt x="1210" y="209"/>
                </a:cubicBezTo>
                <a:cubicBezTo>
                  <a:pt x="1205" y="211"/>
                  <a:pt x="1198" y="211"/>
                  <a:pt x="1191" y="209"/>
                </a:cubicBezTo>
                <a:cubicBezTo>
                  <a:pt x="1185" y="227"/>
                  <a:pt x="1185" y="227"/>
                  <a:pt x="1185" y="227"/>
                </a:cubicBezTo>
                <a:cubicBezTo>
                  <a:pt x="1186" y="228"/>
                  <a:pt x="1188" y="229"/>
                  <a:pt x="1191" y="229"/>
                </a:cubicBezTo>
                <a:cubicBezTo>
                  <a:pt x="1194" y="230"/>
                  <a:pt x="1197" y="230"/>
                  <a:pt x="1201" y="230"/>
                </a:cubicBezTo>
                <a:cubicBezTo>
                  <a:pt x="1207" y="230"/>
                  <a:pt x="1212" y="229"/>
                  <a:pt x="1217" y="227"/>
                </a:cubicBezTo>
                <a:cubicBezTo>
                  <a:pt x="1222" y="224"/>
                  <a:pt x="1227" y="221"/>
                  <a:pt x="1231" y="216"/>
                </a:cubicBezTo>
                <a:cubicBezTo>
                  <a:pt x="1234" y="212"/>
                  <a:pt x="1238" y="206"/>
                  <a:pt x="1240" y="199"/>
                </a:cubicBezTo>
                <a:cubicBezTo>
                  <a:pt x="1298" y="45"/>
                  <a:pt x="1298" y="45"/>
                  <a:pt x="1298" y="45"/>
                </a:cubicBezTo>
                <a:cubicBezTo>
                  <a:pt x="1275" y="45"/>
                  <a:pt x="1275" y="45"/>
                  <a:pt x="1275" y="45"/>
                </a:cubicBezTo>
                <a:cubicBezTo>
                  <a:pt x="1238" y="152"/>
                  <a:pt x="1238" y="152"/>
                  <a:pt x="1238" y="152"/>
                </a:cubicBezTo>
                <a:cubicBezTo>
                  <a:pt x="1236" y="152"/>
                  <a:pt x="1236" y="152"/>
                  <a:pt x="1236" y="152"/>
                </a:cubicBezTo>
                <a:cubicBezTo>
                  <a:pt x="1199" y="45"/>
                  <a:pt x="1199" y="45"/>
                  <a:pt x="1199" y="45"/>
                </a:cubicBezTo>
                <a:cubicBezTo>
                  <a:pt x="1177" y="45"/>
                  <a:pt x="1177" y="45"/>
                  <a:pt x="1177" y="45"/>
                </a:cubicBezTo>
                <a:cubicBezTo>
                  <a:pt x="1227" y="180"/>
                  <a:pt x="1227" y="180"/>
                  <a:pt x="1227" y="180"/>
                </a:cubicBezTo>
                <a:lnTo>
                  <a:pt x="1223" y="191"/>
                </a:lnTo>
                <a:close/>
                <a:moveTo>
                  <a:pt x="1704" y="98"/>
                </a:moveTo>
                <a:cubicBezTo>
                  <a:pt x="1704" y="91"/>
                  <a:pt x="1706" y="84"/>
                  <a:pt x="1709" y="78"/>
                </a:cubicBezTo>
                <a:cubicBezTo>
                  <a:pt x="1712" y="73"/>
                  <a:pt x="1716" y="69"/>
                  <a:pt x="1721" y="66"/>
                </a:cubicBezTo>
                <a:cubicBezTo>
                  <a:pt x="1726" y="63"/>
                  <a:pt x="1732" y="62"/>
                  <a:pt x="1739" y="62"/>
                </a:cubicBezTo>
                <a:cubicBezTo>
                  <a:pt x="1748" y="62"/>
                  <a:pt x="1756" y="65"/>
                  <a:pt x="1761" y="70"/>
                </a:cubicBezTo>
                <a:cubicBezTo>
                  <a:pt x="1767" y="76"/>
                  <a:pt x="1770" y="85"/>
                  <a:pt x="1770" y="95"/>
                </a:cubicBezTo>
                <a:cubicBezTo>
                  <a:pt x="1770" y="180"/>
                  <a:pt x="1770" y="180"/>
                  <a:pt x="1770" y="180"/>
                </a:cubicBezTo>
                <a:cubicBezTo>
                  <a:pt x="1790" y="180"/>
                  <a:pt x="1790" y="180"/>
                  <a:pt x="1790" y="180"/>
                </a:cubicBezTo>
                <a:cubicBezTo>
                  <a:pt x="1790" y="94"/>
                  <a:pt x="1790" y="94"/>
                  <a:pt x="1790" y="94"/>
                </a:cubicBezTo>
                <a:cubicBezTo>
                  <a:pt x="1790" y="82"/>
                  <a:pt x="1788" y="73"/>
                  <a:pt x="1785" y="65"/>
                </a:cubicBezTo>
                <a:cubicBezTo>
                  <a:pt x="1781" y="58"/>
                  <a:pt x="1776" y="52"/>
                  <a:pt x="1769" y="48"/>
                </a:cubicBezTo>
                <a:cubicBezTo>
                  <a:pt x="1762" y="45"/>
                  <a:pt x="1754" y="43"/>
                  <a:pt x="1745" y="43"/>
                </a:cubicBezTo>
                <a:cubicBezTo>
                  <a:pt x="1734" y="43"/>
                  <a:pt x="1726" y="45"/>
                  <a:pt x="1720" y="49"/>
                </a:cubicBezTo>
                <a:cubicBezTo>
                  <a:pt x="1713" y="53"/>
                  <a:pt x="1708" y="59"/>
                  <a:pt x="1705" y="66"/>
                </a:cubicBezTo>
                <a:cubicBezTo>
                  <a:pt x="1704" y="66"/>
                  <a:pt x="1704" y="66"/>
                  <a:pt x="1704" y="66"/>
                </a:cubicBezTo>
                <a:cubicBezTo>
                  <a:pt x="1704" y="45"/>
                  <a:pt x="1704" y="45"/>
                  <a:pt x="1704" y="45"/>
                </a:cubicBezTo>
                <a:cubicBezTo>
                  <a:pt x="1684" y="45"/>
                  <a:pt x="1684" y="45"/>
                  <a:pt x="1684" y="45"/>
                </a:cubicBezTo>
                <a:cubicBezTo>
                  <a:pt x="1684" y="180"/>
                  <a:pt x="1684" y="180"/>
                  <a:pt x="1684" y="180"/>
                </a:cubicBezTo>
                <a:cubicBezTo>
                  <a:pt x="1704" y="180"/>
                  <a:pt x="1704" y="180"/>
                  <a:pt x="1704" y="180"/>
                </a:cubicBezTo>
                <a:lnTo>
                  <a:pt x="1704" y="98"/>
                </a:lnTo>
                <a:close/>
                <a:moveTo>
                  <a:pt x="1481" y="89"/>
                </a:moveTo>
                <a:cubicBezTo>
                  <a:pt x="1481" y="180"/>
                  <a:pt x="1481" y="180"/>
                  <a:pt x="1481" y="180"/>
                </a:cubicBezTo>
                <a:cubicBezTo>
                  <a:pt x="1502" y="180"/>
                  <a:pt x="1502" y="180"/>
                  <a:pt x="1502" y="180"/>
                </a:cubicBezTo>
                <a:cubicBezTo>
                  <a:pt x="1502" y="89"/>
                  <a:pt x="1502" y="89"/>
                  <a:pt x="1502" y="89"/>
                </a:cubicBezTo>
                <a:cubicBezTo>
                  <a:pt x="1502" y="73"/>
                  <a:pt x="1498" y="62"/>
                  <a:pt x="1490" y="54"/>
                </a:cubicBezTo>
                <a:cubicBezTo>
                  <a:pt x="1482" y="47"/>
                  <a:pt x="1473" y="43"/>
                  <a:pt x="1461" y="43"/>
                </a:cubicBezTo>
                <a:cubicBezTo>
                  <a:pt x="1451" y="43"/>
                  <a:pt x="1443" y="45"/>
                  <a:pt x="1436" y="49"/>
                </a:cubicBezTo>
                <a:cubicBezTo>
                  <a:pt x="1429" y="53"/>
                  <a:pt x="1424" y="59"/>
                  <a:pt x="1420" y="66"/>
                </a:cubicBezTo>
                <a:cubicBezTo>
                  <a:pt x="1419" y="66"/>
                  <a:pt x="1419" y="66"/>
                  <a:pt x="1419" y="66"/>
                </a:cubicBezTo>
                <a:cubicBezTo>
                  <a:pt x="1415" y="59"/>
                  <a:pt x="1411" y="53"/>
                  <a:pt x="1405" y="49"/>
                </a:cubicBezTo>
                <a:cubicBezTo>
                  <a:pt x="1399" y="45"/>
                  <a:pt x="1391" y="43"/>
                  <a:pt x="1382" y="43"/>
                </a:cubicBezTo>
                <a:cubicBezTo>
                  <a:pt x="1374" y="43"/>
                  <a:pt x="1366" y="45"/>
                  <a:pt x="1360" y="49"/>
                </a:cubicBezTo>
                <a:cubicBezTo>
                  <a:pt x="1354" y="53"/>
                  <a:pt x="1349" y="59"/>
                  <a:pt x="1346" y="66"/>
                </a:cubicBezTo>
                <a:cubicBezTo>
                  <a:pt x="1345" y="66"/>
                  <a:pt x="1345" y="66"/>
                  <a:pt x="1345" y="66"/>
                </a:cubicBezTo>
                <a:cubicBezTo>
                  <a:pt x="1345" y="45"/>
                  <a:pt x="1345" y="45"/>
                  <a:pt x="1345" y="45"/>
                </a:cubicBezTo>
                <a:cubicBezTo>
                  <a:pt x="1324" y="45"/>
                  <a:pt x="1324" y="45"/>
                  <a:pt x="1324" y="45"/>
                </a:cubicBezTo>
                <a:cubicBezTo>
                  <a:pt x="1324" y="180"/>
                  <a:pt x="1324" y="180"/>
                  <a:pt x="1324" y="180"/>
                </a:cubicBezTo>
                <a:cubicBezTo>
                  <a:pt x="1345" y="180"/>
                  <a:pt x="1345" y="180"/>
                  <a:pt x="1345" y="180"/>
                </a:cubicBezTo>
                <a:cubicBezTo>
                  <a:pt x="1345" y="95"/>
                  <a:pt x="1345" y="95"/>
                  <a:pt x="1345" y="95"/>
                </a:cubicBezTo>
                <a:cubicBezTo>
                  <a:pt x="1345" y="89"/>
                  <a:pt x="1347" y="83"/>
                  <a:pt x="1349" y="78"/>
                </a:cubicBezTo>
                <a:cubicBezTo>
                  <a:pt x="1352" y="73"/>
                  <a:pt x="1356" y="69"/>
                  <a:pt x="1361" y="66"/>
                </a:cubicBezTo>
                <a:cubicBezTo>
                  <a:pt x="1365" y="63"/>
                  <a:pt x="1370" y="62"/>
                  <a:pt x="1376" y="62"/>
                </a:cubicBezTo>
                <a:cubicBezTo>
                  <a:pt x="1384" y="62"/>
                  <a:pt x="1390" y="64"/>
                  <a:pt x="1395" y="69"/>
                </a:cubicBezTo>
                <a:cubicBezTo>
                  <a:pt x="1400" y="73"/>
                  <a:pt x="1403" y="80"/>
                  <a:pt x="1403" y="87"/>
                </a:cubicBezTo>
                <a:cubicBezTo>
                  <a:pt x="1403" y="180"/>
                  <a:pt x="1403" y="180"/>
                  <a:pt x="1403" y="180"/>
                </a:cubicBezTo>
                <a:cubicBezTo>
                  <a:pt x="1424" y="180"/>
                  <a:pt x="1424" y="180"/>
                  <a:pt x="1424" y="180"/>
                </a:cubicBezTo>
                <a:cubicBezTo>
                  <a:pt x="1424" y="92"/>
                  <a:pt x="1424" y="92"/>
                  <a:pt x="1424" y="92"/>
                </a:cubicBezTo>
                <a:cubicBezTo>
                  <a:pt x="1424" y="83"/>
                  <a:pt x="1426" y="76"/>
                  <a:pt x="1431" y="70"/>
                </a:cubicBezTo>
                <a:cubicBezTo>
                  <a:pt x="1437" y="64"/>
                  <a:pt x="1444" y="62"/>
                  <a:pt x="1453" y="62"/>
                </a:cubicBezTo>
                <a:cubicBezTo>
                  <a:pt x="1461" y="62"/>
                  <a:pt x="1467" y="64"/>
                  <a:pt x="1473" y="68"/>
                </a:cubicBezTo>
                <a:cubicBezTo>
                  <a:pt x="1478" y="72"/>
                  <a:pt x="1481" y="79"/>
                  <a:pt x="1481" y="89"/>
                </a:cubicBezTo>
                <a:close/>
                <a:moveTo>
                  <a:pt x="1541" y="150"/>
                </a:moveTo>
                <a:cubicBezTo>
                  <a:pt x="1536" y="139"/>
                  <a:pt x="1533" y="127"/>
                  <a:pt x="1533" y="113"/>
                </a:cubicBezTo>
                <a:cubicBezTo>
                  <a:pt x="1533" y="99"/>
                  <a:pt x="1536" y="87"/>
                  <a:pt x="1541" y="77"/>
                </a:cubicBezTo>
                <a:cubicBezTo>
                  <a:pt x="1546" y="66"/>
                  <a:pt x="1553" y="58"/>
                  <a:pt x="1562" y="52"/>
                </a:cubicBezTo>
                <a:cubicBezTo>
                  <a:pt x="1571" y="46"/>
                  <a:pt x="1582" y="43"/>
                  <a:pt x="1594" y="43"/>
                </a:cubicBezTo>
                <a:cubicBezTo>
                  <a:pt x="1601" y="43"/>
                  <a:pt x="1608" y="44"/>
                  <a:pt x="1615" y="46"/>
                </a:cubicBezTo>
                <a:cubicBezTo>
                  <a:pt x="1622" y="49"/>
                  <a:pt x="1628" y="53"/>
                  <a:pt x="1634" y="58"/>
                </a:cubicBezTo>
                <a:cubicBezTo>
                  <a:pt x="1639" y="63"/>
                  <a:pt x="1644" y="70"/>
                  <a:pt x="1647" y="79"/>
                </a:cubicBezTo>
                <a:cubicBezTo>
                  <a:pt x="1650" y="87"/>
                  <a:pt x="1652" y="98"/>
                  <a:pt x="1652" y="110"/>
                </a:cubicBezTo>
                <a:cubicBezTo>
                  <a:pt x="1652" y="119"/>
                  <a:pt x="1652" y="119"/>
                  <a:pt x="1652" y="119"/>
                </a:cubicBezTo>
                <a:cubicBezTo>
                  <a:pt x="1554" y="119"/>
                  <a:pt x="1554" y="119"/>
                  <a:pt x="1554" y="119"/>
                </a:cubicBezTo>
                <a:cubicBezTo>
                  <a:pt x="1554" y="128"/>
                  <a:pt x="1556" y="136"/>
                  <a:pt x="1559" y="142"/>
                </a:cubicBezTo>
                <a:cubicBezTo>
                  <a:pt x="1563" y="149"/>
                  <a:pt x="1568" y="155"/>
                  <a:pt x="1574" y="158"/>
                </a:cubicBezTo>
                <a:cubicBezTo>
                  <a:pt x="1580" y="162"/>
                  <a:pt x="1588" y="164"/>
                  <a:pt x="1596" y="164"/>
                </a:cubicBezTo>
                <a:cubicBezTo>
                  <a:pt x="1602" y="164"/>
                  <a:pt x="1606" y="163"/>
                  <a:pt x="1611" y="161"/>
                </a:cubicBezTo>
                <a:cubicBezTo>
                  <a:pt x="1615" y="160"/>
                  <a:pt x="1619" y="158"/>
                  <a:pt x="1622" y="154"/>
                </a:cubicBezTo>
                <a:cubicBezTo>
                  <a:pt x="1626" y="151"/>
                  <a:pt x="1628" y="147"/>
                  <a:pt x="1630" y="143"/>
                </a:cubicBezTo>
                <a:cubicBezTo>
                  <a:pt x="1650" y="148"/>
                  <a:pt x="1650" y="148"/>
                  <a:pt x="1650" y="148"/>
                </a:cubicBezTo>
                <a:cubicBezTo>
                  <a:pt x="1648" y="155"/>
                  <a:pt x="1644" y="161"/>
                  <a:pt x="1639" y="166"/>
                </a:cubicBezTo>
                <a:cubicBezTo>
                  <a:pt x="1634" y="171"/>
                  <a:pt x="1628" y="175"/>
                  <a:pt x="1621" y="178"/>
                </a:cubicBezTo>
                <a:cubicBezTo>
                  <a:pt x="1613" y="181"/>
                  <a:pt x="1605" y="182"/>
                  <a:pt x="1596" y="182"/>
                </a:cubicBezTo>
                <a:cubicBezTo>
                  <a:pt x="1583" y="182"/>
                  <a:pt x="1572" y="180"/>
                  <a:pt x="1562" y="174"/>
                </a:cubicBezTo>
                <a:cubicBezTo>
                  <a:pt x="1553" y="168"/>
                  <a:pt x="1546" y="160"/>
                  <a:pt x="1541" y="150"/>
                </a:cubicBezTo>
                <a:close/>
                <a:moveTo>
                  <a:pt x="1554" y="101"/>
                </a:moveTo>
                <a:cubicBezTo>
                  <a:pt x="1631" y="101"/>
                  <a:pt x="1631" y="101"/>
                  <a:pt x="1631" y="101"/>
                </a:cubicBezTo>
                <a:cubicBezTo>
                  <a:pt x="1631" y="94"/>
                  <a:pt x="1629" y="87"/>
                  <a:pt x="1626" y="81"/>
                </a:cubicBezTo>
                <a:cubicBezTo>
                  <a:pt x="1623" y="75"/>
                  <a:pt x="1619" y="70"/>
                  <a:pt x="1614" y="67"/>
                </a:cubicBezTo>
                <a:cubicBezTo>
                  <a:pt x="1608" y="63"/>
                  <a:pt x="1601" y="62"/>
                  <a:pt x="1594" y="62"/>
                </a:cubicBezTo>
                <a:cubicBezTo>
                  <a:pt x="1586" y="62"/>
                  <a:pt x="1579" y="64"/>
                  <a:pt x="1573" y="68"/>
                </a:cubicBezTo>
                <a:cubicBezTo>
                  <a:pt x="1567" y="72"/>
                  <a:pt x="1562" y="77"/>
                  <a:pt x="1559" y="84"/>
                </a:cubicBezTo>
                <a:cubicBezTo>
                  <a:pt x="1556" y="89"/>
                  <a:pt x="1554" y="95"/>
                  <a:pt x="1554" y="101"/>
                </a:cubicBezTo>
                <a:close/>
                <a:moveTo>
                  <a:pt x="460" y="348"/>
                </a:moveTo>
                <a:cubicBezTo>
                  <a:pt x="463" y="353"/>
                  <a:pt x="465" y="361"/>
                  <a:pt x="465" y="371"/>
                </a:cubicBezTo>
                <a:cubicBezTo>
                  <a:pt x="465" y="450"/>
                  <a:pt x="465" y="450"/>
                  <a:pt x="465" y="450"/>
                </a:cubicBezTo>
                <a:cubicBezTo>
                  <a:pt x="446" y="450"/>
                  <a:pt x="446" y="450"/>
                  <a:pt x="446" y="450"/>
                </a:cubicBezTo>
                <a:cubicBezTo>
                  <a:pt x="446" y="434"/>
                  <a:pt x="446" y="434"/>
                  <a:pt x="446" y="434"/>
                </a:cubicBezTo>
                <a:cubicBezTo>
                  <a:pt x="446" y="434"/>
                  <a:pt x="446" y="434"/>
                  <a:pt x="446" y="434"/>
                </a:cubicBezTo>
                <a:cubicBezTo>
                  <a:pt x="444" y="436"/>
                  <a:pt x="442" y="439"/>
                  <a:pt x="439" y="442"/>
                </a:cubicBezTo>
                <a:cubicBezTo>
                  <a:pt x="436" y="445"/>
                  <a:pt x="432" y="448"/>
                  <a:pt x="428" y="450"/>
                </a:cubicBezTo>
                <a:cubicBezTo>
                  <a:pt x="423" y="452"/>
                  <a:pt x="417" y="453"/>
                  <a:pt x="410" y="453"/>
                </a:cubicBezTo>
                <a:cubicBezTo>
                  <a:pt x="402" y="453"/>
                  <a:pt x="395" y="451"/>
                  <a:pt x="389" y="449"/>
                </a:cubicBezTo>
                <a:cubicBezTo>
                  <a:pt x="383" y="446"/>
                  <a:pt x="378" y="441"/>
                  <a:pt x="374" y="436"/>
                </a:cubicBezTo>
                <a:cubicBezTo>
                  <a:pt x="370" y="430"/>
                  <a:pt x="369" y="424"/>
                  <a:pt x="369" y="416"/>
                </a:cubicBezTo>
                <a:cubicBezTo>
                  <a:pt x="369" y="409"/>
                  <a:pt x="370" y="403"/>
                  <a:pt x="373" y="399"/>
                </a:cubicBezTo>
                <a:cubicBezTo>
                  <a:pt x="375" y="395"/>
                  <a:pt x="379" y="391"/>
                  <a:pt x="384" y="389"/>
                </a:cubicBezTo>
                <a:cubicBezTo>
                  <a:pt x="388" y="386"/>
                  <a:pt x="393" y="385"/>
                  <a:pt x="399" y="383"/>
                </a:cubicBezTo>
                <a:cubicBezTo>
                  <a:pt x="404" y="382"/>
                  <a:pt x="410" y="381"/>
                  <a:pt x="415" y="380"/>
                </a:cubicBezTo>
                <a:cubicBezTo>
                  <a:pt x="423" y="379"/>
                  <a:pt x="429" y="379"/>
                  <a:pt x="433" y="378"/>
                </a:cubicBezTo>
                <a:cubicBezTo>
                  <a:pt x="438" y="378"/>
                  <a:pt x="441" y="377"/>
                  <a:pt x="443" y="376"/>
                </a:cubicBezTo>
                <a:cubicBezTo>
                  <a:pt x="445" y="375"/>
                  <a:pt x="446" y="372"/>
                  <a:pt x="446" y="369"/>
                </a:cubicBezTo>
                <a:cubicBezTo>
                  <a:pt x="446" y="369"/>
                  <a:pt x="446" y="369"/>
                  <a:pt x="446" y="369"/>
                </a:cubicBezTo>
                <a:cubicBezTo>
                  <a:pt x="446" y="361"/>
                  <a:pt x="444" y="355"/>
                  <a:pt x="440" y="351"/>
                </a:cubicBezTo>
                <a:cubicBezTo>
                  <a:pt x="436" y="346"/>
                  <a:pt x="430" y="344"/>
                  <a:pt x="421" y="344"/>
                </a:cubicBezTo>
                <a:cubicBezTo>
                  <a:pt x="412" y="344"/>
                  <a:pt x="405" y="346"/>
                  <a:pt x="400" y="350"/>
                </a:cubicBezTo>
                <a:cubicBezTo>
                  <a:pt x="395" y="354"/>
                  <a:pt x="392" y="358"/>
                  <a:pt x="390" y="363"/>
                </a:cubicBezTo>
                <a:cubicBezTo>
                  <a:pt x="372" y="356"/>
                  <a:pt x="372" y="356"/>
                  <a:pt x="372" y="356"/>
                </a:cubicBezTo>
                <a:cubicBezTo>
                  <a:pt x="375" y="349"/>
                  <a:pt x="379" y="343"/>
                  <a:pt x="385" y="339"/>
                </a:cubicBezTo>
                <a:cubicBezTo>
                  <a:pt x="390" y="335"/>
                  <a:pt x="396" y="332"/>
                  <a:pt x="402" y="330"/>
                </a:cubicBezTo>
                <a:cubicBezTo>
                  <a:pt x="408" y="329"/>
                  <a:pt x="414" y="328"/>
                  <a:pt x="420" y="328"/>
                </a:cubicBezTo>
                <a:cubicBezTo>
                  <a:pt x="424" y="328"/>
                  <a:pt x="429" y="328"/>
                  <a:pt x="434" y="329"/>
                </a:cubicBezTo>
                <a:cubicBezTo>
                  <a:pt x="439" y="330"/>
                  <a:pt x="444" y="332"/>
                  <a:pt x="448" y="335"/>
                </a:cubicBezTo>
                <a:cubicBezTo>
                  <a:pt x="453" y="338"/>
                  <a:pt x="457" y="342"/>
                  <a:pt x="460" y="348"/>
                </a:cubicBezTo>
                <a:close/>
                <a:moveTo>
                  <a:pt x="446" y="390"/>
                </a:moveTo>
                <a:cubicBezTo>
                  <a:pt x="446" y="390"/>
                  <a:pt x="444" y="391"/>
                  <a:pt x="441" y="392"/>
                </a:cubicBezTo>
                <a:cubicBezTo>
                  <a:pt x="439" y="393"/>
                  <a:pt x="436" y="393"/>
                  <a:pt x="432" y="394"/>
                </a:cubicBezTo>
                <a:cubicBezTo>
                  <a:pt x="429" y="395"/>
                  <a:pt x="425" y="395"/>
                  <a:pt x="422" y="395"/>
                </a:cubicBezTo>
                <a:cubicBezTo>
                  <a:pt x="419" y="396"/>
                  <a:pt x="416" y="396"/>
                  <a:pt x="414" y="396"/>
                </a:cubicBezTo>
                <a:cubicBezTo>
                  <a:pt x="410" y="397"/>
                  <a:pt x="405" y="398"/>
                  <a:pt x="401" y="399"/>
                </a:cubicBezTo>
                <a:cubicBezTo>
                  <a:pt x="397" y="401"/>
                  <a:pt x="393" y="403"/>
                  <a:pt x="391" y="406"/>
                </a:cubicBezTo>
                <a:cubicBezTo>
                  <a:pt x="388" y="408"/>
                  <a:pt x="387" y="412"/>
                  <a:pt x="387" y="417"/>
                </a:cubicBezTo>
                <a:cubicBezTo>
                  <a:pt x="387" y="423"/>
                  <a:pt x="390" y="428"/>
                  <a:pt x="394" y="431"/>
                </a:cubicBezTo>
                <a:cubicBezTo>
                  <a:pt x="399" y="435"/>
                  <a:pt x="405" y="436"/>
                  <a:pt x="413" y="436"/>
                </a:cubicBezTo>
                <a:cubicBezTo>
                  <a:pt x="420" y="436"/>
                  <a:pt x="426" y="435"/>
                  <a:pt x="431" y="432"/>
                </a:cubicBezTo>
                <a:cubicBezTo>
                  <a:pt x="436" y="429"/>
                  <a:pt x="440" y="425"/>
                  <a:pt x="443" y="421"/>
                </a:cubicBezTo>
                <a:cubicBezTo>
                  <a:pt x="445" y="416"/>
                  <a:pt x="446" y="411"/>
                  <a:pt x="446" y="406"/>
                </a:cubicBezTo>
                <a:lnTo>
                  <a:pt x="446" y="390"/>
                </a:lnTo>
                <a:close/>
                <a:moveTo>
                  <a:pt x="273" y="328"/>
                </a:moveTo>
                <a:cubicBezTo>
                  <a:pt x="266" y="328"/>
                  <a:pt x="259" y="330"/>
                  <a:pt x="254" y="334"/>
                </a:cubicBezTo>
                <a:cubicBezTo>
                  <a:pt x="248" y="337"/>
                  <a:pt x="244" y="342"/>
                  <a:pt x="242" y="348"/>
                </a:cubicBezTo>
                <a:cubicBezTo>
                  <a:pt x="241" y="348"/>
                  <a:pt x="241" y="348"/>
                  <a:pt x="241" y="348"/>
                </a:cubicBezTo>
                <a:cubicBezTo>
                  <a:pt x="241" y="330"/>
                  <a:pt x="241" y="330"/>
                  <a:pt x="241" y="330"/>
                </a:cubicBezTo>
                <a:cubicBezTo>
                  <a:pt x="223" y="330"/>
                  <a:pt x="223" y="330"/>
                  <a:pt x="223" y="330"/>
                </a:cubicBezTo>
                <a:cubicBezTo>
                  <a:pt x="223" y="450"/>
                  <a:pt x="223" y="450"/>
                  <a:pt x="223" y="450"/>
                </a:cubicBezTo>
                <a:cubicBezTo>
                  <a:pt x="241" y="450"/>
                  <a:pt x="241" y="450"/>
                  <a:pt x="241" y="450"/>
                </a:cubicBezTo>
                <a:cubicBezTo>
                  <a:pt x="241" y="374"/>
                  <a:pt x="241" y="374"/>
                  <a:pt x="241" y="374"/>
                </a:cubicBezTo>
                <a:cubicBezTo>
                  <a:pt x="241" y="369"/>
                  <a:pt x="242" y="364"/>
                  <a:pt x="245" y="360"/>
                </a:cubicBezTo>
                <a:cubicBezTo>
                  <a:pt x="248" y="355"/>
                  <a:pt x="251" y="352"/>
                  <a:pt x="256" y="350"/>
                </a:cubicBezTo>
                <a:cubicBezTo>
                  <a:pt x="261" y="347"/>
                  <a:pt x="266" y="346"/>
                  <a:pt x="272" y="346"/>
                </a:cubicBezTo>
                <a:cubicBezTo>
                  <a:pt x="274" y="346"/>
                  <a:pt x="276" y="346"/>
                  <a:pt x="279" y="346"/>
                </a:cubicBezTo>
                <a:cubicBezTo>
                  <a:pt x="281" y="347"/>
                  <a:pt x="282" y="347"/>
                  <a:pt x="283" y="347"/>
                </a:cubicBezTo>
                <a:cubicBezTo>
                  <a:pt x="283" y="328"/>
                  <a:pt x="283" y="328"/>
                  <a:pt x="283" y="328"/>
                </a:cubicBezTo>
                <a:cubicBezTo>
                  <a:pt x="282" y="328"/>
                  <a:pt x="280" y="328"/>
                  <a:pt x="278" y="328"/>
                </a:cubicBezTo>
                <a:cubicBezTo>
                  <a:pt x="276" y="328"/>
                  <a:pt x="275" y="328"/>
                  <a:pt x="273" y="328"/>
                </a:cubicBezTo>
                <a:close/>
                <a:moveTo>
                  <a:pt x="53" y="282"/>
                </a:moveTo>
                <a:cubicBezTo>
                  <a:pt x="47" y="282"/>
                  <a:pt x="42" y="283"/>
                  <a:pt x="37" y="286"/>
                </a:cubicBezTo>
                <a:cubicBezTo>
                  <a:pt x="31" y="288"/>
                  <a:pt x="27" y="291"/>
                  <a:pt x="24" y="296"/>
                </a:cubicBezTo>
                <a:cubicBezTo>
                  <a:pt x="21" y="301"/>
                  <a:pt x="19" y="306"/>
                  <a:pt x="19" y="313"/>
                </a:cubicBezTo>
                <a:cubicBezTo>
                  <a:pt x="19" y="330"/>
                  <a:pt x="19" y="330"/>
                  <a:pt x="19" y="330"/>
                </a:cubicBezTo>
                <a:cubicBezTo>
                  <a:pt x="0" y="330"/>
                  <a:pt x="0" y="330"/>
                  <a:pt x="0" y="330"/>
                </a:cubicBezTo>
                <a:cubicBezTo>
                  <a:pt x="0" y="346"/>
                  <a:pt x="0" y="346"/>
                  <a:pt x="0" y="346"/>
                </a:cubicBezTo>
                <a:cubicBezTo>
                  <a:pt x="19" y="346"/>
                  <a:pt x="19" y="346"/>
                  <a:pt x="19" y="346"/>
                </a:cubicBezTo>
                <a:cubicBezTo>
                  <a:pt x="19" y="450"/>
                  <a:pt x="19" y="450"/>
                  <a:pt x="19" y="450"/>
                </a:cubicBezTo>
                <a:cubicBezTo>
                  <a:pt x="38" y="450"/>
                  <a:pt x="38" y="450"/>
                  <a:pt x="38" y="450"/>
                </a:cubicBezTo>
                <a:cubicBezTo>
                  <a:pt x="38" y="346"/>
                  <a:pt x="38" y="346"/>
                  <a:pt x="38" y="346"/>
                </a:cubicBezTo>
                <a:cubicBezTo>
                  <a:pt x="65" y="346"/>
                  <a:pt x="65" y="346"/>
                  <a:pt x="65" y="346"/>
                </a:cubicBezTo>
                <a:cubicBezTo>
                  <a:pt x="65" y="330"/>
                  <a:pt x="65" y="330"/>
                  <a:pt x="65" y="330"/>
                </a:cubicBezTo>
                <a:cubicBezTo>
                  <a:pt x="38" y="330"/>
                  <a:pt x="38" y="330"/>
                  <a:pt x="38" y="330"/>
                </a:cubicBezTo>
                <a:cubicBezTo>
                  <a:pt x="38" y="318"/>
                  <a:pt x="38" y="318"/>
                  <a:pt x="38" y="318"/>
                </a:cubicBezTo>
                <a:cubicBezTo>
                  <a:pt x="38" y="312"/>
                  <a:pt x="39" y="307"/>
                  <a:pt x="42" y="304"/>
                </a:cubicBezTo>
                <a:cubicBezTo>
                  <a:pt x="44" y="301"/>
                  <a:pt x="49" y="299"/>
                  <a:pt x="55" y="299"/>
                </a:cubicBezTo>
                <a:cubicBezTo>
                  <a:pt x="58" y="299"/>
                  <a:pt x="60" y="300"/>
                  <a:pt x="61" y="300"/>
                </a:cubicBezTo>
                <a:cubicBezTo>
                  <a:pt x="63" y="301"/>
                  <a:pt x="64" y="301"/>
                  <a:pt x="65" y="301"/>
                </a:cubicBezTo>
                <a:cubicBezTo>
                  <a:pt x="71" y="285"/>
                  <a:pt x="71" y="285"/>
                  <a:pt x="71" y="285"/>
                </a:cubicBezTo>
                <a:cubicBezTo>
                  <a:pt x="69" y="285"/>
                  <a:pt x="67" y="284"/>
                  <a:pt x="64" y="283"/>
                </a:cubicBezTo>
                <a:cubicBezTo>
                  <a:pt x="61" y="283"/>
                  <a:pt x="58" y="282"/>
                  <a:pt x="53" y="282"/>
                </a:cubicBezTo>
                <a:close/>
                <a:moveTo>
                  <a:pt x="187" y="355"/>
                </a:moveTo>
                <a:cubicBezTo>
                  <a:pt x="192" y="365"/>
                  <a:pt x="194" y="376"/>
                  <a:pt x="194" y="388"/>
                </a:cubicBezTo>
                <a:cubicBezTo>
                  <a:pt x="194" y="401"/>
                  <a:pt x="192" y="412"/>
                  <a:pt x="187" y="421"/>
                </a:cubicBezTo>
                <a:cubicBezTo>
                  <a:pt x="183" y="430"/>
                  <a:pt x="176" y="437"/>
                  <a:pt x="168" y="443"/>
                </a:cubicBezTo>
                <a:cubicBezTo>
                  <a:pt x="160" y="448"/>
                  <a:pt x="151" y="450"/>
                  <a:pt x="140" y="450"/>
                </a:cubicBezTo>
                <a:cubicBezTo>
                  <a:pt x="129" y="450"/>
                  <a:pt x="119" y="448"/>
                  <a:pt x="111" y="443"/>
                </a:cubicBezTo>
                <a:cubicBezTo>
                  <a:pt x="103" y="437"/>
                  <a:pt x="96" y="430"/>
                  <a:pt x="92" y="421"/>
                </a:cubicBezTo>
                <a:cubicBezTo>
                  <a:pt x="87" y="412"/>
                  <a:pt x="85" y="401"/>
                  <a:pt x="85" y="388"/>
                </a:cubicBezTo>
                <a:cubicBezTo>
                  <a:pt x="85" y="376"/>
                  <a:pt x="87" y="365"/>
                  <a:pt x="92" y="355"/>
                </a:cubicBezTo>
                <a:cubicBezTo>
                  <a:pt x="96" y="346"/>
                  <a:pt x="103" y="339"/>
                  <a:pt x="111" y="334"/>
                </a:cubicBezTo>
                <a:cubicBezTo>
                  <a:pt x="119" y="328"/>
                  <a:pt x="129" y="326"/>
                  <a:pt x="140" y="326"/>
                </a:cubicBezTo>
                <a:cubicBezTo>
                  <a:pt x="151" y="326"/>
                  <a:pt x="160" y="328"/>
                  <a:pt x="168" y="334"/>
                </a:cubicBezTo>
                <a:cubicBezTo>
                  <a:pt x="176" y="339"/>
                  <a:pt x="183" y="346"/>
                  <a:pt x="187" y="355"/>
                </a:cubicBezTo>
                <a:close/>
                <a:moveTo>
                  <a:pt x="176" y="388"/>
                </a:moveTo>
                <a:cubicBezTo>
                  <a:pt x="176" y="380"/>
                  <a:pt x="174" y="373"/>
                  <a:pt x="172" y="366"/>
                </a:cubicBezTo>
                <a:cubicBezTo>
                  <a:pt x="169" y="359"/>
                  <a:pt x="165" y="353"/>
                  <a:pt x="160" y="349"/>
                </a:cubicBezTo>
                <a:cubicBezTo>
                  <a:pt x="155" y="345"/>
                  <a:pt x="148" y="342"/>
                  <a:pt x="140" y="342"/>
                </a:cubicBezTo>
                <a:cubicBezTo>
                  <a:pt x="131" y="342"/>
                  <a:pt x="125" y="345"/>
                  <a:pt x="119" y="349"/>
                </a:cubicBezTo>
                <a:cubicBezTo>
                  <a:pt x="114" y="353"/>
                  <a:pt x="110" y="359"/>
                  <a:pt x="107" y="366"/>
                </a:cubicBezTo>
                <a:cubicBezTo>
                  <a:pt x="105" y="373"/>
                  <a:pt x="104" y="380"/>
                  <a:pt x="104" y="388"/>
                </a:cubicBezTo>
                <a:cubicBezTo>
                  <a:pt x="104" y="396"/>
                  <a:pt x="105" y="404"/>
                  <a:pt x="107" y="411"/>
                </a:cubicBezTo>
                <a:cubicBezTo>
                  <a:pt x="110" y="418"/>
                  <a:pt x="114" y="423"/>
                  <a:pt x="119" y="427"/>
                </a:cubicBezTo>
                <a:cubicBezTo>
                  <a:pt x="125" y="432"/>
                  <a:pt x="131" y="434"/>
                  <a:pt x="140" y="434"/>
                </a:cubicBezTo>
                <a:cubicBezTo>
                  <a:pt x="148" y="434"/>
                  <a:pt x="155" y="432"/>
                  <a:pt x="160" y="427"/>
                </a:cubicBezTo>
                <a:cubicBezTo>
                  <a:pt x="165" y="423"/>
                  <a:pt x="169" y="418"/>
                  <a:pt x="172" y="411"/>
                </a:cubicBezTo>
                <a:cubicBezTo>
                  <a:pt x="174" y="404"/>
                  <a:pt x="176" y="396"/>
                  <a:pt x="176" y="388"/>
                </a:cubicBezTo>
                <a:close/>
                <a:moveTo>
                  <a:pt x="547" y="296"/>
                </a:moveTo>
                <a:cubicBezTo>
                  <a:pt x="601" y="296"/>
                  <a:pt x="601" y="296"/>
                  <a:pt x="601" y="296"/>
                </a:cubicBezTo>
                <a:cubicBezTo>
                  <a:pt x="601" y="448"/>
                  <a:pt x="601" y="448"/>
                  <a:pt x="601" y="448"/>
                </a:cubicBezTo>
                <a:cubicBezTo>
                  <a:pt x="621" y="448"/>
                  <a:pt x="621" y="448"/>
                  <a:pt x="621" y="448"/>
                </a:cubicBezTo>
                <a:cubicBezTo>
                  <a:pt x="621" y="296"/>
                  <a:pt x="621" y="296"/>
                  <a:pt x="621" y="296"/>
                </a:cubicBezTo>
                <a:cubicBezTo>
                  <a:pt x="675" y="296"/>
                  <a:pt x="675" y="296"/>
                  <a:pt x="675" y="296"/>
                </a:cubicBezTo>
                <a:cubicBezTo>
                  <a:pt x="675" y="278"/>
                  <a:pt x="675" y="278"/>
                  <a:pt x="675" y="278"/>
                </a:cubicBezTo>
                <a:cubicBezTo>
                  <a:pt x="547" y="278"/>
                  <a:pt x="547" y="278"/>
                  <a:pt x="547" y="278"/>
                </a:cubicBezTo>
                <a:lnTo>
                  <a:pt x="547" y="296"/>
                </a:lnTo>
                <a:close/>
                <a:moveTo>
                  <a:pt x="1236" y="352"/>
                </a:moveTo>
                <a:cubicBezTo>
                  <a:pt x="1239" y="361"/>
                  <a:pt x="1240" y="371"/>
                  <a:pt x="1240" y="382"/>
                </a:cubicBezTo>
                <a:cubicBezTo>
                  <a:pt x="1240" y="391"/>
                  <a:pt x="1240" y="391"/>
                  <a:pt x="1240" y="391"/>
                </a:cubicBezTo>
                <a:cubicBezTo>
                  <a:pt x="1148" y="391"/>
                  <a:pt x="1148" y="391"/>
                  <a:pt x="1148" y="391"/>
                </a:cubicBezTo>
                <a:cubicBezTo>
                  <a:pt x="1149" y="399"/>
                  <a:pt x="1150" y="407"/>
                  <a:pt x="1153" y="412"/>
                </a:cubicBezTo>
                <a:cubicBezTo>
                  <a:pt x="1156" y="419"/>
                  <a:pt x="1161" y="424"/>
                  <a:pt x="1167" y="428"/>
                </a:cubicBezTo>
                <a:cubicBezTo>
                  <a:pt x="1173" y="431"/>
                  <a:pt x="1180" y="433"/>
                  <a:pt x="1188" y="433"/>
                </a:cubicBezTo>
                <a:cubicBezTo>
                  <a:pt x="1193" y="433"/>
                  <a:pt x="1197" y="432"/>
                  <a:pt x="1202" y="431"/>
                </a:cubicBezTo>
                <a:cubicBezTo>
                  <a:pt x="1206" y="429"/>
                  <a:pt x="1209" y="427"/>
                  <a:pt x="1212" y="424"/>
                </a:cubicBezTo>
                <a:cubicBezTo>
                  <a:pt x="1216" y="421"/>
                  <a:pt x="1218" y="417"/>
                  <a:pt x="1220" y="413"/>
                </a:cubicBezTo>
                <a:cubicBezTo>
                  <a:pt x="1238" y="418"/>
                  <a:pt x="1238" y="418"/>
                  <a:pt x="1238" y="418"/>
                </a:cubicBezTo>
                <a:cubicBezTo>
                  <a:pt x="1236" y="425"/>
                  <a:pt x="1233" y="430"/>
                  <a:pt x="1228" y="435"/>
                </a:cubicBezTo>
                <a:cubicBezTo>
                  <a:pt x="1224" y="440"/>
                  <a:pt x="1218" y="444"/>
                  <a:pt x="1211" y="446"/>
                </a:cubicBezTo>
                <a:cubicBezTo>
                  <a:pt x="1204" y="449"/>
                  <a:pt x="1196" y="450"/>
                  <a:pt x="1188" y="450"/>
                </a:cubicBezTo>
                <a:cubicBezTo>
                  <a:pt x="1175" y="450"/>
                  <a:pt x="1165" y="448"/>
                  <a:pt x="1156" y="442"/>
                </a:cubicBezTo>
                <a:cubicBezTo>
                  <a:pt x="1147" y="437"/>
                  <a:pt x="1140" y="429"/>
                  <a:pt x="1135" y="419"/>
                </a:cubicBezTo>
                <a:cubicBezTo>
                  <a:pt x="1131" y="410"/>
                  <a:pt x="1128" y="398"/>
                  <a:pt x="1128" y="385"/>
                </a:cubicBezTo>
                <a:cubicBezTo>
                  <a:pt x="1128" y="372"/>
                  <a:pt x="1131" y="361"/>
                  <a:pt x="1135" y="351"/>
                </a:cubicBezTo>
                <a:cubicBezTo>
                  <a:pt x="1140" y="341"/>
                  <a:pt x="1147" y="333"/>
                  <a:pt x="1156" y="327"/>
                </a:cubicBezTo>
                <a:cubicBezTo>
                  <a:pt x="1164" y="322"/>
                  <a:pt x="1174" y="319"/>
                  <a:pt x="1186" y="319"/>
                </a:cubicBezTo>
                <a:cubicBezTo>
                  <a:pt x="1192" y="319"/>
                  <a:pt x="1199" y="320"/>
                  <a:pt x="1205" y="322"/>
                </a:cubicBezTo>
                <a:cubicBezTo>
                  <a:pt x="1212" y="324"/>
                  <a:pt x="1218" y="328"/>
                  <a:pt x="1223" y="333"/>
                </a:cubicBezTo>
                <a:cubicBezTo>
                  <a:pt x="1228" y="338"/>
                  <a:pt x="1233" y="344"/>
                  <a:pt x="1236" y="352"/>
                </a:cubicBezTo>
                <a:close/>
                <a:moveTo>
                  <a:pt x="1221" y="374"/>
                </a:moveTo>
                <a:cubicBezTo>
                  <a:pt x="1221" y="367"/>
                  <a:pt x="1219" y="360"/>
                  <a:pt x="1216" y="355"/>
                </a:cubicBezTo>
                <a:cubicBezTo>
                  <a:pt x="1213" y="349"/>
                  <a:pt x="1209" y="344"/>
                  <a:pt x="1204" y="341"/>
                </a:cubicBezTo>
                <a:cubicBezTo>
                  <a:pt x="1199" y="338"/>
                  <a:pt x="1193" y="336"/>
                  <a:pt x="1186" y="336"/>
                </a:cubicBezTo>
                <a:cubicBezTo>
                  <a:pt x="1178" y="336"/>
                  <a:pt x="1171" y="338"/>
                  <a:pt x="1166" y="342"/>
                </a:cubicBezTo>
                <a:cubicBezTo>
                  <a:pt x="1160" y="346"/>
                  <a:pt x="1155" y="351"/>
                  <a:pt x="1152" y="357"/>
                </a:cubicBezTo>
                <a:cubicBezTo>
                  <a:pt x="1150" y="362"/>
                  <a:pt x="1149" y="368"/>
                  <a:pt x="1149" y="374"/>
                </a:cubicBezTo>
                <a:lnTo>
                  <a:pt x="1221" y="374"/>
                </a:lnTo>
                <a:close/>
                <a:moveTo>
                  <a:pt x="758" y="318"/>
                </a:moveTo>
                <a:cubicBezTo>
                  <a:pt x="750" y="318"/>
                  <a:pt x="744" y="320"/>
                  <a:pt x="737" y="324"/>
                </a:cubicBezTo>
                <a:cubicBezTo>
                  <a:pt x="731" y="328"/>
                  <a:pt x="727" y="333"/>
                  <a:pt x="725" y="340"/>
                </a:cubicBezTo>
                <a:cubicBezTo>
                  <a:pt x="724" y="340"/>
                  <a:pt x="724" y="340"/>
                  <a:pt x="724" y="340"/>
                </a:cubicBezTo>
                <a:cubicBezTo>
                  <a:pt x="724" y="320"/>
                  <a:pt x="724" y="320"/>
                  <a:pt x="724" y="320"/>
                </a:cubicBezTo>
                <a:cubicBezTo>
                  <a:pt x="705" y="320"/>
                  <a:pt x="705" y="320"/>
                  <a:pt x="705" y="320"/>
                </a:cubicBezTo>
                <a:cubicBezTo>
                  <a:pt x="705" y="448"/>
                  <a:pt x="705" y="448"/>
                  <a:pt x="705" y="448"/>
                </a:cubicBezTo>
                <a:cubicBezTo>
                  <a:pt x="724" y="448"/>
                  <a:pt x="724" y="448"/>
                  <a:pt x="724" y="448"/>
                </a:cubicBezTo>
                <a:cubicBezTo>
                  <a:pt x="724" y="367"/>
                  <a:pt x="724" y="367"/>
                  <a:pt x="724" y="367"/>
                </a:cubicBezTo>
                <a:cubicBezTo>
                  <a:pt x="724" y="361"/>
                  <a:pt x="726" y="356"/>
                  <a:pt x="728" y="352"/>
                </a:cubicBezTo>
                <a:cubicBezTo>
                  <a:pt x="731" y="347"/>
                  <a:pt x="735" y="344"/>
                  <a:pt x="740" y="341"/>
                </a:cubicBezTo>
                <a:cubicBezTo>
                  <a:pt x="745" y="339"/>
                  <a:pt x="750" y="337"/>
                  <a:pt x="756" y="337"/>
                </a:cubicBezTo>
                <a:cubicBezTo>
                  <a:pt x="759" y="337"/>
                  <a:pt x="761" y="337"/>
                  <a:pt x="764" y="338"/>
                </a:cubicBezTo>
                <a:cubicBezTo>
                  <a:pt x="766" y="338"/>
                  <a:pt x="768" y="338"/>
                  <a:pt x="768" y="339"/>
                </a:cubicBezTo>
                <a:cubicBezTo>
                  <a:pt x="768" y="319"/>
                  <a:pt x="768" y="319"/>
                  <a:pt x="768" y="319"/>
                </a:cubicBezTo>
                <a:cubicBezTo>
                  <a:pt x="767" y="319"/>
                  <a:pt x="766" y="319"/>
                  <a:pt x="763" y="318"/>
                </a:cubicBezTo>
                <a:cubicBezTo>
                  <a:pt x="761" y="318"/>
                  <a:pt x="759" y="318"/>
                  <a:pt x="758" y="318"/>
                </a:cubicBezTo>
                <a:close/>
                <a:moveTo>
                  <a:pt x="1357" y="278"/>
                </a:moveTo>
                <a:cubicBezTo>
                  <a:pt x="1377" y="278"/>
                  <a:pt x="1377" y="278"/>
                  <a:pt x="1377" y="278"/>
                </a:cubicBezTo>
                <a:cubicBezTo>
                  <a:pt x="1377" y="448"/>
                  <a:pt x="1377" y="448"/>
                  <a:pt x="1377" y="448"/>
                </a:cubicBezTo>
                <a:cubicBezTo>
                  <a:pt x="1358" y="448"/>
                  <a:pt x="1358" y="448"/>
                  <a:pt x="1358" y="448"/>
                </a:cubicBezTo>
                <a:cubicBezTo>
                  <a:pt x="1358" y="428"/>
                  <a:pt x="1358" y="428"/>
                  <a:pt x="1358" y="428"/>
                </a:cubicBezTo>
                <a:cubicBezTo>
                  <a:pt x="1355" y="428"/>
                  <a:pt x="1355" y="428"/>
                  <a:pt x="1355" y="428"/>
                </a:cubicBezTo>
                <a:cubicBezTo>
                  <a:pt x="1354" y="431"/>
                  <a:pt x="1352" y="433"/>
                  <a:pt x="1349" y="437"/>
                </a:cubicBezTo>
                <a:cubicBezTo>
                  <a:pt x="1347" y="440"/>
                  <a:pt x="1343" y="444"/>
                  <a:pt x="1338" y="446"/>
                </a:cubicBezTo>
                <a:cubicBezTo>
                  <a:pt x="1333" y="449"/>
                  <a:pt x="1326" y="450"/>
                  <a:pt x="1318" y="450"/>
                </a:cubicBezTo>
                <a:cubicBezTo>
                  <a:pt x="1308" y="450"/>
                  <a:pt x="1298" y="448"/>
                  <a:pt x="1290" y="442"/>
                </a:cubicBezTo>
                <a:cubicBezTo>
                  <a:pt x="1282" y="437"/>
                  <a:pt x="1276" y="429"/>
                  <a:pt x="1271" y="419"/>
                </a:cubicBezTo>
                <a:cubicBezTo>
                  <a:pt x="1267" y="410"/>
                  <a:pt x="1264" y="398"/>
                  <a:pt x="1264" y="384"/>
                </a:cubicBezTo>
                <a:cubicBezTo>
                  <a:pt x="1264" y="371"/>
                  <a:pt x="1267" y="359"/>
                  <a:pt x="1271" y="350"/>
                </a:cubicBezTo>
                <a:cubicBezTo>
                  <a:pt x="1276" y="340"/>
                  <a:pt x="1282" y="332"/>
                  <a:pt x="1290" y="327"/>
                </a:cubicBezTo>
                <a:cubicBezTo>
                  <a:pt x="1298" y="321"/>
                  <a:pt x="1308" y="319"/>
                  <a:pt x="1319" y="319"/>
                </a:cubicBezTo>
                <a:cubicBezTo>
                  <a:pt x="1327" y="319"/>
                  <a:pt x="1333" y="320"/>
                  <a:pt x="1338" y="323"/>
                </a:cubicBezTo>
                <a:cubicBezTo>
                  <a:pt x="1343" y="326"/>
                  <a:pt x="1347" y="329"/>
                  <a:pt x="1349" y="332"/>
                </a:cubicBezTo>
                <a:cubicBezTo>
                  <a:pt x="1352" y="336"/>
                  <a:pt x="1354" y="338"/>
                  <a:pt x="1355" y="341"/>
                </a:cubicBezTo>
                <a:cubicBezTo>
                  <a:pt x="1357" y="341"/>
                  <a:pt x="1357" y="341"/>
                  <a:pt x="1357" y="341"/>
                </a:cubicBezTo>
                <a:lnTo>
                  <a:pt x="1357" y="278"/>
                </a:lnTo>
                <a:close/>
                <a:moveTo>
                  <a:pt x="1357" y="384"/>
                </a:moveTo>
                <a:cubicBezTo>
                  <a:pt x="1357" y="375"/>
                  <a:pt x="1356" y="366"/>
                  <a:pt x="1353" y="359"/>
                </a:cubicBezTo>
                <a:cubicBezTo>
                  <a:pt x="1351" y="352"/>
                  <a:pt x="1346" y="346"/>
                  <a:pt x="1341" y="342"/>
                </a:cubicBezTo>
                <a:cubicBezTo>
                  <a:pt x="1336" y="338"/>
                  <a:pt x="1329" y="336"/>
                  <a:pt x="1321" y="336"/>
                </a:cubicBezTo>
                <a:cubicBezTo>
                  <a:pt x="1313" y="336"/>
                  <a:pt x="1306" y="338"/>
                  <a:pt x="1300" y="343"/>
                </a:cubicBezTo>
                <a:cubicBezTo>
                  <a:pt x="1295" y="347"/>
                  <a:pt x="1291" y="353"/>
                  <a:pt x="1288" y="360"/>
                </a:cubicBezTo>
                <a:cubicBezTo>
                  <a:pt x="1285" y="367"/>
                  <a:pt x="1284" y="375"/>
                  <a:pt x="1284" y="384"/>
                </a:cubicBezTo>
                <a:cubicBezTo>
                  <a:pt x="1284" y="393"/>
                  <a:pt x="1285" y="401"/>
                  <a:pt x="1288" y="409"/>
                </a:cubicBezTo>
                <a:cubicBezTo>
                  <a:pt x="1291" y="416"/>
                  <a:pt x="1295" y="422"/>
                  <a:pt x="1300" y="426"/>
                </a:cubicBezTo>
                <a:cubicBezTo>
                  <a:pt x="1306" y="431"/>
                  <a:pt x="1313" y="433"/>
                  <a:pt x="1321" y="433"/>
                </a:cubicBezTo>
                <a:cubicBezTo>
                  <a:pt x="1329" y="433"/>
                  <a:pt x="1335" y="431"/>
                  <a:pt x="1341" y="427"/>
                </a:cubicBezTo>
                <a:cubicBezTo>
                  <a:pt x="1346" y="423"/>
                  <a:pt x="1350" y="417"/>
                  <a:pt x="1353" y="409"/>
                </a:cubicBezTo>
                <a:cubicBezTo>
                  <a:pt x="1356" y="402"/>
                  <a:pt x="1357" y="394"/>
                  <a:pt x="1357" y="384"/>
                </a:cubicBezTo>
                <a:close/>
                <a:moveTo>
                  <a:pt x="1100" y="430"/>
                </a:moveTo>
                <a:cubicBezTo>
                  <a:pt x="1098" y="430"/>
                  <a:pt x="1097" y="431"/>
                  <a:pt x="1094" y="431"/>
                </a:cubicBezTo>
                <a:cubicBezTo>
                  <a:pt x="1092" y="431"/>
                  <a:pt x="1089" y="430"/>
                  <a:pt x="1086" y="429"/>
                </a:cubicBezTo>
                <a:cubicBezTo>
                  <a:pt x="1084" y="428"/>
                  <a:pt x="1082" y="426"/>
                  <a:pt x="1080" y="424"/>
                </a:cubicBezTo>
                <a:cubicBezTo>
                  <a:pt x="1078" y="421"/>
                  <a:pt x="1077" y="417"/>
                  <a:pt x="1077" y="411"/>
                </a:cubicBezTo>
                <a:cubicBezTo>
                  <a:pt x="1077" y="337"/>
                  <a:pt x="1077" y="337"/>
                  <a:pt x="1077" y="337"/>
                </a:cubicBezTo>
                <a:cubicBezTo>
                  <a:pt x="1105" y="337"/>
                  <a:pt x="1105" y="337"/>
                  <a:pt x="1105" y="337"/>
                </a:cubicBezTo>
                <a:cubicBezTo>
                  <a:pt x="1105" y="320"/>
                  <a:pt x="1105" y="320"/>
                  <a:pt x="1105" y="320"/>
                </a:cubicBezTo>
                <a:cubicBezTo>
                  <a:pt x="1077" y="320"/>
                  <a:pt x="1077" y="320"/>
                  <a:pt x="1077" y="320"/>
                </a:cubicBezTo>
                <a:cubicBezTo>
                  <a:pt x="1077" y="290"/>
                  <a:pt x="1077" y="290"/>
                  <a:pt x="1077" y="290"/>
                </a:cubicBezTo>
                <a:cubicBezTo>
                  <a:pt x="1058" y="290"/>
                  <a:pt x="1058" y="290"/>
                  <a:pt x="1058" y="290"/>
                </a:cubicBezTo>
                <a:cubicBezTo>
                  <a:pt x="1058" y="320"/>
                  <a:pt x="1058" y="320"/>
                  <a:pt x="1058" y="320"/>
                </a:cubicBezTo>
                <a:cubicBezTo>
                  <a:pt x="1039" y="320"/>
                  <a:pt x="1039" y="320"/>
                  <a:pt x="1039" y="320"/>
                </a:cubicBezTo>
                <a:cubicBezTo>
                  <a:pt x="1039" y="337"/>
                  <a:pt x="1039" y="337"/>
                  <a:pt x="1039" y="337"/>
                </a:cubicBezTo>
                <a:cubicBezTo>
                  <a:pt x="1058" y="337"/>
                  <a:pt x="1058" y="337"/>
                  <a:pt x="1058" y="337"/>
                </a:cubicBezTo>
                <a:cubicBezTo>
                  <a:pt x="1058" y="417"/>
                  <a:pt x="1058" y="417"/>
                  <a:pt x="1058" y="417"/>
                </a:cubicBezTo>
                <a:cubicBezTo>
                  <a:pt x="1058" y="424"/>
                  <a:pt x="1060" y="430"/>
                  <a:pt x="1063" y="435"/>
                </a:cubicBezTo>
                <a:cubicBezTo>
                  <a:pt x="1067" y="440"/>
                  <a:pt x="1071" y="443"/>
                  <a:pt x="1076" y="446"/>
                </a:cubicBezTo>
                <a:cubicBezTo>
                  <a:pt x="1081" y="448"/>
                  <a:pt x="1087" y="449"/>
                  <a:pt x="1092" y="449"/>
                </a:cubicBezTo>
                <a:cubicBezTo>
                  <a:pt x="1096" y="449"/>
                  <a:pt x="1099" y="449"/>
                  <a:pt x="1101" y="449"/>
                </a:cubicBezTo>
                <a:cubicBezTo>
                  <a:pt x="1104" y="448"/>
                  <a:pt x="1106" y="448"/>
                  <a:pt x="1107" y="447"/>
                </a:cubicBezTo>
                <a:cubicBezTo>
                  <a:pt x="1103" y="430"/>
                  <a:pt x="1103" y="430"/>
                  <a:pt x="1103" y="430"/>
                </a:cubicBezTo>
                <a:cubicBezTo>
                  <a:pt x="1102" y="430"/>
                  <a:pt x="1101" y="430"/>
                  <a:pt x="1100" y="430"/>
                </a:cubicBezTo>
                <a:close/>
                <a:moveTo>
                  <a:pt x="872" y="396"/>
                </a:moveTo>
                <a:cubicBezTo>
                  <a:pt x="872" y="404"/>
                  <a:pt x="870" y="410"/>
                  <a:pt x="867" y="415"/>
                </a:cubicBezTo>
                <a:cubicBezTo>
                  <a:pt x="863" y="420"/>
                  <a:pt x="859" y="424"/>
                  <a:pt x="854" y="427"/>
                </a:cubicBezTo>
                <a:cubicBezTo>
                  <a:pt x="849" y="429"/>
                  <a:pt x="844" y="431"/>
                  <a:pt x="839" y="431"/>
                </a:cubicBezTo>
                <a:cubicBezTo>
                  <a:pt x="831" y="431"/>
                  <a:pt x="824" y="428"/>
                  <a:pt x="819" y="422"/>
                </a:cubicBezTo>
                <a:cubicBezTo>
                  <a:pt x="814" y="417"/>
                  <a:pt x="811" y="409"/>
                  <a:pt x="811" y="400"/>
                </a:cubicBezTo>
                <a:cubicBezTo>
                  <a:pt x="811" y="320"/>
                  <a:pt x="811" y="320"/>
                  <a:pt x="811" y="320"/>
                </a:cubicBezTo>
                <a:cubicBezTo>
                  <a:pt x="791" y="320"/>
                  <a:pt x="791" y="320"/>
                  <a:pt x="791" y="320"/>
                </a:cubicBezTo>
                <a:cubicBezTo>
                  <a:pt x="791" y="401"/>
                  <a:pt x="791" y="401"/>
                  <a:pt x="791" y="401"/>
                </a:cubicBezTo>
                <a:cubicBezTo>
                  <a:pt x="791" y="412"/>
                  <a:pt x="793" y="421"/>
                  <a:pt x="797" y="428"/>
                </a:cubicBezTo>
                <a:cubicBezTo>
                  <a:pt x="800" y="435"/>
                  <a:pt x="805" y="441"/>
                  <a:pt x="811" y="444"/>
                </a:cubicBezTo>
                <a:cubicBezTo>
                  <a:pt x="818" y="448"/>
                  <a:pt x="825" y="449"/>
                  <a:pt x="833" y="449"/>
                </a:cubicBezTo>
                <a:cubicBezTo>
                  <a:pt x="842" y="449"/>
                  <a:pt x="850" y="447"/>
                  <a:pt x="857" y="443"/>
                </a:cubicBezTo>
                <a:cubicBezTo>
                  <a:pt x="863" y="438"/>
                  <a:pt x="867" y="433"/>
                  <a:pt x="870" y="426"/>
                </a:cubicBezTo>
                <a:cubicBezTo>
                  <a:pt x="872" y="426"/>
                  <a:pt x="872" y="426"/>
                  <a:pt x="872" y="426"/>
                </a:cubicBezTo>
                <a:cubicBezTo>
                  <a:pt x="872" y="448"/>
                  <a:pt x="872" y="448"/>
                  <a:pt x="872" y="448"/>
                </a:cubicBezTo>
                <a:cubicBezTo>
                  <a:pt x="891" y="448"/>
                  <a:pt x="891" y="448"/>
                  <a:pt x="891" y="448"/>
                </a:cubicBezTo>
                <a:cubicBezTo>
                  <a:pt x="891" y="320"/>
                  <a:pt x="891" y="320"/>
                  <a:pt x="891" y="320"/>
                </a:cubicBezTo>
                <a:cubicBezTo>
                  <a:pt x="872" y="320"/>
                  <a:pt x="872" y="320"/>
                  <a:pt x="872" y="320"/>
                </a:cubicBezTo>
                <a:lnTo>
                  <a:pt x="872" y="396"/>
                </a:lnTo>
                <a:close/>
                <a:moveTo>
                  <a:pt x="986" y="378"/>
                </a:moveTo>
                <a:cubicBezTo>
                  <a:pt x="967" y="373"/>
                  <a:pt x="967" y="373"/>
                  <a:pt x="967" y="373"/>
                </a:cubicBezTo>
                <a:cubicBezTo>
                  <a:pt x="959" y="371"/>
                  <a:pt x="954" y="369"/>
                  <a:pt x="950" y="366"/>
                </a:cubicBezTo>
                <a:cubicBezTo>
                  <a:pt x="947" y="363"/>
                  <a:pt x="945" y="359"/>
                  <a:pt x="945" y="355"/>
                </a:cubicBezTo>
                <a:cubicBezTo>
                  <a:pt x="945" y="349"/>
                  <a:pt x="948" y="345"/>
                  <a:pt x="953" y="341"/>
                </a:cubicBezTo>
                <a:cubicBezTo>
                  <a:pt x="958" y="337"/>
                  <a:pt x="964" y="336"/>
                  <a:pt x="972" y="336"/>
                </a:cubicBezTo>
                <a:cubicBezTo>
                  <a:pt x="978" y="336"/>
                  <a:pt x="983" y="337"/>
                  <a:pt x="986" y="338"/>
                </a:cubicBezTo>
                <a:cubicBezTo>
                  <a:pt x="990" y="340"/>
                  <a:pt x="993" y="343"/>
                  <a:pt x="995" y="345"/>
                </a:cubicBezTo>
                <a:cubicBezTo>
                  <a:pt x="997" y="348"/>
                  <a:pt x="999" y="351"/>
                  <a:pt x="1000" y="354"/>
                </a:cubicBezTo>
                <a:cubicBezTo>
                  <a:pt x="1017" y="349"/>
                  <a:pt x="1017" y="349"/>
                  <a:pt x="1017" y="349"/>
                </a:cubicBezTo>
                <a:cubicBezTo>
                  <a:pt x="1014" y="340"/>
                  <a:pt x="1009" y="333"/>
                  <a:pt x="1002" y="327"/>
                </a:cubicBezTo>
                <a:cubicBezTo>
                  <a:pt x="995" y="321"/>
                  <a:pt x="985" y="319"/>
                  <a:pt x="972" y="319"/>
                </a:cubicBezTo>
                <a:cubicBezTo>
                  <a:pt x="963" y="319"/>
                  <a:pt x="955" y="320"/>
                  <a:pt x="948" y="323"/>
                </a:cubicBezTo>
                <a:cubicBezTo>
                  <a:pt x="941" y="327"/>
                  <a:pt x="936" y="331"/>
                  <a:pt x="932" y="336"/>
                </a:cubicBezTo>
                <a:cubicBezTo>
                  <a:pt x="928" y="342"/>
                  <a:pt x="926" y="348"/>
                  <a:pt x="926" y="356"/>
                </a:cubicBezTo>
                <a:cubicBezTo>
                  <a:pt x="926" y="364"/>
                  <a:pt x="928" y="372"/>
                  <a:pt x="934" y="377"/>
                </a:cubicBezTo>
                <a:cubicBezTo>
                  <a:pt x="939" y="383"/>
                  <a:pt x="948" y="388"/>
                  <a:pt x="959" y="390"/>
                </a:cubicBezTo>
                <a:cubicBezTo>
                  <a:pt x="981" y="395"/>
                  <a:pt x="981" y="395"/>
                  <a:pt x="981" y="395"/>
                </a:cubicBezTo>
                <a:cubicBezTo>
                  <a:pt x="987" y="397"/>
                  <a:pt x="992" y="399"/>
                  <a:pt x="995" y="402"/>
                </a:cubicBezTo>
                <a:cubicBezTo>
                  <a:pt x="998" y="405"/>
                  <a:pt x="999" y="409"/>
                  <a:pt x="999" y="413"/>
                </a:cubicBezTo>
                <a:cubicBezTo>
                  <a:pt x="999" y="419"/>
                  <a:pt x="997" y="423"/>
                  <a:pt x="991" y="427"/>
                </a:cubicBezTo>
                <a:cubicBezTo>
                  <a:pt x="986" y="431"/>
                  <a:pt x="979" y="433"/>
                  <a:pt x="970" y="433"/>
                </a:cubicBezTo>
                <a:cubicBezTo>
                  <a:pt x="962" y="433"/>
                  <a:pt x="955" y="431"/>
                  <a:pt x="950" y="428"/>
                </a:cubicBezTo>
                <a:cubicBezTo>
                  <a:pt x="945" y="425"/>
                  <a:pt x="942" y="419"/>
                  <a:pt x="940" y="413"/>
                </a:cubicBezTo>
                <a:cubicBezTo>
                  <a:pt x="922" y="417"/>
                  <a:pt x="922" y="417"/>
                  <a:pt x="922" y="417"/>
                </a:cubicBezTo>
                <a:cubicBezTo>
                  <a:pt x="924" y="428"/>
                  <a:pt x="929" y="436"/>
                  <a:pt x="938" y="442"/>
                </a:cubicBezTo>
                <a:cubicBezTo>
                  <a:pt x="946" y="448"/>
                  <a:pt x="957" y="450"/>
                  <a:pt x="970" y="450"/>
                </a:cubicBezTo>
                <a:cubicBezTo>
                  <a:pt x="980" y="450"/>
                  <a:pt x="989" y="449"/>
                  <a:pt x="996" y="445"/>
                </a:cubicBezTo>
                <a:cubicBezTo>
                  <a:pt x="1003" y="442"/>
                  <a:pt x="1009" y="438"/>
                  <a:pt x="1013" y="432"/>
                </a:cubicBezTo>
                <a:cubicBezTo>
                  <a:pt x="1018" y="426"/>
                  <a:pt x="1020" y="420"/>
                  <a:pt x="1020" y="412"/>
                </a:cubicBezTo>
                <a:cubicBezTo>
                  <a:pt x="1020" y="403"/>
                  <a:pt x="1017" y="396"/>
                  <a:pt x="1011" y="390"/>
                </a:cubicBezTo>
                <a:cubicBezTo>
                  <a:pt x="1006" y="385"/>
                  <a:pt x="997" y="381"/>
                  <a:pt x="986" y="378"/>
                </a:cubicBezTo>
                <a:close/>
                <a:moveTo>
                  <a:pt x="1917" y="451"/>
                </a:moveTo>
                <a:cubicBezTo>
                  <a:pt x="1936" y="451"/>
                  <a:pt x="1936" y="451"/>
                  <a:pt x="1936" y="451"/>
                </a:cubicBezTo>
                <a:cubicBezTo>
                  <a:pt x="1936" y="281"/>
                  <a:pt x="1936" y="281"/>
                  <a:pt x="1936" y="281"/>
                </a:cubicBezTo>
                <a:cubicBezTo>
                  <a:pt x="1917" y="281"/>
                  <a:pt x="1917" y="281"/>
                  <a:pt x="1917" y="281"/>
                </a:cubicBezTo>
                <a:lnTo>
                  <a:pt x="1917" y="451"/>
                </a:lnTo>
                <a:close/>
                <a:moveTo>
                  <a:pt x="2078" y="281"/>
                </a:moveTo>
                <a:cubicBezTo>
                  <a:pt x="2078" y="451"/>
                  <a:pt x="2078" y="451"/>
                  <a:pt x="2078" y="451"/>
                </a:cubicBezTo>
                <a:cubicBezTo>
                  <a:pt x="2059" y="451"/>
                  <a:pt x="2059" y="451"/>
                  <a:pt x="2059" y="451"/>
                </a:cubicBezTo>
                <a:cubicBezTo>
                  <a:pt x="2059" y="431"/>
                  <a:pt x="2059" y="431"/>
                  <a:pt x="2059" y="431"/>
                </a:cubicBezTo>
                <a:cubicBezTo>
                  <a:pt x="2057" y="431"/>
                  <a:pt x="2057" y="431"/>
                  <a:pt x="2057" y="431"/>
                </a:cubicBezTo>
                <a:cubicBezTo>
                  <a:pt x="2055" y="433"/>
                  <a:pt x="2053" y="436"/>
                  <a:pt x="2051" y="440"/>
                </a:cubicBezTo>
                <a:cubicBezTo>
                  <a:pt x="2048" y="443"/>
                  <a:pt x="2044" y="446"/>
                  <a:pt x="2039" y="449"/>
                </a:cubicBezTo>
                <a:cubicBezTo>
                  <a:pt x="2034" y="452"/>
                  <a:pt x="2028" y="453"/>
                  <a:pt x="2020" y="453"/>
                </a:cubicBezTo>
                <a:cubicBezTo>
                  <a:pt x="2009" y="453"/>
                  <a:pt x="2000" y="451"/>
                  <a:pt x="1992" y="445"/>
                </a:cubicBezTo>
                <a:cubicBezTo>
                  <a:pt x="1984" y="440"/>
                  <a:pt x="1977" y="432"/>
                  <a:pt x="1973" y="422"/>
                </a:cubicBezTo>
                <a:cubicBezTo>
                  <a:pt x="1968" y="412"/>
                  <a:pt x="1966" y="401"/>
                  <a:pt x="1966" y="387"/>
                </a:cubicBezTo>
                <a:cubicBezTo>
                  <a:pt x="1966" y="374"/>
                  <a:pt x="1968" y="362"/>
                  <a:pt x="1973" y="353"/>
                </a:cubicBezTo>
                <a:cubicBezTo>
                  <a:pt x="1977" y="343"/>
                  <a:pt x="1984" y="335"/>
                  <a:pt x="1992" y="330"/>
                </a:cubicBezTo>
                <a:cubicBezTo>
                  <a:pt x="2000" y="324"/>
                  <a:pt x="2009" y="322"/>
                  <a:pt x="2020" y="322"/>
                </a:cubicBezTo>
                <a:cubicBezTo>
                  <a:pt x="2028" y="322"/>
                  <a:pt x="2035" y="323"/>
                  <a:pt x="2040" y="326"/>
                </a:cubicBezTo>
                <a:cubicBezTo>
                  <a:pt x="2045" y="329"/>
                  <a:pt x="2048" y="332"/>
                  <a:pt x="2051" y="335"/>
                </a:cubicBezTo>
                <a:cubicBezTo>
                  <a:pt x="2053" y="339"/>
                  <a:pt x="2055" y="341"/>
                  <a:pt x="2057" y="344"/>
                </a:cubicBezTo>
                <a:cubicBezTo>
                  <a:pt x="2059" y="344"/>
                  <a:pt x="2059" y="344"/>
                  <a:pt x="2059" y="344"/>
                </a:cubicBezTo>
                <a:cubicBezTo>
                  <a:pt x="2059" y="281"/>
                  <a:pt x="2059" y="281"/>
                  <a:pt x="2059" y="281"/>
                </a:cubicBezTo>
                <a:lnTo>
                  <a:pt x="2078" y="281"/>
                </a:lnTo>
                <a:close/>
                <a:moveTo>
                  <a:pt x="2059" y="387"/>
                </a:moveTo>
                <a:cubicBezTo>
                  <a:pt x="2059" y="378"/>
                  <a:pt x="2057" y="369"/>
                  <a:pt x="2055" y="362"/>
                </a:cubicBezTo>
                <a:cubicBezTo>
                  <a:pt x="2052" y="355"/>
                  <a:pt x="2048" y="349"/>
                  <a:pt x="2042" y="345"/>
                </a:cubicBezTo>
                <a:cubicBezTo>
                  <a:pt x="2037" y="341"/>
                  <a:pt x="2030" y="339"/>
                  <a:pt x="2022" y="339"/>
                </a:cubicBezTo>
                <a:cubicBezTo>
                  <a:pt x="2014" y="339"/>
                  <a:pt x="2007" y="341"/>
                  <a:pt x="2002" y="346"/>
                </a:cubicBezTo>
                <a:cubicBezTo>
                  <a:pt x="1996" y="350"/>
                  <a:pt x="1992" y="356"/>
                  <a:pt x="1989" y="363"/>
                </a:cubicBezTo>
                <a:cubicBezTo>
                  <a:pt x="1987" y="370"/>
                  <a:pt x="1985" y="378"/>
                  <a:pt x="1985" y="387"/>
                </a:cubicBezTo>
                <a:cubicBezTo>
                  <a:pt x="1985" y="396"/>
                  <a:pt x="1987" y="404"/>
                  <a:pt x="1990" y="412"/>
                </a:cubicBezTo>
                <a:cubicBezTo>
                  <a:pt x="1992" y="419"/>
                  <a:pt x="1996" y="425"/>
                  <a:pt x="2002" y="429"/>
                </a:cubicBezTo>
                <a:cubicBezTo>
                  <a:pt x="2007" y="434"/>
                  <a:pt x="2014" y="436"/>
                  <a:pt x="2022" y="436"/>
                </a:cubicBezTo>
                <a:cubicBezTo>
                  <a:pt x="2030" y="436"/>
                  <a:pt x="2037" y="434"/>
                  <a:pt x="2042" y="430"/>
                </a:cubicBezTo>
                <a:cubicBezTo>
                  <a:pt x="2048" y="425"/>
                  <a:pt x="2052" y="420"/>
                  <a:pt x="2055" y="412"/>
                </a:cubicBezTo>
                <a:cubicBezTo>
                  <a:pt x="2057" y="405"/>
                  <a:pt x="2059" y="397"/>
                  <a:pt x="2059" y="387"/>
                </a:cubicBezTo>
                <a:close/>
                <a:moveTo>
                  <a:pt x="1612" y="419"/>
                </a:moveTo>
                <a:cubicBezTo>
                  <a:pt x="1610" y="419"/>
                  <a:pt x="1610" y="419"/>
                  <a:pt x="1610" y="419"/>
                </a:cubicBezTo>
                <a:cubicBezTo>
                  <a:pt x="1574" y="281"/>
                  <a:pt x="1574" y="281"/>
                  <a:pt x="1574" y="281"/>
                </a:cubicBezTo>
                <a:cubicBezTo>
                  <a:pt x="1551" y="281"/>
                  <a:pt x="1551" y="281"/>
                  <a:pt x="1551" y="281"/>
                </a:cubicBezTo>
                <a:cubicBezTo>
                  <a:pt x="1515" y="419"/>
                  <a:pt x="1515" y="419"/>
                  <a:pt x="1515" y="419"/>
                </a:cubicBezTo>
                <a:cubicBezTo>
                  <a:pt x="1513" y="419"/>
                  <a:pt x="1513" y="419"/>
                  <a:pt x="1513" y="419"/>
                </a:cubicBezTo>
                <a:cubicBezTo>
                  <a:pt x="1478" y="281"/>
                  <a:pt x="1478" y="281"/>
                  <a:pt x="1478" y="281"/>
                </a:cubicBezTo>
                <a:cubicBezTo>
                  <a:pt x="1457" y="281"/>
                  <a:pt x="1457" y="281"/>
                  <a:pt x="1457" y="281"/>
                </a:cubicBezTo>
                <a:cubicBezTo>
                  <a:pt x="1503" y="451"/>
                  <a:pt x="1503" y="451"/>
                  <a:pt x="1503" y="451"/>
                </a:cubicBezTo>
                <a:cubicBezTo>
                  <a:pt x="1524" y="451"/>
                  <a:pt x="1524" y="451"/>
                  <a:pt x="1524" y="451"/>
                </a:cubicBezTo>
                <a:cubicBezTo>
                  <a:pt x="1562" y="316"/>
                  <a:pt x="1562" y="316"/>
                  <a:pt x="1562" y="316"/>
                </a:cubicBezTo>
                <a:cubicBezTo>
                  <a:pt x="1563" y="316"/>
                  <a:pt x="1563" y="316"/>
                  <a:pt x="1563" y="316"/>
                </a:cubicBezTo>
                <a:cubicBezTo>
                  <a:pt x="1600" y="451"/>
                  <a:pt x="1600" y="451"/>
                  <a:pt x="1600" y="451"/>
                </a:cubicBezTo>
                <a:cubicBezTo>
                  <a:pt x="1622" y="451"/>
                  <a:pt x="1622" y="451"/>
                  <a:pt x="1622" y="451"/>
                </a:cubicBezTo>
                <a:cubicBezTo>
                  <a:pt x="1668" y="281"/>
                  <a:pt x="1668" y="281"/>
                  <a:pt x="1668" y="281"/>
                </a:cubicBezTo>
                <a:cubicBezTo>
                  <a:pt x="1647" y="281"/>
                  <a:pt x="1647" y="281"/>
                  <a:pt x="1647" y="281"/>
                </a:cubicBezTo>
                <a:lnTo>
                  <a:pt x="1612" y="419"/>
                </a:lnTo>
                <a:close/>
                <a:moveTo>
                  <a:pt x="1883" y="321"/>
                </a:moveTo>
                <a:cubicBezTo>
                  <a:pt x="1876" y="321"/>
                  <a:pt x="1869" y="323"/>
                  <a:pt x="1863" y="327"/>
                </a:cubicBezTo>
                <a:cubicBezTo>
                  <a:pt x="1857" y="331"/>
                  <a:pt x="1852" y="336"/>
                  <a:pt x="1850" y="343"/>
                </a:cubicBezTo>
                <a:cubicBezTo>
                  <a:pt x="1849" y="343"/>
                  <a:pt x="1849" y="343"/>
                  <a:pt x="1849" y="343"/>
                </a:cubicBezTo>
                <a:cubicBezTo>
                  <a:pt x="1849" y="323"/>
                  <a:pt x="1849" y="323"/>
                  <a:pt x="1849" y="323"/>
                </a:cubicBezTo>
                <a:cubicBezTo>
                  <a:pt x="1830" y="323"/>
                  <a:pt x="1830" y="323"/>
                  <a:pt x="1830" y="323"/>
                </a:cubicBezTo>
                <a:cubicBezTo>
                  <a:pt x="1830" y="451"/>
                  <a:pt x="1830" y="451"/>
                  <a:pt x="1830" y="451"/>
                </a:cubicBezTo>
                <a:cubicBezTo>
                  <a:pt x="1849" y="451"/>
                  <a:pt x="1849" y="451"/>
                  <a:pt x="1849" y="451"/>
                </a:cubicBezTo>
                <a:cubicBezTo>
                  <a:pt x="1849" y="370"/>
                  <a:pt x="1849" y="370"/>
                  <a:pt x="1849" y="370"/>
                </a:cubicBezTo>
                <a:cubicBezTo>
                  <a:pt x="1849" y="364"/>
                  <a:pt x="1851" y="359"/>
                  <a:pt x="1854" y="355"/>
                </a:cubicBezTo>
                <a:cubicBezTo>
                  <a:pt x="1856" y="350"/>
                  <a:pt x="1860" y="347"/>
                  <a:pt x="1865" y="344"/>
                </a:cubicBezTo>
                <a:cubicBezTo>
                  <a:pt x="1870" y="342"/>
                  <a:pt x="1875" y="340"/>
                  <a:pt x="1882" y="340"/>
                </a:cubicBezTo>
                <a:cubicBezTo>
                  <a:pt x="1884" y="340"/>
                  <a:pt x="1887" y="341"/>
                  <a:pt x="1889" y="341"/>
                </a:cubicBezTo>
                <a:cubicBezTo>
                  <a:pt x="1891" y="341"/>
                  <a:pt x="1893" y="342"/>
                  <a:pt x="1893" y="342"/>
                </a:cubicBezTo>
                <a:cubicBezTo>
                  <a:pt x="1893" y="322"/>
                  <a:pt x="1893" y="322"/>
                  <a:pt x="1893" y="322"/>
                </a:cubicBezTo>
                <a:cubicBezTo>
                  <a:pt x="1892" y="322"/>
                  <a:pt x="1891" y="322"/>
                  <a:pt x="1889" y="322"/>
                </a:cubicBezTo>
                <a:cubicBezTo>
                  <a:pt x="1886" y="322"/>
                  <a:pt x="1885" y="321"/>
                  <a:pt x="1883" y="321"/>
                </a:cubicBezTo>
                <a:close/>
                <a:moveTo>
                  <a:pt x="1793" y="353"/>
                </a:moveTo>
                <a:cubicBezTo>
                  <a:pt x="1798" y="363"/>
                  <a:pt x="1800" y="374"/>
                  <a:pt x="1800" y="388"/>
                </a:cubicBezTo>
                <a:cubicBezTo>
                  <a:pt x="1800" y="401"/>
                  <a:pt x="1798" y="412"/>
                  <a:pt x="1793" y="422"/>
                </a:cubicBezTo>
                <a:cubicBezTo>
                  <a:pt x="1788" y="432"/>
                  <a:pt x="1781" y="440"/>
                  <a:pt x="1773" y="445"/>
                </a:cubicBezTo>
                <a:cubicBezTo>
                  <a:pt x="1764" y="450"/>
                  <a:pt x="1754" y="453"/>
                  <a:pt x="1742" y="453"/>
                </a:cubicBezTo>
                <a:cubicBezTo>
                  <a:pt x="1731" y="453"/>
                  <a:pt x="1721" y="450"/>
                  <a:pt x="1712" y="445"/>
                </a:cubicBezTo>
                <a:cubicBezTo>
                  <a:pt x="1704" y="440"/>
                  <a:pt x="1697" y="432"/>
                  <a:pt x="1692" y="422"/>
                </a:cubicBezTo>
                <a:cubicBezTo>
                  <a:pt x="1687" y="412"/>
                  <a:pt x="1685" y="401"/>
                  <a:pt x="1685" y="388"/>
                </a:cubicBezTo>
                <a:cubicBezTo>
                  <a:pt x="1685" y="374"/>
                  <a:pt x="1687" y="363"/>
                  <a:pt x="1692" y="353"/>
                </a:cubicBezTo>
                <a:cubicBezTo>
                  <a:pt x="1697" y="343"/>
                  <a:pt x="1704" y="335"/>
                  <a:pt x="1712" y="330"/>
                </a:cubicBezTo>
                <a:cubicBezTo>
                  <a:pt x="1721" y="325"/>
                  <a:pt x="1731" y="322"/>
                  <a:pt x="1742" y="322"/>
                </a:cubicBezTo>
                <a:cubicBezTo>
                  <a:pt x="1754" y="322"/>
                  <a:pt x="1764" y="325"/>
                  <a:pt x="1773" y="330"/>
                </a:cubicBezTo>
                <a:cubicBezTo>
                  <a:pt x="1781" y="335"/>
                  <a:pt x="1788" y="343"/>
                  <a:pt x="1793" y="353"/>
                </a:cubicBezTo>
                <a:close/>
                <a:moveTo>
                  <a:pt x="1780" y="388"/>
                </a:moveTo>
                <a:cubicBezTo>
                  <a:pt x="1780" y="379"/>
                  <a:pt x="1779" y="371"/>
                  <a:pt x="1776" y="364"/>
                </a:cubicBezTo>
                <a:cubicBezTo>
                  <a:pt x="1774" y="357"/>
                  <a:pt x="1770" y="351"/>
                  <a:pt x="1764" y="346"/>
                </a:cubicBezTo>
                <a:cubicBezTo>
                  <a:pt x="1758" y="342"/>
                  <a:pt x="1751" y="339"/>
                  <a:pt x="1742" y="339"/>
                </a:cubicBezTo>
                <a:cubicBezTo>
                  <a:pt x="1734" y="339"/>
                  <a:pt x="1727" y="342"/>
                  <a:pt x="1721" y="346"/>
                </a:cubicBezTo>
                <a:cubicBezTo>
                  <a:pt x="1715" y="351"/>
                  <a:pt x="1711" y="357"/>
                  <a:pt x="1708" y="364"/>
                </a:cubicBezTo>
                <a:cubicBezTo>
                  <a:pt x="1706" y="371"/>
                  <a:pt x="1704" y="379"/>
                  <a:pt x="1704" y="388"/>
                </a:cubicBezTo>
                <a:cubicBezTo>
                  <a:pt x="1704" y="396"/>
                  <a:pt x="1706" y="404"/>
                  <a:pt x="1708" y="411"/>
                </a:cubicBezTo>
                <a:cubicBezTo>
                  <a:pt x="1711" y="419"/>
                  <a:pt x="1715" y="425"/>
                  <a:pt x="1721" y="429"/>
                </a:cubicBezTo>
                <a:cubicBezTo>
                  <a:pt x="1727" y="433"/>
                  <a:pt x="1734" y="436"/>
                  <a:pt x="1742" y="436"/>
                </a:cubicBezTo>
                <a:cubicBezTo>
                  <a:pt x="1751" y="436"/>
                  <a:pt x="1758" y="433"/>
                  <a:pt x="1764" y="429"/>
                </a:cubicBezTo>
                <a:cubicBezTo>
                  <a:pt x="1770" y="425"/>
                  <a:pt x="1774" y="419"/>
                  <a:pt x="1776" y="411"/>
                </a:cubicBezTo>
                <a:cubicBezTo>
                  <a:pt x="1779" y="404"/>
                  <a:pt x="1780" y="396"/>
                  <a:pt x="1780" y="3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537104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 id="2147483989" r:id="rId28"/>
    <p:sldLayoutId id="2147483990" r:id="rId29"/>
    <p:sldLayoutId id="2147483991" r:id="rId30"/>
    <p:sldLayoutId id="2147483992" r:id="rId31"/>
    <p:sldLayoutId id="2147483993" r:id="rId32"/>
    <p:sldLayoutId id="2147483994" r:id="rId33"/>
    <p:sldLayoutId id="2147483995" r:id="rId34"/>
    <p:sldLayoutId id="2147483996" r:id="rId35"/>
    <p:sldLayoutId id="2147483997" r:id="rId36"/>
    <p:sldLayoutId id="2147483998" r:id="rId37"/>
    <p:sldLayoutId id="2147483999" r:id="rId38"/>
    <p:sldLayoutId id="2147484000" r:id="rId39"/>
    <p:sldLayoutId id="2147484001" r:id="rId40"/>
    <p:sldLayoutId id="2147484002" r:id="rId41"/>
    <p:sldLayoutId id="2147484003" r:id="rId42"/>
    <p:sldLayoutId id="2147484004" r:id="rId43"/>
    <p:sldLayoutId id="2147484006" r:id="rId44"/>
    <p:sldLayoutId id="2147484007" r:id="rId45"/>
    <p:sldLayoutId id="2147484008" r:id="rId46"/>
    <p:sldLayoutId id="2147484011" r:id="rId47"/>
  </p:sldLayoutIdLst>
  <p:hf sldNum="0" hdr="0"/>
  <p:txStyles>
    <p:titleStyle>
      <a:lvl1pPr algn="l" defTabSz="685783" rtl="0" eaLnBrk="1" latinLnBrk="0" hangingPunct="1">
        <a:lnSpc>
          <a:spcPct val="98000"/>
        </a:lnSpc>
        <a:spcBef>
          <a:spcPct val="0"/>
        </a:spcBef>
        <a:buNone/>
        <a:defRPr sz="2000" b="0" kern="1200" cap="none" baseline="0">
          <a:solidFill>
            <a:schemeClr val="accent2"/>
          </a:solidFill>
          <a:latin typeface="+mn-lt"/>
          <a:ea typeface="+mj-ea"/>
          <a:cs typeface="+mj-cs"/>
        </a:defRPr>
      </a:lvl1pPr>
    </p:titleStyle>
    <p:bodyStyle>
      <a:lvl1pPr marL="201595" indent="-201595" algn="l" defTabSz="685783"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190" indent="-201595" algn="l" defTabSz="685783"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2pPr>
      <a:lvl3pPr marL="604785" indent="-201595" algn="l" defTabSz="685783" rtl="0" eaLnBrk="1" latinLnBrk="0" hangingPunct="1">
        <a:lnSpc>
          <a:spcPct val="120000"/>
        </a:lnSpc>
        <a:spcBef>
          <a:spcPts val="0"/>
        </a:spcBef>
        <a:buClr>
          <a:schemeClr val="tx1"/>
        </a:buClr>
        <a:buFont typeface="Arial" panose="020B0604020202020204" pitchFamily="34" charset="0"/>
        <a:buChar char="•"/>
        <a:defRPr sz="11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783"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783"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595" indent="0" algn="l" defTabSz="685783"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190" indent="0" algn="l" defTabSz="685783"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785" indent="0" algn="l" defTabSz="685783"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783"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p:bodyStyle>
    <p:otherStyle>
      <a:defPPr>
        <a:defRPr lang="en-GB"/>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271" userDrawn="1">
          <p15:clr>
            <a:srgbClr val="3C3C3C"/>
          </p15:clr>
        </p15:guide>
        <p15:guide id="9" orient="horz" pos="2967" userDrawn="1">
          <p15:clr>
            <a:srgbClr val="3C3C3C"/>
          </p15:clr>
        </p15:guide>
        <p15:guide id="10" orient="horz" pos="3094" userDrawn="1">
          <p15:clr>
            <a:srgbClr val="3C3C3C"/>
          </p15:clr>
        </p15:guide>
        <p15:guide id="11" pos="5488" userDrawn="1">
          <p15:clr>
            <a:srgbClr val="3C3C3C"/>
          </p15:clr>
        </p15:guide>
        <p15:guide id="12" pos="2880" userDrawn="1">
          <p15:clr>
            <a:srgbClr val="F26B43"/>
          </p15:clr>
        </p15:guide>
        <p15:guide id="13" orient="horz" pos="3012" userDrawn="1">
          <p15:clr>
            <a:srgbClr val="3C3C3C"/>
          </p15:clr>
        </p15:guide>
        <p15:guide id="14" orient="horz" pos="287" userDrawn="1">
          <p15:clr>
            <a:srgbClr val="3C3C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3.xml"/><Relationship Id="rId5" Type="http://schemas.openxmlformats.org/officeDocument/2006/relationships/image" Target="../media/image28.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4.xml"/><Relationship Id="rId4" Type="http://schemas.openxmlformats.org/officeDocument/2006/relationships/image" Target="../media/image188.png"/></Relationships>
</file>

<file path=ppt/slides/_rels/slide10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4.xml"/><Relationship Id="rId4" Type="http://schemas.openxmlformats.org/officeDocument/2006/relationships/image" Target="../media/image195.jpeg"/></Relationships>
</file>

<file path=ppt/slides/_rels/slide10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10.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11.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jpeg"/><Relationship Id="rId7" Type="http://schemas.openxmlformats.org/officeDocument/2006/relationships/image" Target="../media/image205.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jpeg"/><Relationship Id="rId4" Type="http://schemas.openxmlformats.org/officeDocument/2006/relationships/image" Target="../media/image202.png"/><Relationship Id="rId9" Type="http://schemas.openxmlformats.org/officeDocument/2006/relationships/image" Target="../media/image207.png"/></Relationships>
</file>

<file path=ppt/slides/_rels/slide112.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198.jpeg"/></Relationships>
</file>

<file path=ppt/slides/_rels/slide11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svg"/><Relationship Id="rId2" Type="http://schemas.openxmlformats.org/officeDocument/2006/relationships/image" Target="../media/image212.png"/><Relationship Id="rId1" Type="http://schemas.openxmlformats.org/officeDocument/2006/relationships/slideLayout" Target="../slideLayouts/slideLayout6.xml"/><Relationship Id="rId6" Type="http://schemas.openxmlformats.org/officeDocument/2006/relationships/image" Target="../media/image216.png"/><Relationship Id="rId5" Type="http://schemas.openxmlformats.org/officeDocument/2006/relationships/image" Target="../media/image215.svg"/><Relationship Id="rId4" Type="http://schemas.openxmlformats.org/officeDocument/2006/relationships/image" Target="../media/image214.png"/></Relationships>
</file>

<file path=ppt/slides/_rels/slide11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6.xml"/><Relationship Id="rId4" Type="http://schemas.openxmlformats.org/officeDocument/2006/relationships/image" Target="../media/image22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5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34.png"/><Relationship Id="rId2" Type="http://schemas.openxmlformats.org/officeDocument/2006/relationships/image" Target="../media/image226.png"/><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2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5.png"/><Relationship Id="rId1" Type="http://schemas.openxmlformats.org/officeDocument/2006/relationships/slideLayout" Target="../slideLayouts/slideLayout6.xml"/><Relationship Id="rId4" Type="http://schemas.openxmlformats.org/officeDocument/2006/relationships/image" Target="../media/image23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7.xml"/><Relationship Id="rId5" Type="http://schemas.openxmlformats.org/officeDocument/2006/relationships/image" Target="../media/image241.png"/><Relationship Id="rId4" Type="http://schemas.openxmlformats.org/officeDocument/2006/relationships/image" Target="../media/image238.png"/></Relationships>
</file>

<file path=ppt/slides/_rels/slide127.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44.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6.png"/></Relationships>
</file>

<file path=ppt/slides/_rels/slide128.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svg"/><Relationship Id="rId7" Type="http://schemas.openxmlformats.org/officeDocument/2006/relationships/image" Target="../media/image251.svg"/><Relationship Id="rId2" Type="http://schemas.openxmlformats.org/officeDocument/2006/relationships/image" Target="../media/image246.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9.svg"/><Relationship Id="rId10" Type="http://schemas.openxmlformats.org/officeDocument/2006/relationships/image" Target="../media/image256.png"/><Relationship Id="rId4" Type="http://schemas.openxmlformats.org/officeDocument/2006/relationships/image" Target="../media/image248.png"/><Relationship Id="rId9" Type="http://schemas.openxmlformats.org/officeDocument/2006/relationships/image" Target="../media/image253.sv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13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6.xml"/><Relationship Id="rId6" Type="http://schemas.openxmlformats.org/officeDocument/2006/relationships/image" Target="../media/image261.png"/><Relationship Id="rId5" Type="http://schemas.openxmlformats.org/officeDocument/2006/relationships/image" Target="../media/image258.png"/><Relationship Id="rId4" Type="http://schemas.openxmlformats.org/officeDocument/2006/relationships/image" Target="../media/image257.png"/></Relationships>
</file>

<file path=ppt/slides/_rels/slide13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4.xml"/></Relationships>
</file>

<file path=ppt/slides/_rels/slide140.xml.rels><?xml version="1.0" encoding="UTF-8" standalone="yes"?>
<Relationships xmlns="http://schemas.openxmlformats.org/package/2006/relationships"><Relationship Id="rId8" Type="http://schemas.openxmlformats.org/officeDocument/2006/relationships/hyperlink" Target="https://www.youtube.com/watch?v=Dn6Vftp9QRs" TargetMode="External"/><Relationship Id="rId13" Type="http://schemas.openxmlformats.org/officeDocument/2006/relationships/hyperlink" Target="https://confluence.worldline-solutions.com/x/R5SRNw" TargetMode="External"/><Relationship Id="rId18" Type="http://schemas.openxmlformats.org/officeDocument/2006/relationships/hyperlink" Target="https://www.youtube.com/watch?v=zjkBMFhNj_g" TargetMode="External"/><Relationship Id="rId3" Type="http://schemas.openxmlformats.org/officeDocument/2006/relationships/hyperlink" Target="https://worldline365.sharepoint.com/:p:/r/sites/R%26D-SPMig-SEJ463/Shared%20Documents1/WL%20Labs%20Insights/2023%20Worldline%20Labs%20Insights/2023%2004%2018%20-%2043%20-%20Unlocking%20The%20Potential%20of%20ChatGPT%20for%20Worldline%20Business/20230418%20-%20WL%20Labs%20Insights%20-%20Unlocking%20the%20potential%20of%20ChatGPT.pptx?d=w1cf59d4d209145c59f3811c3e74090f4&amp;csf=1&amp;web=1&amp;e=hpbV4Z" TargetMode="External"/><Relationship Id="rId7" Type="http://schemas.openxmlformats.org/officeDocument/2006/relationships/hyperlink" Target="https://www.youtube.com/watch?v=8th7-PonUiM" TargetMode="External"/><Relationship Id="rId12" Type="http://schemas.openxmlformats.org/officeDocument/2006/relationships/hyperlink" Target="https://www.youtube.com/watch?v=ClF21mgoj7U" TargetMode="External"/><Relationship Id="rId17" Type="http://schemas.openxmlformats.org/officeDocument/2006/relationships/hyperlink" Target="https://www.youtube.com/playlist?list=PLZHQObOWTQDNU6R1_67000Dx_ZCJB-3pi" TargetMode="External"/><Relationship Id="rId2" Type="http://schemas.openxmlformats.org/officeDocument/2006/relationships/hyperlink" Target="https://worldline365.sharepoint.com/:p:/r/sites/R%26D-SPMig-SEJ463/Shared%20Documents1/WL%20Labs%20Insights/2023%20Worldline%20Labs%20Insights/2023%2004%2004%20-%2042%20-%20ChatGPT%20and%20customization/202304%20-%20Labs%20Insights%20-%20technos%20ChatGPT.pptx?d=w58833734c8064cbd88335e794c649002&amp;csf=1&amp;web=1&amp;e=MRS2od" TargetMode="External"/><Relationship Id="rId16" Type="http://schemas.openxmlformats.org/officeDocument/2006/relationships/hyperlink" Target="https://confluence.worldline-solutions.com/x/MI2UNw" TargetMode="External"/><Relationship Id="rId20" Type="http://schemas.openxmlformats.org/officeDocument/2006/relationships/hyperlink" Target="https://www.youtube.com/@YannicKilcher/videos" TargetMode="External"/><Relationship Id="rId1" Type="http://schemas.openxmlformats.org/officeDocument/2006/relationships/slideLayout" Target="../slideLayouts/slideLayout39.xml"/><Relationship Id="rId6" Type="http://schemas.openxmlformats.org/officeDocument/2006/relationships/hyperlink" Target="https://www.youtube.com/watch?v=eYHGk1c6rU0" TargetMode="External"/><Relationship Id="rId11" Type="http://schemas.openxmlformats.org/officeDocument/2006/relationships/hyperlink" Target="https://worldline.com/en/home/main-navigation/resources/themes/navigating-digital-payments-2023" TargetMode="External"/><Relationship Id="rId5" Type="http://schemas.openxmlformats.org/officeDocument/2006/relationships/hyperlink" Target="https://worldline365.sharepoint.com/:p:/r/sites/R&amp;D-SPMig-SEJ463/_layouts/15/Doc.aspx?sourcedoc=%7BA1BCC7A4-B790-40CA-A796-1689F13F4D63%7D&amp;file=AI%20Augmented%20Software%20Engineering%20-%20Overview.pptx&amp;action=edit&amp;mobileredirect=true" TargetMode="External"/><Relationship Id="rId15" Type="http://schemas.openxmlformats.org/officeDocument/2006/relationships/hyperlink" Target="https://confluence.worldline-solutions.com/x/6A0yO" TargetMode="External"/><Relationship Id="rId10" Type="http://schemas.openxmlformats.org/officeDocument/2006/relationships/hyperlink" Target="https://open.spotify.com/episode/2wjXUnRpeSRAHp9IIvOzr4?si=ZeWFSqZWR9-OWafF96g_6Q&amp;nd=1&amp;dlsi=0007035b66194c64" TargetMode="External"/><Relationship Id="rId19" Type="http://schemas.openxmlformats.org/officeDocument/2006/relationships/hyperlink" Target="https://www.youtube.com/playlist?list=PLAqhIrjkxbuWI23v9cThsA9GvCAUhRvKZ" TargetMode="External"/><Relationship Id="rId4" Type="http://schemas.openxmlformats.org/officeDocument/2006/relationships/hyperlink" Target="https://worldline365.sharepoint.com/:p:/r/sites/R&amp;D-SPMig-SEJ463/_layouts/15/Doc.aspx?sourcedoc=%7B76BBE509-E4C2-421F-A366-A6F99E33453F%7D&amp;file=LLM%20Finetuning.pptx&amp;action=edit&amp;mobileredirect=true" TargetMode="External"/><Relationship Id="rId9" Type="http://schemas.openxmlformats.org/officeDocument/2006/relationships/hyperlink" Target="https://fr.slideshare.net/slideshow/dcryptage-des-llms-audel-de-la-hype-lyon-data-science/267632694?_sm_vck=7tPSJffFv5TVQSr45F1fM4RZWQPqt3t7HHT0k8N8JT3JffFjD3nq" TargetMode="External"/><Relationship Id="rId14" Type="http://schemas.openxmlformats.org/officeDocument/2006/relationships/hyperlink" Target="https://confluence.worldline-solutions.com/x/5AlRR" TargetMode="Externa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6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hyperlink" Target="https://worldline365.sharepoint.com/sites/FinancialServiceseWL-SPMig-SJY865/Products/Forms/AllItems.aspx?id=%2Fsites%2FFinancialServiceseWL%2DSPMig%2DSJY865%2FProducts%2FWL%20Conversational%20Platform%2F1%2DDemo%2Fvideo%20demo%20WLCP%20%2D%20New%20Entry%20%2B%20Correct%2Emp4&amp;parent=%2Fsites%2FFinancialServiceseWL%2DSPMig%2DSJY865%2FProducts%2FWL%20Conversational%20Platform%2F1%2DDem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4.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4.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54.xml"/><Relationship Id="rId6" Type="http://schemas.openxmlformats.org/officeDocument/2006/relationships/image" Target="../media/image59.png"/><Relationship Id="rId5" Type="http://schemas.openxmlformats.org/officeDocument/2006/relationships/image" Target="../media/image44.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9.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4.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4.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jpeg"/><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4.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jpe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5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3.xml"/><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9.gif"/></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3.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en.wikipedia.org/wiki/Harmonic_mean"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1.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png"/><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3.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3.png"/><Relationship Id="rId7" Type="http://schemas.openxmlformats.org/officeDocument/2006/relationships/image" Target="../media/image140.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3" Type="http://schemas.openxmlformats.org/officeDocument/2006/relationships/image" Target="../media/image152.jpeg"/><Relationship Id="rId7" Type="http://schemas.openxmlformats.org/officeDocument/2006/relationships/image" Target="../media/image157.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58.png"/><Relationship Id="rId1" Type="http://schemas.openxmlformats.org/officeDocument/2006/relationships/slideLayout" Target="../slideLayouts/slideLayout4.xml"/><Relationship Id="rId6" Type="http://schemas.openxmlformats.org/officeDocument/2006/relationships/image" Target="../media/image164.png"/><Relationship Id="rId5" Type="http://schemas.openxmlformats.org/officeDocument/2006/relationships/image" Target="../media/image160.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2.png"/><Relationship Id="rId2" Type="http://schemas.openxmlformats.org/officeDocument/2006/relationships/image" Target="../media/image158.png"/><Relationship Id="rId1" Type="http://schemas.openxmlformats.org/officeDocument/2006/relationships/slideLayout" Target="../slideLayouts/slideLayout5.xml"/><Relationship Id="rId6" Type="http://schemas.openxmlformats.org/officeDocument/2006/relationships/image" Target="../media/image163.png"/><Relationship Id="rId5" Type="http://schemas.openxmlformats.org/officeDocument/2006/relationships/image" Target="../media/image171.png"/><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image" Target="../media/image174.png"/><Relationship Id="rId1" Type="http://schemas.openxmlformats.org/officeDocument/2006/relationships/slideLayout" Target="../slideLayouts/slideLayout5.xml"/><Relationship Id="rId4" Type="http://schemas.openxmlformats.org/officeDocument/2006/relationships/image" Target="../media/image174.gif"/></Relationships>
</file>

<file path=ppt/slides/_rels/slide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gif"/><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9.xml.rels><?xml version="1.0" encoding="UTF-8" standalone="yes"?>
<Relationships xmlns="http://schemas.openxmlformats.org/package/2006/relationships"><Relationship Id="rId3" Type="http://schemas.openxmlformats.org/officeDocument/2006/relationships/image" Target="../media/image183.gif"/><Relationship Id="rId2" Type="http://schemas.openxmlformats.org/officeDocument/2006/relationships/image" Target="../media/image182.jpeg"/><Relationship Id="rId1" Type="http://schemas.openxmlformats.org/officeDocument/2006/relationships/slideLayout" Target="../slideLayouts/slideLayout4.xml"/><Relationship Id="rId4" Type="http://schemas.openxmlformats.org/officeDocument/2006/relationships/image" Target="../media/image1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31E77C-DA3B-40C4-822E-57A5360B0498}"/>
              </a:ext>
            </a:extLst>
          </p:cNvPr>
          <p:cNvSpPr>
            <a:spLocks noGrp="1"/>
          </p:cNvSpPr>
          <p:nvPr>
            <p:ph type="title"/>
          </p:nvPr>
        </p:nvSpPr>
        <p:spPr>
          <a:xfrm>
            <a:off x="3951051" y="583232"/>
            <a:ext cx="4212000" cy="1125676"/>
          </a:xfrm>
        </p:spPr>
        <p:txBody>
          <a:bodyPr/>
          <a:lstStyle/>
          <a:p>
            <a:r>
              <a:rPr lang="en-GB"/>
              <a:t>Machine Learning Training</a:t>
            </a:r>
          </a:p>
        </p:txBody>
      </p:sp>
      <p:sp>
        <p:nvSpPr>
          <p:cNvPr id="28" name="Tijdelijke aanduiding voor tekst 27"/>
          <p:cNvSpPr>
            <a:spLocks noGrp="1"/>
          </p:cNvSpPr>
          <p:nvPr>
            <p:ph type="body" sz="quarter" idx="13"/>
          </p:nvPr>
        </p:nvSpPr>
        <p:spPr>
          <a:xfrm>
            <a:off x="3951051" y="1708908"/>
            <a:ext cx="4212000" cy="1142578"/>
          </a:xfrm>
        </p:spPr>
        <p:txBody>
          <a:bodyPr/>
          <a:lstStyle/>
          <a:p>
            <a:r>
              <a:rPr lang="en-GB"/>
              <a:t>Day 1</a:t>
            </a:r>
          </a:p>
        </p:txBody>
      </p:sp>
      <p:sp>
        <p:nvSpPr>
          <p:cNvPr id="6" name="Date Placeholder 5">
            <a:extLst>
              <a:ext uri="{FF2B5EF4-FFF2-40B4-BE49-F238E27FC236}">
                <a16:creationId xmlns:a16="http://schemas.microsoft.com/office/drawing/2014/main" id="{D4F7A5ED-B5C4-4116-8EAE-ECA9BB7542A0}"/>
              </a:ext>
            </a:extLst>
          </p:cNvPr>
          <p:cNvSpPr>
            <a:spLocks noGrp="1"/>
          </p:cNvSpPr>
          <p:nvPr>
            <p:ph type="dt" sz="half" idx="14"/>
          </p:nvPr>
        </p:nvSpPr>
        <p:spPr/>
        <p:txBody>
          <a:bodyPr/>
          <a:lstStyle/>
          <a:p>
            <a:fld id="{DC04DD05-4251-43BC-B82A-FBE6C877A68C}" type="datetime1">
              <a:rPr lang="en-GB" noProof="1" smtClean="0"/>
              <a:pPr/>
              <a:t>20/06/2024</a:t>
            </a:fld>
            <a:endParaRPr lang="en-GB" noProof="1"/>
          </a:p>
        </p:txBody>
      </p:sp>
      <p:sp>
        <p:nvSpPr>
          <p:cNvPr id="7" name="Footer Placeholder 6">
            <a:extLst>
              <a:ext uri="{FF2B5EF4-FFF2-40B4-BE49-F238E27FC236}">
                <a16:creationId xmlns:a16="http://schemas.microsoft.com/office/drawing/2014/main" id="{7B934213-A71A-430B-A3E4-A23913EF75E9}"/>
              </a:ext>
            </a:extLst>
          </p:cNvPr>
          <p:cNvSpPr>
            <a:spLocks noGrp="1"/>
          </p:cNvSpPr>
          <p:nvPr>
            <p:ph type="ftr" sz="quarter" idx="15"/>
          </p:nvPr>
        </p:nvSpPr>
        <p:spPr/>
        <p:txBody>
          <a:bodyPr/>
          <a:lstStyle/>
          <a:p>
            <a:r>
              <a:rPr lang="en-GB" noProof="1"/>
              <a:t>AI-ML-Big Data  | WL Labs | CTO | Internal | © Worldline</a:t>
            </a:r>
          </a:p>
        </p:txBody>
      </p:sp>
      <p:sp>
        <p:nvSpPr>
          <p:cNvPr id="29" name="Tijdelijke aanduiding voor tekst 28"/>
          <p:cNvSpPr>
            <a:spLocks noGrp="1"/>
          </p:cNvSpPr>
          <p:nvPr>
            <p:ph type="body" idx="1000"/>
          </p:nvPr>
        </p:nvSpPr>
        <p:spPr/>
        <p:txBody>
          <a:bodyPr/>
          <a:lstStyle/>
          <a:p>
            <a:endParaRPr lang="en-GB"/>
          </a:p>
        </p:txBody>
      </p:sp>
      <p:sp>
        <p:nvSpPr>
          <p:cNvPr id="30" name="Tijdelijke aanduiding voor tekst 29"/>
          <p:cNvSpPr>
            <a:spLocks noGrp="1"/>
          </p:cNvSpPr>
          <p:nvPr>
            <p:ph type="body" idx="1001"/>
          </p:nvPr>
        </p:nvSpPr>
        <p:spPr/>
        <p:txBody>
          <a:bodyPr/>
          <a:lstStyle/>
          <a:p>
            <a:endParaRPr lang="en-GB"/>
          </a:p>
        </p:txBody>
      </p:sp>
      <p:sp>
        <p:nvSpPr>
          <p:cNvPr id="31" name="Tijdelijke aanduiding voor tekst 30"/>
          <p:cNvSpPr>
            <a:spLocks noGrp="1"/>
          </p:cNvSpPr>
          <p:nvPr>
            <p:ph type="body" idx="1002"/>
          </p:nvPr>
        </p:nvSpPr>
        <p:spPr/>
        <p:txBody>
          <a:bodyPr/>
          <a:lstStyle/>
          <a:p>
            <a:endParaRPr lang="en-GB"/>
          </a:p>
        </p:txBody>
      </p:sp>
      <p:pic>
        <p:nvPicPr>
          <p:cNvPr id="9" name="Picture 2" descr="C:\Utilisateurs\A665760\Pictures\Me\Guillaume COTER.jpg">
            <a:extLst>
              <a:ext uri="{FF2B5EF4-FFF2-40B4-BE49-F238E27FC236}">
                <a16:creationId xmlns:a16="http://schemas.microsoft.com/office/drawing/2014/main" id="{DF366ECE-F0F2-407D-96FC-F1386D2FD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752" y="2133560"/>
            <a:ext cx="623248" cy="6232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
            <a:extLst>
              <a:ext uri="{FF2B5EF4-FFF2-40B4-BE49-F238E27FC236}">
                <a16:creationId xmlns:a16="http://schemas.microsoft.com/office/drawing/2014/main" id="{5078E024-646E-4A34-B265-D76539CA91D0}"/>
              </a:ext>
            </a:extLst>
          </p:cNvPr>
          <p:cNvSpPr txBox="1"/>
          <p:nvPr/>
        </p:nvSpPr>
        <p:spPr>
          <a:xfrm>
            <a:off x="4709060" y="2133560"/>
            <a:ext cx="2420663" cy="623248"/>
          </a:xfrm>
          <a:prstGeom prst="rect">
            <a:avLst/>
          </a:prstGeom>
          <a:noFill/>
        </p:spPr>
        <p:txBody>
          <a:bodyPr wrap="none" lIns="0" tIns="0" rIns="0" bIns="0" rtlCol="0">
            <a:spAutoFit/>
          </a:bodyPr>
          <a:lstStyle/>
          <a:p>
            <a:r>
              <a:rPr lang="fr-FR">
                <a:solidFill>
                  <a:schemeClr val="bg1"/>
                </a:solidFill>
              </a:rPr>
              <a:t>Guillaume COTER</a:t>
            </a:r>
          </a:p>
          <a:p>
            <a:r>
              <a:rPr lang="fr-FR">
                <a:solidFill>
                  <a:schemeClr val="bg1"/>
                </a:solidFill>
              </a:rPr>
              <a:t>R&amp;D </a:t>
            </a:r>
            <a:r>
              <a:rPr lang="fr-FR" err="1">
                <a:solidFill>
                  <a:schemeClr val="bg1"/>
                </a:solidFill>
              </a:rPr>
              <a:t>Engineer</a:t>
            </a:r>
            <a:endParaRPr lang="fr-FR">
              <a:solidFill>
                <a:schemeClr val="bg1"/>
              </a:solidFill>
            </a:endParaRPr>
          </a:p>
          <a:p>
            <a:r>
              <a:rPr lang="en-US">
                <a:solidFill>
                  <a:schemeClr val="bg1"/>
                </a:solidFill>
              </a:rPr>
              <a:t>Worldline Labs – AI Skill Centre</a:t>
            </a:r>
            <a:endParaRPr lang="fr-FR">
              <a:solidFill>
                <a:schemeClr val="bg1"/>
              </a:solidFill>
            </a:endParaRPr>
          </a:p>
        </p:txBody>
      </p:sp>
      <p:sp>
        <p:nvSpPr>
          <p:cNvPr id="11" name="TextBox 2">
            <a:extLst>
              <a:ext uri="{FF2B5EF4-FFF2-40B4-BE49-F238E27FC236}">
                <a16:creationId xmlns:a16="http://schemas.microsoft.com/office/drawing/2014/main" id="{4E08D6B3-AE32-4618-8009-595E8FF08FD7}"/>
              </a:ext>
            </a:extLst>
          </p:cNvPr>
          <p:cNvSpPr txBox="1"/>
          <p:nvPr/>
        </p:nvSpPr>
        <p:spPr>
          <a:xfrm>
            <a:off x="4709060" y="2976523"/>
            <a:ext cx="2420663" cy="623248"/>
          </a:xfrm>
          <a:prstGeom prst="rect">
            <a:avLst/>
          </a:prstGeom>
          <a:noFill/>
        </p:spPr>
        <p:txBody>
          <a:bodyPr wrap="none" lIns="0" tIns="0" rIns="0" bIns="0" rtlCol="0" anchor="t">
            <a:spAutoFit/>
          </a:bodyPr>
          <a:lstStyle/>
          <a:p>
            <a:r>
              <a:rPr lang="fr-FR">
                <a:solidFill>
                  <a:schemeClr val="bg1"/>
                </a:solidFill>
              </a:rPr>
              <a:t>Olivier CAELEN</a:t>
            </a:r>
            <a:endParaRPr lang="en-US">
              <a:solidFill>
                <a:schemeClr val="bg1"/>
              </a:solidFill>
              <a:cs typeface="Arial"/>
            </a:endParaRPr>
          </a:p>
          <a:p>
            <a:r>
              <a:rPr lang="en-US">
                <a:solidFill>
                  <a:schemeClr val="bg1"/>
                </a:solidFill>
                <a:ea typeface="+mn-lt"/>
                <a:cs typeface="+mn-lt"/>
              </a:rPr>
              <a:t>R&amp;D Researcher</a:t>
            </a:r>
            <a:endParaRPr lang="fr-FR"/>
          </a:p>
          <a:p>
            <a:r>
              <a:rPr lang="en-US">
                <a:solidFill>
                  <a:schemeClr val="bg1"/>
                </a:solidFill>
              </a:rPr>
              <a:t>Worldline Labs – AI Skill Centre</a:t>
            </a:r>
            <a:endParaRPr lang="fr-FR">
              <a:solidFill>
                <a:schemeClr val="bg1"/>
              </a:solidFill>
            </a:endParaRPr>
          </a:p>
        </p:txBody>
      </p:sp>
      <p:pic>
        <p:nvPicPr>
          <p:cNvPr id="12" name="Picture 4">
            <a:extLst>
              <a:ext uri="{FF2B5EF4-FFF2-40B4-BE49-F238E27FC236}">
                <a16:creationId xmlns:a16="http://schemas.microsoft.com/office/drawing/2014/main" id="{F00B6952-E119-473E-A573-276F4823A8DA}"/>
              </a:ext>
            </a:extLst>
          </p:cNvPr>
          <p:cNvPicPr>
            <a:picLocks noChangeAspect="1"/>
          </p:cNvPicPr>
          <p:nvPr/>
        </p:nvPicPr>
        <p:blipFill rotWithShape="1">
          <a:blip r:embed="rId4"/>
          <a:srcRect l="20605" t="16129" r="17419" b="20258"/>
          <a:stretch/>
        </p:blipFill>
        <p:spPr>
          <a:xfrm>
            <a:off x="3947833" y="2975991"/>
            <a:ext cx="627625" cy="624280"/>
          </a:xfrm>
          <a:prstGeom prst="rect">
            <a:avLst/>
          </a:prstGeom>
        </p:spPr>
      </p:pic>
      <p:pic>
        <p:nvPicPr>
          <p:cNvPr id="2" name="Picture 2">
            <a:extLst>
              <a:ext uri="{FF2B5EF4-FFF2-40B4-BE49-F238E27FC236}">
                <a16:creationId xmlns:a16="http://schemas.microsoft.com/office/drawing/2014/main" id="{51D1C6E1-1794-04A5-10FB-EAC756F01677}"/>
              </a:ext>
            </a:extLst>
          </p:cNvPr>
          <p:cNvPicPr>
            <a:picLocks noChangeAspect="1"/>
          </p:cNvPicPr>
          <p:nvPr/>
        </p:nvPicPr>
        <p:blipFill rotWithShape="1">
          <a:blip r:embed="rId5"/>
          <a:srcRect l="17815" t="6667" r="17986" b="6250"/>
          <a:stretch/>
        </p:blipFill>
        <p:spPr>
          <a:xfrm>
            <a:off x="3948272" y="3758554"/>
            <a:ext cx="620652" cy="574974"/>
          </a:xfrm>
          <a:prstGeom prst="rect">
            <a:avLst/>
          </a:prstGeom>
        </p:spPr>
      </p:pic>
      <p:sp>
        <p:nvSpPr>
          <p:cNvPr id="3" name="TextBox 2">
            <a:extLst>
              <a:ext uri="{FF2B5EF4-FFF2-40B4-BE49-F238E27FC236}">
                <a16:creationId xmlns:a16="http://schemas.microsoft.com/office/drawing/2014/main" id="{5D271EFE-2ECE-B93A-619C-26191A766ABD}"/>
              </a:ext>
            </a:extLst>
          </p:cNvPr>
          <p:cNvSpPr txBox="1"/>
          <p:nvPr/>
        </p:nvSpPr>
        <p:spPr>
          <a:xfrm>
            <a:off x="4709060" y="3733574"/>
            <a:ext cx="2420663" cy="623248"/>
          </a:xfrm>
          <a:prstGeom prst="rect">
            <a:avLst/>
          </a:prstGeom>
          <a:noFill/>
        </p:spPr>
        <p:txBody>
          <a:bodyPr wrap="none" lIns="0" tIns="0" rIns="0" bIns="0" rtlCol="0" anchor="t">
            <a:spAutoFit/>
          </a:bodyPr>
          <a:lstStyle/>
          <a:p>
            <a:r>
              <a:rPr lang="fr-FR" err="1">
                <a:solidFill>
                  <a:schemeClr val="bg1"/>
                </a:solidFill>
              </a:rPr>
              <a:t>Luxin</a:t>
            </a:r>
            <a:r>
              <a:rPr lang="fr-FR">
                <a:solidFill>
                  <a:schemeClr val="bg1"/>
                </a:solidFill>
              </a:rPr>
              <a:t> Zhang</a:t>
            </a:r>
            <a:endParaRPr lang="en-US">
              <a:solidFill>
                <a:schemeClr val="bg1"/>
              </a:solidFill>
              <a:cs typeface="Arial"/>
            </a:endParaRPr>
          </a:p>
          <a:p>
            <a:r>
              <a:rPr lang="en-US">
                <a:solidFill>
                  <a:schemeClr val="bg1"/>
                </a:solidFill>
                <a:ea typeface="+mn-lt"/>
                <a:cs typeface="+mn-lt"/>
              </a:rPr>
              <a:t>R&amp;D Researcher</a:t>
            </a:r>
            <a:endParaRPr lang="fr-FR">
              <a:solidFill>
                <a:schemeClr val="bg1"/>
              </a:solidFill>
            </a:endParaRPr>
          </a:p>
          <a:p>
            <a:r>
              <a:rPr lang="en-US">
                <a:solidFill>
                  <a:schemeClr val="bg1"/>
                </a:solidFill>
              </a:rPr>
              <a:t>Worldline Labs – AI Skill Centre</a:t>
            </a:r>
            <a:endParaRPr lang="fr-FR">
              <a:solidFill>
                <a:schemeClr val="bg1"/>
              </a:solidFill>
            </a:endParaRPr>
          </a:p>
        </p:txBody>
      </p:sp>
    </p:spTree>
    <p:extLst>
      <p:ext uri="{BB962C8B-B14F-4D97-AF65-F5344CB8AC3E}">
        <p14:creationId xmlns:p14="http://schemas.microsoft.com/office/powerpoint/2010/main" val="381237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A8698-F152-A5EB-5112-DB4146A51E04}"/>
              </a:ext>
            </a:extLst>
          </p:cNvPr>
          <p:cNvPicPr>
            <a:picLocks noChangeAspect="1"/>
          </p:cNvPicPr>
          <p:nvPr/>
        </p:nvPicPr>
        <p:blipFill>
          <a:blip r:embed="rId2"/>
          <a:stretch>
            <a:fillRect/>
          </a:stretch>
        </p:blipFill>
        <p:spPr>
          <a:xfrm>
            <a:off x="1224026" y="1085829"/>
            <a:ext cx="2764927" cy="24710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FC395B1-7DB7-68A9-BA19-D773A6570463}"/>
              </a:ext>
            </a:extLst>
          </p:cNvPr>
          <p:cNvPicPr>
            <a:picLocks noChangeAspect="1"/>
          </p:cNvPicPr>
          <p:nvPr/>
        </p:nvPicPr>
        <p:blipFill>
          <a:blip r:embed="rId3"/>
          <a:stretch>
            <a:fillRect/>
          </a:stretch>
        </p:blipFill>
        <p:spPr>
          <a:xfrm>
            <a:off x="4913094" y="1085829"/>
            <a:ext cx="3013274" cy="2450354"/>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EC0A7208-DC45-9F18-87FD-75D5B5D66773}"/>
              </a:ext>
            </a:extLst>
          </p:cNvPr>
          <p:cNvSpPr/>
          <p:nvPr/>
        </p:nvSpPr>
        <p:spPr>
          <a:xfrm>
            <a:off x="4012947" y="2816579"/>
            <a:ext cx="890556" cy="76702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61B7C9AC-AEDD-CDD8-3EC6-98944749B90C}"/>
              </a:ext>
            </a:extLst>
          </p:cNvPr>
          <p:cNvSpPr txBox="1"/>
          <p:nvPr/>
        </p:nvSpPr>
        <p:spPr>
          <a:xfrm>
            <a:off x="4263392" y="2992342"/>
            <a:ext cx="497244" cy="415498"/>
          </a:xfrm>
          <a:prstGeom prst="rect">
            <a:avLst/>
          </a:prstGeom>
          <a:noFill/>
        </p:spPr>
        <p:txBody>
          <a:bodyPr wrap="square" lIns="0" tIns="0" rIns="0" bIns="0" rtlCol="0">
            <a:spAutoFit/>
          </a:bodyPr>
          <a:lstStyle/>
          <a:p>
            <a:r>
              <a:rPr lang="en-GB">
                <a:solidFill>
                  <a:schemeClr val="tx2">
                    <a:lumMod val="65000"/>
                    <a:lumOff val="35000"/>
                  </a:schemeClr>
                </a:solidFill>
              </a:rPr>
              <a:t>In 25 years</a:t>
            </a:r>
            <a:endParaRPr lang="en-BE">
              <a:solidFill>
                <a:schemeClr val="tx2">
                  <a:lumMod val="65000"/>
                  <a:lumOff val="35000"/>
                </a:schemeClr>
              </a:solidFill>
            </a:endParaRPr>
          </a:p>
        </p:txBody>
      </p:sp>
      <p:sp>
        <p:nvSpPr>
          <p:cNvPr id="10" name="Oval 9">
            <a:extLst>
              <a:ext uri="{FF2B5EF4-FFF2-40B4-BE49-F238E27FC236}">
                <a16:creationId xmlns:a16="http://schemas.microsoft.com/office/drawing/2014/main" id="{1EABD2D5-05A8-188A-E2C5-C5A8DF89A10A}"/>
              </a:ext>
            </a:extLst>
          </p:cNvPr>
          <p:cNvSpPr/>
          <p:nvPr/>
        </p:nvSpPr>
        <p:spPr>
          <a:xfrm>
            <a:off x="3550877" y="3563661"/>
            <a:ext cx="890556" cy="76702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370DBD-0D3C-6323-E2FF-7EE780D09EB8}"/>
                  </a:ext>
                </a:extLst>
              </p:cNvPr>
              <p:cNvSpPr txBox="1"/>
              <p:nvPr/>
            </p:nvSpPr>
            <p:spPr>
              <a:xfrm>
                <a:off x="3801322" y="3739424"/>
                <a:ext cx="497244" cy="415498"/>
              </a:xfrm>
              <a:prstGeom prst="rect">
                <a:avLst/>
              </a:prstGeom>
              <a:noFill/>
            </p:spPr>
            <p:txBody>
              <a:bodyPr wrap="square" lIns="0" tIns="0" rIns="0" bIns="0" rtlCol="0">
                <a:spAutoFit/>
              </a:bodyPr>
              <a:lstStyle/>
              <a:p>
                <a:r>
                  <a:rPr lang="en-GB">
                    <a:solidFill>
                      <a:schemeClr val="tx2">
                        <a:lumMod val="65000"/>
                        <a:lumOff val="35000"/>
                      </a:schemeClr>
                    </a:solidFill>
                  </a:rPr>
                  <a:t>X </a:t>
                </a:r>
                <a14:m>
                  <m:oMath xmlns:m="http://schemas.openxmlformats.org/officeDocument/2006/math">
                    <m:sSup>
                      <m:sSupPr>
                        <m:ctrlPr>
                          <a:rPr lang="en-GB" b="0" i="1" smtClean="0">
                            <a:solidFill>
                              <a:schemeClr val="tx2">
                                <a:lumMod val="65000"/>
                                <a:lumOff val="35000"/>
                              </a:schemeClr>
                            </a:solidFill>
                            <a:latin typeface="Cambria Math" panose="02040503050406030204" pitchFamily="18" charset="0"/>
                          </a:rPr>
                        </m:ctrlPr>
                      </m:sSupPr>
                      <m:e>
                        <m:r>
                          <a:rPr lang="en-GB" b="0" i="1" smtClean="0">
                            <a:solidFill>
                              <a:schemeClr val="tx2">
                                <a:lumMod val="65000"/>
                                <a:lumOff val="35000"/>
                              </a:schemeClr>
                            </a:solidFill>
                            <a:latin typeface="Cambria Math" panose="02040503050406030204" pitchFamily="18" charset="0"/>
                          </a:rPr>
                          <m:t>10</m:t>
                        </m:r>
                      </m:e>
                      <m:sup>
                        <m:r>
                          <a:rPr lang="en-GB" b="0" i="1" smtClean="0">
                            <a:solidFill>
                              <a:schemeClr val="tx2">
                                <a:lumMod val="65000"/>
                                <a:lumOff val="35000"/>
                              </a:schemeClr>
                            </a:solidFill>
                            <a:latin typeface="Cambria Math" panose="02040503050406030204" pitchFamily="18" charset="0"/>
                          </a:rPr>
                          <m:t>6</m:t>
                        </m:r>
                      </m:sup>
                    </m:sSup>
                  </m:oMath>
                </a14:m>
                <a:endParaRPr lang="en-GB">
                  <a:solidFill>
                    <a:schemeClr val="tx2">
                      <a:lumMod val="65000"/>
                      <a:lumOff val="35000"/>
                    </a:schemeClr>
                  </a:solidFill>
                </a:endParaRPr>
              </a:p>
              <a:p>
                <a:r>
                  <a:rPr lang="en-GB">
                    <a:solidFill>
                      <a:schemeClr val="tx2">
                        <a:lumMod val="65000"/>
                        <a:lumOff val="35000"/>
                      </a:schemeClr>
                    </a:solidFill>
                  </a:rPr>
                  <a:t>Flops</a:t>
                </a:r>
                <a:endParaRPr lang="en-BE">
                  <a:solidFill>
                    <a:schemeClr val="tx2">
                      <a:lumMod val="65000"/>
                      <a:lumOff val="35000"/>
                    </a:schemeClr>
                  </a:solidFill>
                </a:endParaRPr>
              </a:p>
            </p:txBody>
          </p:sp>
        </mc:Choice>
        <mc:Fallback xmlns="">
          <p:sp>
            <p:nvSpPr>
              <p:cNvPr id="11" name="TextBox 10">
                <a:extLst>
                  <a:ext uri="{FF2B5EF4-FFF2-40B4-BE49-F238E27FC236}">
                    <a16:creationId xmlns:a16="http://schemas.microsoft.com/office/drawing/2014/main" id="{C8370DBD-0D3C-6323-E2FF-7EE780D09EB8}"/>
                  </a:ext>
                </a:extLst>
              </p:cNvPr>
              <p:cNvSpPr txBox="1">
                <a:spLocks noRot="1" noChangeAspect="1" noMove="1" noResize="1" noEditPoints="1" noAdjustHandles="1" noChangeArrowheads="1" noChangeShapeType="1" noTextEdit="1"/>
              </p:cNvSpPr>
              <p:nvPr/>
            </p:nvSpPr>
            <p:spPr>
              <a:xfrm>
                <a:off x="3801322" y="3739424"/>
                <a:ext cx="497244" cy="415498"/>
              </a:xfrm>
              <a:prstGeom prst="rect">
                <a:avLst/>
              </a:prstGeom>
              <a:blipFill>
                <a:blip r:embed="rId4"/>
                <a:stretch>
                  <a:fillRect l="-22222" t="-13043" r="-4938" b="-24638"/>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9FFEA79F-8143-C365-EDC4-9D421066776A}"/>
              </a:ext>
            </a:extLst>
          </p:cNvPr>
          <p:cNvSpPr/>
          <p:nvPr/>
        </p:nvSpPr>
        <p:spPr>
          <a:xfrm>
            <a:off x="4512170" y="3551094"/>
            <a:ext cx="890556" cy="76702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E454EA-87BA-B6A0-D4D7-0B21440F9851}"/>
                  </a:ext>
                </a:extLst>
              </p:cNvPr>
              <p:cNvSpPr txBox="1"/>
              <p:nvPr/>
            </p:nvSpPr>
            <p:spPr>
              <a:xfrm>
                <a:off x="4762615" y="3726857"/>
                <a:ext cx="497244" cy="415498"/>
              </a:xfrm>
              <a:prstGeom prst="rect">
                <a:avLst/>
              </a:prstGeom>
              <a:noFill/>
            </p:spPr>
            <p:txBody>
              <a:bodyPr wrap="square" lIns="0" tIns="0" rIns="0" bIns="0" rtlCol="0">
                <a:spAutoFit/>
              </a:bodyPr>
              <a:lstStyle/>
              <a:p>
                <a:r>
                  <a:rPr lang="en-GB">
                    <a:solidFill>
                      <a:schemeClr val="tx2">
                        <a:lumMod val="65000"/>
                        <a:lumOff val="35000"/>
                      </a:schemeClr>
                    </a:solidFill>
                  </a:rPr>
                  <a:t>X </a:t>
                </a:r>
                <a14:m>
                  <m:oMath xmlns:m="http://schemas.openxmlformats.org/officeDocument/2006/math">
                    <m:sSup>
                      <m:sSupPr>
                        <m:ctrlPr>
                          <a:rPr lang="en-GB" b="0" i="1" smtClean="0">
                            <a:solidFill>
                              <a:schemeClr val="tx2">
                                <a:lumMod val="65000"/>
                                <a:lumOff val="35000"/>
                              </a:schemeClr>
                            </a:solidFill>
                            <a:latin typeface="Cambria Math" panose="02040503050406030204" pitchFamily="18" charset="0"/>
                          </a:rPr>
                        </m:ctrlPr>
                      </m:sSupPr>
                      <m:e>
                        <m:r>
                          <a:rPr lang="en-GB" b="0" i="1" smtClean="0">
                            <a:solidFill>
                              <a:schemeClr val="tx2">
                                <a:lumMod val="65000"/>
                                <a:lumOff val="35000"/>
                              </a:schemeClr>
                            </a:solidFill>
                            <a:latin typeface="Cambria Math" panose="02040503050406030204" pitchFamily="18" charset="0"/>
                          </a:rPr>
                          <m:t>10</m:t>
                        </m:r>
                      </m:e>
                      <m:sup>
                        <m:r>
                          <a:rPr lang="en-GB" b="0" i="1" smtClean="0">
                            <a:solidFill>
                              <a:schemeClr val="tx2">
                                <a:lumMod val="65000"/>
                                <a:lumOff val="35000"/>
                              </a:schemeClr>
                            </a:solidFill>
                            <a:latin typeface="Cambria Math" panose="02040503050406030204" pitchFamily="18" charset="0"/>
                          </a:rPr>
                          <m:t>6</m:t>
                        </m:r>
                      </m:sup>
                    </m:sSup>
                  </m:oMath>
                </a14:m>
                <a:endParaRPr lang="en-GB">
                  <a:solidFill>
                    <a:schemeClr val="tx2">
                      <a:lumMod val="65000"/>
                      <a:lumOff val="35000"/>
                    </a:schemeClr>
                  </a:solidFill>
                </a:endParaRPr>
              </a:p>
              <a:p>
                <a:r>
                  <a:rPr lang="en-GB">
                    <a:solidFill>
                      <a:schemeClr val="tx2">
                        <a:lumMod val="65000"/>
                        <a:lumOff val="35000"/>
                      </a:schemeClr>
                    </a:solidFill>
                  </a:rPr>
                  <a:t>size</a:t>
                </a:r>
                <a:endParaRPr lang="en-BE">
                  <a:solidFill>
                    <a:schemeClr val="tx2">
                      <a:lumMod val="65000"/>
                      <a:lumOff val="35000"/>
                    </a:schemeClr>
                  </a:solidFill>
                </a:endParaRPr>
              </a:p>
            </p:txBody>
          </p:sp>
        </mc:Choice>
        <mc:Fallback xmlns="">
          <p:sp>
            <p:nvSpPr>
              <p:cNvPr id="14" name="TextBox 13">
                <a:extLst>
                  <a:ext uri="{FF2B5EF4-FFF2-40B4-BE49-F238E27FC236}">
                    <a16:creationId xmlns:a16="http://schemas.microsoft.com/office/drawing/2014/main" id="{84E454EA-87BA-B6A0-D4D7-0B21440F9851}"/>
                  </a:ext>
                </a:extLst>
              </p:cNvPr>
              <p:cNvSpPr txBox="1">
                <a:spLocks noRot="1" noChangeAspect="1" noMove="1" noResize="1" noEditPoints="1" noAdjustHandles="1" noChangeArrowheads="1" noChangeShapeType="1" noTextEdit="1"/>
              </p:cNvSpPr>
              <p:nvPr/>
            </p:nvSpPr>
            <p:spPr>
              <a:xfrm>
                <a:off x="4762615" y="3726857"/>
                <a:ext cx="497244" cy="415498"/>
              </a:xfrm>
              <a:prstGeom prst="rect">
                <a:avLst/>
              </a:prstGeom>
              <a:blipFill>
                <a:blip r:embed="rId5"/>
                <a:stretch>
                  <a:fillRect l="-20732" t="-13043" b="-2463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945B28E-6579-BFF7-6EF0-B164AA119F09}"/>
              </a:ext>
            </a:extLst>
          </p:cNvPr>
          <p:cNvSpPr txBox="1"/>
          <p:nvPr/>
        </p:nvSpPr>
        <p:spPr>
          <a:xfrm>
            <a:off x="863245" y="3583603"/>
            <a:ext cx="2305183" cy="184666"/>
          </a:xfrm>
          <a:prstGeom prst="rect">
            <a:avLst/>
          </a:prstGeom>
          <a:noFill/>
        </p:spPr>
        <p:txBody>
          <a:bodyPr wrap="square">
            <a:spAutoFit/>
          </a:bodyPr>
          <a:lstStyle/>
          <a:p>
            <a:r>
              <a:rPr lang="en-GB" sz="600"/>
              <a:t>Source: TOP500 List - https://www.top500.org/</a:t>
            </a:r>
            <a:endParaRPr lang="en-BE" sz="600"/>
          </a:p>
        </p:txBody>
      </p:sp>
      <p:sp>
        <p:nvSpPr>
          <p:cNvPr id="17" name="TextBox 16">
            <a:extLst>
              <a:ext uri="{FF2B5EF4-FFF2-40B4-BE49-F238E27FC236}">
                <a16:creationId xmlns:a16="http://schemas.microsoft.com/office/drawing/2014/main" id="{7B232B70-4D93-4BCE-5711-EDA1EEACC92E}"/>
              </a:ext>
            </a:extLst>
          </p:cNvPr>
          <p:cNvSpPr txBox="1"/>
          <p:nvPr/>
        </p:nvSpPr>
        <p:spPr>
          <a:xfrm>
            <a:off x="7553924" y="3583603"/>
            <a:ext cx="890557" cy="184666"/>
          </a:xfrm>
          <a:prstGeom prst="rect">
            <a:avLst/>
          </a:prstGeom>
          <a:noFill/>
        </p:spPr>
        <p:txBody>
          <a:bodyPr wrap="square">
            <a:spAutoFit/>
          </a:bodyPr>
          <a:lstStyle/>
          <a:p>
            <a:r>
              <a:rPr lang="en-GB" sz="600"/>
              <a:t>Source: Wikipedia</a:t>
            </a:r>
            <a:endParaRPr lang="en-BE" sz="600"/>
          </a:p>
        </p:txBody>
      </p:sp>
    </p:spTree>
    <p:extLst>
      <p:ext uri="{BB962C8B-B14F-4D97-AF65-F5344CB8AC3E}">
        <p14:creationId xmlns:p14="http://schemas.microsoft.com/office/powerpoint/2010/main" val="29977056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1723E6-425E-4429-AB45-D5B7311235E8}"/>
              </a:ext>
            </a:extLst>
          </p:cNvPr>
          <p:cNvSpPr>
            <a:spLocks noGrp="1"/>
          </p:cNvSpPr>
          <p:nvPr>
            <p:ph type="title"/>
          </p:nvPr>
        </p:nvSpPr>
        <p:spPr/>
        <p:txBody>
          <a:bodyPr>
            <a:normAutofit/>
          </a:bodyPr>
          <a:lstStyle/>
          <a:p>
            <a:r>
              <a:rPr lang="fr-FR" err="1"/>
              <a:t>Pooling</a:t>
            </a:r>
            <a:r>
              <a:rPr lang="fr-FR"/>
              <a:t> layer</a:t>
            </a:r>
            <a:endParaRPr lang="en-US"/>
          </a:p>
        </p:txBody>
      </p:sp>
      <p:pic>
        <p:nvPicPr>
          <p:cNvPr id="4" name="Picture 4" descr="Résultat de recherche d'images pour &quot;max pooling&quot;">
            <a:extLst>
              <a:ext uri="{FF2B5EF4-FFF2-40B4-BE49-F238E27FC236}">
                <a16:creationId xmlns:a16="http://schemas.microsoft.com/office/drawing/2014/main" id="{6F735622-2FD2-4CA7-BD6D-E15FA327B7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42" y="1105812"/>
            <a:ext cx="6667877" cy="278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541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3D900-8121-4E90-A355-B03D2061B89A}"/>
              </a:ext>
            </a:extLst>
          </p:cNvPr>
          <p:cNvSpPr>
            <a:spLocks noGrp="1"/>
          </p:cNvSpPr>
          <p:nvPr>
            <p:ph type="title"/>
          </p:nvPr>
        </p:nvSpPr>
        <p:spPr/>
        <p:txBody>
          <a:bodyPr>
            <a:normAutofit/>
          </a:bodyPr>
          <a:lstStyle/>
          <a:p>
            <a:r>
              <a:rPr lang="fr-FR" err="1"/>
              <a:t>Embedding</a:t>
            </a:r>
            <a:endParaRPr lang="en-US"/>
          </a:p>
        </p:txBody>
      </p:sp>
      <p:pic>
        <p:nvPicPr>
          <p:cNvPr id="4" name="Picture 2" descr="Résultat de recherche d'images pour &quot;dataset&quot;">
            <a:extLst>
              <a:ext uri="{FF2B5EF4-FFF2-40B4-BE49-F238E27FC236}">
                <a16:creationId xmlns:a16="http://schemas.microsoft.com/office/drawing/2014/main" id="{C1E5E196-99C2-47A1-992F-7073687F62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078"/>
          <a:stretch/>
        </p:blipFill>
        <p:spPr bwMode="auto">
          <a:xfrm>
            <a:off x="184850" y="1421324"/>
            <a:ext cx="5928246" cy="12608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ésultat de recherche d'images pour &quot;one hot encoding&quot;">
            <a:extLst>
              <a:ext uri="{FF2B5EF4-FFF2-40B4-BE49-F238E27FC236}">
                <a16:creationId xmlns:a16="http://schemas.microsoft.com/office/drawing/2014/main" id="{D3972CE3-6DDD-4E1B-B929-100E1A6B2F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86" y="2898495"/>
            <a:ext cx="4822847" cy="1579412"/>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10">
            <a:extLst>
              <a:ext uri="{FF2B5EF4-FFF2-40B4-BE49-F238E27FC236}">
                <a16:creationId xmlns:a16="http://schemas.microsoft.com/office/drawing/2014/main" id="{75B9F31D-05DE-4921-B643-732AA8F83AC6}"/>
              </a:ext>
            </a:extLst>
          </p:cNvPr>
          <p:cNvSpPr txBox="1"/>
          <p:nvPr/>
        </p:nvSpPr>
        <p:spPr>
          <a:xfrm>
            <a:off x="3803326" y="573355"/>
            <a:ext cx="3711049" cy="369332"/>
          </a:xfrm>
          <a:prstGeom prst="rect">
            <a:avLst/>
          </a:prstGeom>
          <a:noFill/>
        </p:spPr>
        <p:txBody>
          <a:bodyPr wrap="square" rtlCol="0">
            <a:spAutoFit/>
          </a:bodyPr>
          <a:lstStyle/>
          <a:p>
            <a:r>
              <a:rPr lang="fr-FR" sz="1800" err="1"/>
              <a:t>Managing</a:t>
            </a:r>
            <a:r>
              <a:rPr lang="fr-FR" sz="1800"/>
              <a:t> </a:t>
            </a:r>
            <a:r>
              <a:rPr lang="fr-FR" sz="1800" err="1"/>
              <a:t>categorical</a:t>
            </a:r>
            <a:r>
              <a:rPr lang="fr-FR" sz="1800"/>
              <a:t> </a:t>
            </a:r>
            <a:r>
              <a:rPr lang="fr-FR" sz="1800" err="1"/>
              <a:t>features</a:t>
            </a:r>
            <a:endParaRPr lang="en-US" sz="1800"/>
          </a:p>
        </p:txBody>
      </p:sp>
      <p:sp>
        <p:nvSpPr>
          <p:cNvPr id="7" name="ZoneTexte 14">
            <a:extLst>
              <a:ext uri="{FF2B5EF4-FFF2-40B4-BE49-F238E27FC236}">
                <a16:creationId xmlns:a16="http://schemas.microsoft.com/office/drawing/2014/main" id="{D1521365-9E24-4D27-B03F-D7A9E5B88E0C}"/>
              </a:ext>
            </a:extLst>
          </p:cNvPr>
          <p:cNvSpPr txBox="1"/>
          <p:nvPr/>
        </p:nvSpPr>
        <p:spPr>
          <a:xfrm>
            <a:off x="6398790" y="2532153"/>
            <a:ext cx="1728192" cy="300082"/>
          </a:xfrm>
          <a:prstGeom prst="rect">
            <a:avLst/>
          </a:prstGeom>
          <a:noFill/>
        </p:spPr>
        <p:txBody>
          <a:bodyPr wrap="square" rtlCol="0">
            <a:spAutoFit/>
          </a:bodyPr>
          <a:lstStyle/>
          <a:p>
            <a:r>
              <a:rPr lang="fr-FR"/>
              <a:t>Or </a:t>
            </a:r>
            <a:r>
              <a:rPr lang="fr-FR" err="1"/>
              <a:t>embedding</a:t>
            </a:r>
            <a:r>
              <a:rPr lang="fr-FR"/>
              <a:t> layer</a:t>
            </a:r>
            <a:endParaRPr lang="en-US"/>
          </a:p>
        </p:txBody>
      </p:sp>
      <p:pic>
        <p:nvPicPr>
          <p:cNvPr id="8" name="Picture 2">
            <a:extLst>
              <a:ext uri="{FF2B5EF4-FFF2-40B4-BE49-F238E27FC236}">
                <a16:creationId xmlns:a16="http://schemas.microsoft.com/office/drawing/2014/main" id="{049188BC-CBAF-4976-8F18-921A47FB5E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32"/>
          <a:stretch/>
        </p:blipFill>
        <p:spPr bwMode="auto">
          <a:xfrm>
            <a:off x="6674067" y="2859435"/>
            <a:ext cx="1177638" cy="1682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592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35071D-8EB2-4B7C-81B9-0220F36E350B}"/>
              </a:ext>
            </a:extLst>
          </p:cNvPr>
          <p:cNvSpPr>
            <a:spLocks noGrp="1"/>
          </p:cNvSpPr>
          <p:nvPr>
            <p:ph type="title"/>
          </p:nvPr>
        </p:nvSpPr>
        <p:spPr/>
        <p:txBody>
          <a:bodyPr/>
          <a:lstStyle/>
          <a:p>
            <a:r>
              <a:rPr lang="fr-FR" err="1"/>
              <a:t>Embedding</a:t>
            </a:r>
            <a:endParaRPr lang="en-US"/>
          </a:p>
        </p:txBody>
      </p:sp>
      <p:pic>
        <p:nvPicPr>
          <p:cNvPr id="4098" name="Picture 2" descr="Le Word Embedding - Formation Data Science | DataScientest.com">
            <a:extLst>
              <a:ext uri="{FF2B5EF4-FFF2-40B4-BE49-F238E27FC236}">
                <a16:creationId xmlns:a16="http://schemas.microsoft.com/office/drawing/2014/main" id="{A28785D4-6E6E-49ED-88A8-9406C6D15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127" y="1140736"/>
            <a:ext cx="5720047" cy="22582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FE07E3B-1B3F-84B2-0A19-448D8DFDB00E}"/>
              </a:ext>
            </a:extLst>
          </p:cNvPr>
          <p:cNvSpPr/>
          <p:nvPr/>
        </p:nvSpPr>
        <p:spPr>
          <a:xfrm>
            <a:off x="3691218" y="2776818"/>
            <a:ext cx="1459006" cy="21515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8E8FC64C-A6B4-6965-7E6B-AC8D524ACD0D}"/>
              </a:ext>
            </a:extLst>
          </p:cNvPr>
          <p:cNvSpPr txBox="1"/>
          <p:nvPr/>
        </p:nvSpPr>
        <p:spPr>
          <a:xfrm>
            <a:off x="3691218" y="2784222"/>
            <a:ext cx="1459005" cy="215444"/>
          </a:xfrm>
          <a:prstGeom prst="rect">
            <a:avLst/>
          </a:prstGeom>
          <a:solidFill>
            <a:srgbClr val="E7F9FF"/>
          </a:solidFill>
          <a:ln>
            <a:noFill/>
          </a:ln>
        </p:spPr>
        <p:txBody>
          <a:bodyPr wrap="square" lIns="0" tIns="0" rIns="0" bIns="0" rtlCol="0">
            <a:spAutoFit/>
          </a:bodyPr>
          <a:lstStyle/>
          <a:p>
            <a:pPr algn="just"/>
            <a:r>
              <a:rPr lang="en-US" sz="1400" b="1"/>
              <a:t>0.40,   0.11,   0.08</a:t>
            </a:r>
          </a:p>
        </p:txBody>
      </p:sp>
    </p:spTree>
    <p:extLst>
      <p:ext uri="{BB962C8B-B14F-4D97-AF65-F5344CB8AC3E}">
        <p14:creationId xmlns:p14="http://schemas.microsoft.com/office/powerpoint/2010/main" val="3240807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A15400-0DFA-4ECC-8ADB-62807E0A6427}"/>
              </a:ext>
            </a:extLst>
          </p:cNvPr>
          <p:cNvSpPr>
            <a:spLocks noGrp="1"/>
          </p:cNvSpPr>
          <p:nvPr>
            <p:ph idx="1"/>
          </p:nvPr>
        </p:nvSpPr>
        <p:spPr>
          <a:xfrm>
            <a:off x="430199" y="820396"/>
            <a:ext cx="8282001" cy="3815684"/>
          </a:xfrm>
        </p:spPr>
        <p:txBody>
          <a:bodyPr/>
          <a:lstStyle/>
          <a:p>
            <a:r>
              <a:rPr lang="fr-FR" err="1"/>
              <a:t>Sequential</a:t>
            </a:r>
            <a:r>
              <a:rPr lang="fr-FR"/>
              <a:t> data (</a:t>
            </a:r>
            <a:r>
              <a:rPr lang="fr-FR" err="1"/>
              <a:t>text</a:t>
            </a:r>
            <a:r>
              <a:rPr lang="fr-FR"/>
              <a:t>, </a:t>
            </a:r>
            <a:r>
              <a:rPr lang="fr-FR" err="1"/>
              <a:t>financial</a:t>
            </a:r>
            <a:r>
              <a:rPr lang="fr-FR"/>
              <a:t> </a:t>
            </a:r>
            <a:r>
              <a:rPr lang="fr-FR" err="1"/>
              <a:t>serie</a:t>
            </a:r>
            <a:r>
              <a:rPr lang="fr-FR"/>
              <a:t>, </a:t>
            </a:r>
            <a:r>
              <a:rPr lang="fr-FR" err="1"/>
              <a:t>video</a:t>
            </a:r>
            <a:r>
              <a:rPr lang="fr-FR"/>
              <a:t>, ct scan)</a:t>
            </a:r>
          </a:p>
          <a:p>
            <a:endParaRPr lang="en-US"/>
          </a:p>
        </p:txBody>
      </p:sp>
      <p:sp>
        <p:nvSpPr>
          <p:cNvPr id="3" name="Title 2">
            <a:extLst>
              <a:ext uri="{FF2B5EF4-FFF2-40B4-BE49-F238E27FC236}">
                <a16:creationId xmlns:a16="http://schemas.microsoft.com/office/drawing/2014/main" id="{E6B45A38-1C93-4DEB-9CAF-37F211F790B6}"/>
              </a:ext>
            </a:extLst>
          </p:cNvPr>
          <p:cNvSpPr>
            <a:spLocks noGrp="1"/>
          </p:cNvSpPr>
          <p:nvPr>
            <p:ph type="title"/>
          </p:nvPr>
        </p:nvSpPr>
        <p:spPr/>
        <p:txBody>
          <a:bodyPr>
            <a:normAutofit/>
          </a:bodyPr>
          <a:lstStyle/>
          <a:p>
            <a:r>
              <a:rPr lang="en-US"/>
              <a:t>Recurrent layer</a:t>
            </a:r>
          </a:p>
        </p:txBody>
      </p:sp>
      <p:pic>
        <p:nvPicPr>
          <p:cNvPr id="4" name="Picture 6" descr="RÃ©sultat de recherche d'images pour &quot;RNN&quot;">
            <a:extLst>
              <a:ext uri="{FF2B5EF4-FFF2-40B4-BE49-F238E27FC236}">
                <a16:creationId xmlns:a16="http://schemas.microsoft.com/office/drawing/2014/main" id="{2C2BFA47-FC44-41BB-9565-D40EEB0EA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15814"/>
            <a:ext cx="4636130" cy="22966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09A52F-ED7F-4F55-9E9A-9D28BEC8077C}"/>
              </a:ext>
            </a:extLst>
          </p:cNvPr>
          <p:cNvSpPr txBox="1"/>
          <p:nvPr/>
        </p:nvSpPr>
        <p:spPr>
          <a:xfrm>
            <a:off x="183735" y="4347747"/>
            <a:ext cx="4572000" cy="300082"/>
          </a:xfrm>
          <a:prstGeom prst="rect">
            <a:avLst/>
          </a:prstGeom>
          <a:noFill/>
        </p:spPr>
        <p:txBody>
          <a:bodyPr wrap="square">
            <a:spAutoFit/>
          </a:bodyPr>
          <a:lstStyle/>
          <a:p>
            <a:r>
              <a:rPr lang="fr-FR"/>
              <a:t>For </a:t>
            </a:r>
            <a:r>
              <a:rPr lang="fr-FR" err="1"/>
              <a:t>example</a:t>
            </a:r>
            <a:r>
              <a:rPr lang="fr-FR"/>
              <a:t>: Long short-</a:t>
            </a:r>
            <a:r>
              <a:rPr lang="fr-FR" err="1"/>
              <a:t>term</a:t>
            </a:r>
            <a:r>
              <a:rPr lang="fr-FR"/>
              <a:t> memory (LSTM), GRU</a:t>
            </a:r>
            <a:endParaRPr lang="en-US"/>
          </a:p>
        </p:txBody>
      </p:sp>
      <p:pic>
        <p:nvPicPr>
          <p:cNvPr id="7" name="Picture 4" descr="RÃ©sultat de recherche d'images pour &quot;RNN sentence&quot;">
            <a:extLst>
              <a:ext uri="{FF2B5EF4-FFF2-40B4-BE49-F238E27FC236}">
                <a16:creationId xmlns:a16="http://schemas.microsoft.com/office/drawing/2014/main" id="{88F9F8C9-55C8-451A-8EAB-F0C90FB0E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50" y="1121572"/>
            <a:ext cx="4139952" cy="30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44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0E059C-6FFE-4A5A-9265-5DE00B6E3AC8}"/>
              </a:ext>
            </a:extLst>
          </p:cNvPr>
          <p:cNvSpPr>
            <a:spLocks noGrp="1"/>
          </p:cNvSpPr>
          <p:nvPr>
            <p:ph type="title"/>
          </p:nvPr>
        </p:nvSpPr>
        <p:spPr/>
        <p:txBody>
          <a:bodyPr>
            <a:normAutofit/>
          </a:bodyPr>
          <a:lstStyle/>
          <a:p>
            <a:r>
              <a:rPr lang="fr-FR"/>
              <a:t>Attention LAYER</a:t>
            </a:r>
            <a:endParaRPr lang="en-US"/>
          </a:p>
        </p:txBody>
      </p:sp>
      <p:pic>
        <p:nvPicPr>
          <p:cNvPr id="4" name="Picture 2" descr="A Brief Overview of Attention Mechanism | by Synced | SyncedReview | Medium">
            <a:extLst>
              <a:ext uri="{FF2B5EF4-FFF2-40B4-BE49-F238E27FC236}">
                <a16:creationId xmlns:a16="http://schemas.microsoft.com/office/drawing/2014/main" id="{9BF9F7AC-8B3E-46D1-BAA9-E450FB0B4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945" y="1204808"/>
            <a:ext cx="4503143" cy="334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183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E7165-748A-466F-96B2-29BD75B613DE}"/>
              </a:ext>
            </a:extLst>
          </p:cNvPr>
          <p:cNvSpPr>
            <a:spLocks noGrp="1"/>
          </p:cNvSpPr>
          <p:nvPr>
            <p:ph type="title"/>
          </p:nvPr>
        </p:nvSpPr>
        <p:spPr/>
        <p:txBody>
          <a:bodyPr>
            <a:normAutofit/>
          </a:bodyPr>
          <a:lstStyle/>
          <a:p>
            <a:r>
              <a:rPr lang="fr-FR"/>
              <a:t>THE BRICKS OF DEEP LEARNING</a:t>
            </a:r>
            <a:endParaRPr lang="en-US"/>
          </a:p>
        </p:txBody>
      </p:sp>
      <p:pic>
        <p:nvPicPr>
          <p:cNvPr id="4" name="Picture 2" descr="RÃ©sultat de recherche d'images pour &quot;lego color&quot;">
            <a:extLst>
              <a:ext uri="{FF2B5EF4-FFF2-40B4-BE49-F238E27FC236}">
                <a16:creationId xmlns:a16="http://schemas.microsoft.com/office/drawing/2014/main" id="{4F0DED4D-A3DB-46A1-BD65-DE5BC9C6209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901" b="18943"/>
          <a:stretch/>
        </p:blipFill>
        <p:spPr bwMode="auto">
          <a:xfrm>
            <a:off x="179512" y="3289724"/>
            <a:ext cx="3054625" cy="116904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6">
            <a:extLst>
              <a:ext uri="{FF2B5EF4-FFF2-40B4-BE49-F238E27FC236}">
                <a16:creationId xmlns:a16="http://schemas.microsoft.com/office/drawing/2014/main" id="{4E90878B-94F5-4933-B68D-AA0D91383680}"/>
              </a:ext>
            </a:extLst>
          </p:cNvPr>
          <p:cNvSpPr txBox="1"/>
          <p:nvPr/>
        </p:nvSpPr>
        <p:spPr>
          <a:xfrm rot="17890375">
            <a:off x="2231741" y="2177242"/>
            <a:ext cx="2232248" cy="369332"/>
          </a:xfrm>
          <a:prstGeom prst="rect">
            <a:avLst/>
          </a:prstGeom>
          <a:noFill/>
        </p:spPr>
        <p:txBody>
          <a:bodyPr wrap="square" rtlCol="0">
            <a:spAutoFit/>
          </a:bodyPr>
          <a:lstStyle/>
          <a:p>
            <a:r>
              <a:rPr lang="fr-FR"/>
              <a:t>Perceptron layer</a:t>
            </a:r>
            <a:endParaRPr lang="en-US"/>
          </a:p>
        </p:txBody>
      </p:sp>
      <p:sp>
        <p:nvSpPr>
          <p:cNvPr id="6" name="ZoneTexte 8">
            <a:extLst>
              <a:ext uri="{FF2B5EF4-FFF2-40B4-BE49-F238E27FC236}">
                <a16:creationId xmlns:a16="http://schemas.microsoft.com/office/drawing/2014/main" id="{B488F03E-5BDB-45D3-B845-D5CF16D3B55C}"/>
              </a:ext>
            </a:extLst>
          </p:cNvPr>
          <p:cNvSpPr txBox="1"/>
          <p:nvPr/>
        </p:nvSpPr>
        <p:spPr>
          <a:xfrm rot="17909689">
            <a:off x="234228" y="1957588"/>
            <a:ext cx="2614712" cy="369332"/>
          </a:xfrm>
          <a:prstGeom prst="rect">
            <a:avLst/>
          </a:prstGeom>
          <a:noFill/>
        </p:spPr>
        <p:txBody>
          <a:bodyPr wrap="square" rtlCol="0">
            <a:spAutoFit/>
          </a:bodyPr>
          <a:lstStyle/>
          <a:p>
            <a:r>
              <a:rPr lang="fr-FR" err="1"/>
              <a:t>Convolutional</a:t>
            </a:r>
            <a:r>
              <a:rPr lang="fr-FR"/>
              <a:t> layer</a:t>
            </a:r>
            <a:endParaRPr lang="en-US"/>
          </a:p>
        </p:txBody>
      </p:sp>
      <p:sp>
        <p:nvSpPr>
          <p:cNvPr id="7" name="ZoneTexte 9">
            <a:extLst>
              <a:ext uri="{FF2B5EF4-FFF2-40B4-BE49-F238E27FC236}">
                <a16:creationId xmlns:a16="http://schemas.microsoft.com/office/drawing/2014/main" id="{24ED5474-F48E-4F6F-9921-BC26482B8C21}"/>
              </a:ext>
            </a:extLst>
          </p:cNvPr>
          <p:cNvSpPr txBox="1"/>
          <p:nvPr/>
        </p:nvSpPr>
        <p:spPr>
          <a:xfrm rot="17886392">
            <a:off x="-233396" y="1634043"/>
            <a:ext cx="2614712" cy="369332"/>
          </a:xfrm>
          <a:prstGeom prst="rect">
            <a:avLst/>
          </a:prstGeom>
          <a:noFill/>
        </p:spPr>
        <p:txBody>
          <a:bodyPr wrap="square" rtlCol="0">
            <a:spAutoFit/>
          </a:bodyPr>
          <a:lstStyle/>
          <a:p>
            <a:r>
              <a:rPr lang="fr-FR" err="1"/>
              <a:t>Recurrent</a:t>
            </a:r>
            <a:r>
              <a:rPr lang="fr-FR"/>
              <a:t> layer</a:t>
            </a:r>
            <a:endParaRPr lang="en-US"/>
          </a:p>
        </p:txBody>
      </p:sp>
      <p:sp>
        <p:nvSpPr>
          <p:cNvPr id="8" name="ZoneTexte 10">
            <a:extLst>
              <a:ext uri="{FF2B5EF4-FFF2-40B4-BE49-F238E27FC236}">
                <a16:creationId xmlns:a16="http://schemas.microsoft.com/office/drawing/2014/main" id="{7E9E9983-5344-494D-B9F7-38402E673E79}"/>
              </a:ext>
            </a:extLst>
          </p:cNvPr>
          <p:cNvSpPr txBox="1"/>
          <p:nvPr/>
        </p:nvSpPr>
        <p:spPr>
          <a:xfrm rot="17939945">
            <a:off x="1194783" y="1981488"/>
            <a:ext cx="2614712" cy="369332"/>
          </a:xfrm>
          <a:prstGeom prst="rect">
            <a:avLst/>
          </a:prstGeom>
          <a:noFill/>
        </p:spPr>
        <p:txBody>
          <a:bodyPr wrap="square" rtlCol="0">
            <a:spAutoFit/>
          </a:bodyPr>
          <a:lstStyle/>
          <a:p>
            <a:r>
              <a:rPr lang="fr-FR" err="1"/>
              <a:t>Embedding</a:t>
            </a:r>
            <a:r>
              <a:rPr lang="fr-FR"/>
              <a:t> layer</a:t>
            </a:r>
            <a:endParaRPr lang="en-US"/>
          </a:p>
        </p:txBody>
      </p:sp>
      <p:sp>
        <p:nvSpPr>
          <p:cNvPr id="9" name="ZoneTexte 11">
            <a:extLst>
              <a:ext uri="{FF2B5EF4-FFF2-40B4-BE49-F238E27FC236}">
                <a16:creationId xmlns:a16="http://schemas.microsoft.com/office/drawing/2014/main" id="{791B7981-DE90-425E-B692-20164B9BA5A2}"/>
              </a:ext>
            </a:extLst>
          </p:cNvPr>
          <p:cNvSpPr txBox="1"/>
          <p:nvPr/>
        </p:nvSpPr>
        <p:spPr>
          <a:xfrm rot="17852147">
            <a:off x="720418" y="1972545"/>
            <a:ext cx="2614712" cy="369332"/>
          </a:xfrm>
          <a:prstGeom prst="rect">
            <a:avLst/>
          </a:prstGeom>
          <a:noFill/>
        </p:spPr>
        <p:txBody>
          <a:bodyPr wrap="square" rtlCol="0">
            <a:spAutoFit/>
          </a:bodyPr>
          <a:lstStyle/>
          <a:p>
            <a:r>
              <a:rPr lang="fr-FR" err="1"/>
              <a:t>Variational</a:t>
            </a:r>
            <a:r>
              <a:rPr lang="fr-FR"/>
              <a:t> layer</a:t>
            </a:r>
            <a:endParaRPr lang="en-US"/>
          </a:p>
        </p:txBody>
      </p:sp>
      <p:sp>
        <p:nvSpPr>
          <p:cNvPr id="10" name="ZoneTexte 12">
            <a:extLst>
              <a:ext uri="{FF2B5EF4-FFF2-40B4-BE49-F238E27FC236}">
                <a16:creationId xmlns:a16="http://schemas.microsoft.com/office/drawing/2014/main" id="{3F350277-379F-4377-A460-C6676D7D00AE}"/>
              </a:ext>
            </a:extLst>
          </p:cNvPr>
          <p:cNvSpPr txBox="1"/>
          <p:nvPr/>
        </p:nvSpPr>
        <p:spPr>
          <a:xfrm rot="17870668">
            <a:off x="1653934" y="1952430"/>
            <a:ext cx="2614712" cy="369332"/>
          </a:xfrm>
          <a:prstGeom prst="rect">
            <a:avLst/>
          </a:prstGeom>
          <a:noFill/>
        </p:spPr>
        <p:txBody>
          <a:bodyPr wrap="square" rtlCol="0">
            <a:spAutoFit/>
          </a:bodyPr>
          <a:lstStyle/>
          <a:p>
            <a:r>
              <a:rPr lang="fr-FR" err="1"/>
              <a:t>Error</a:t>
            </a:r>
            <a:r>
              <a:rPr lang="fr-FR"/>
              <a:t>/</a:t>
            </a:r>
            <a:r>
              <a:rPr lang="fr-FR" err="1"/>
              <a:t>Loss</a:t>
            </a:r>
            <a:r>
              <a:rPr lang="fr-FR"/>
              <a:t> </a:t>
            </a:r>
            <a:r>
              <a:rPr lang="fr-FR" err="1"/>
              <a:t>function</a:t>
            </a:r>
            <a:endParaRPr lang="en-US"/>
          </a:p>
        </p:txBody>
      </p:sp>
      <p:sp>
        <p:nvSpPr>
          <p:cNvPr id="11" name="ZoneTexte 7">
            <a:extLst>
              <a:ext uri="{FF2B5EF4-FFF2-40B4-BE49-F238E27FC236}">
                <a16:creationId xmlns:a16="http://schemas.microsoft.com/office/drawing/2014/main" id="{1D01B3C8-CD87-4F2F-8581-559B2342FCF2}"/>
              </a:ext>
            </a:extLst>
          </p:cNvPr>
          <p:cNvSpPr txBox="1"/>
          <p:nvPr/>
        </p:nvSpPr>
        <p:spPr>
          <a:xfrm>
            <a:off x="3763731" y="2361908"/>
            <a:ext cx="1119379" cy="461665"/>
          </a:xfrm>
          <a:prstGeom prst="rect">
            <a:avLst/>
          </a:prstGeom>
          <a:noFill/>
        </p:spPr>
        <p:txBody>
          <a:bodyPr wrap="square" rtlCol="0">
            <a:spAutoFit/>
          </a:bodyPr>
          <a:lstStyle/>
          <a:p>
            <a:r>
              <a:rPr lang="fr-FR" sz="2400"/>
              <a:t>…</a:t>
            </a:r>
            <a:endParaRPr lang="en-US" sz="2400"/>
          </a:p>
        </p:txBody>
      </p:sp>
      <p:sp>
        <p:nvSpPr>
          <p:cNvPr id="12" name="ZoneTexte 14">
            <a:extLst>
              <a:ext uri="{FF2B5EF4-FFF2-40B4-BE49-F238E27FC236}">
                <a16:creationId xmlns:a16="http://schemas.microsoft.com/office/drawing/2014/main" id="{6B34871C-D085-46D8-893E-9E97E3418B2F}"/>
              </a:ext>
            </a:extLst>
          </p:cNvPr>
          <p:cNvSpPr txBox="1"/>
          <p:nvPr/>
        </p:nvSpPr>
        <p:spPr>
          <a:xfrm>
            <a:off x="3347864" y="3666679"/>
            <a:ext cx="1119379" cy="461665"/>
          </a:xfrm>
          <a:prstGeom prst="rect">
            <a:avLst/>
          </a:prstGeom>
          <a:noFill/>
        </p:spPr>
        <p:txBody>
          <a:bodyPr wrap="square" rtlCol="0">
            <a:spAutoFit/>
          </a:bodyPr>
          <a:lstStyle/>
          <a:p>
            <a:r>
              <a:rPr lang="fr-FR" sz="2400"/>
              <a:t>…</a:t>
            </a:r>
            <a:endParaRPr lang="en-US" sz="2400"/>
          </a:p>
        </p:txBody>
      </p:sp>
      <p:cxnSp>
        <p:nvCxnSpPr>
          <p:cNvPr id="13" name="Connecteur droit avec flèche 15">
            <a:extLst>
              <a:ext uri="{FF2B5EF4-FFF2-40B4-BE49-F238E27FC236}">
                <a16:creationId xmlns:a16="http://schemas.microsoft.com/office/drawing/2014/main" id="{E839CE27-46A3-4FEA-B405-753B5221A413}"/>
              </a:ext>
            </a:extLst>
          </p:cNvPr>
          <p:cNvCxnSpPr/>
          <p:nvPr/>
        </p:nvCxnSpPr>
        <p:spPr>
          <a:xfrm>
            <a:off x="3942978" y="3289724"/>
            <a:ext cx="72008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4" descr="RÃ©sultat de recherche d'images pour &quot;lego deep learning&quot;">
            <a:extLst>
              <a:ext uri="{FF2B5EF4-FFF2-40B4-BE49-F238E27FC236}">
                <a16:creationId xmlns:a16="http://schemas.microsoft.com/office/drawing/2014/main" id="{8288A604-28BB-435E-856A-C6C5AAE6FB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18"/>
          <a:stretch/>
        </p:blipFill>
        <p:spPr bwMode="auto">
          <a:xfrm>
            <a:off x="4716734" y="1087531"/>
            <a:ext cx="2196377" cy="32674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Ã©sultat de recherche d'images pour &quot;lego deep learning&quot;">
            <a:extLst>
              <a:ext uri="{FF2B5EF4-FFF2-40B4-BE49-F238E27FC236}">
                <a16:creationId xmlns:a16="http://schemas.microsoft.com/office/drawing/2014/main" id="{75EF84FA-4ED7-4696-BC47-010E9435C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7048" y="95239"/>
            <a:ext cx="1944216" cy="440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7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52E2C-8D71-4C15-BF05-33BD0B55982B}"/>
              </a:ext>
            </a:extLst>
          </p:cNvPr>
          <p:cNvSpPr>
            <a:spLocks noGrp="1"/>
          </p:cNvSpPr>
          <p:nvPr>
            <p:ph type="title"/>
          </p:nvPr>
        </p:nvSpPr>
        <p:spPr/>
        <p:txBody>
          <a:bodyPr>
            <a:normAutofit/>
          </a:bodyPr>
          <a:lstStyle/>
          <a:p>
            <a:r>
              <a:rPr lang="fr-FR"/>
              <a:t>WANNA KNOW MORE? VISIT THE ZOO</a:t>
            </a:r>
            <a:endParaRPr lang="en-US"/>
          </a:p>
        </p:txBody>
      </p:sp>
      <p:pic>
        <p:nvPicPr>
          <p:cNvPr id="5" name="Picture 2" descr="http://www.asimovinstitute.org/wp-content/uploads/2019/04/NeuralNetworkZoo20042019.png">
            <a:extLst>
              <a:ext uri="{FF2B5EF4-FFF2-40B4-BE49-F238E27FC236}">
                <a16:creationId xmlns:a16="http://schemas.microsoft.com/office/drawing/2014/main" id="{9A2E22BA-8338-403A-9578-09E56948C33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765" b="63666"/>
          <a:stretch/>
        </p:blipFill>
        <p:spPr bwMode="auto">
          <a:xfrm>
            <a:off x="1122829" y="627534"/>
            <a:ext cx="6898341" cy="393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04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asimovinstitute.org/wp-content/uploads/2019/04/NeuralNetworkZoo20042019.png">
            <a:extLst>
              <a:ext uri="{FF2B5EF4-FFF2-40B4-BE49-F238E27FC236}">
                <a16:creationId xmlns:a16="http://schemas.microsoft.com/office/drawing/2014/main" id="{F00795D7-1C01-4264-9953-F873C39E0C8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7521" b="26001"/>
          <a:stretch/>
        </p:blipFill>
        <p:spPr bwMode="auto">
          <a:xfrm>
            <a:off x="1364875" y="582916"/>
            <a:ext cx="6414250" cy="397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920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90E177B-41A5-FD4B-5C4B-046E7B7A550B}"/>
              </a:ext>
            </a:extLst>
          </p:cNvPr>
          <p:cNvSpPr>
            <a:spLocks noGrp="1"/>
          </p:cNvSpPr>
          <p:nvPr>
            <p:ph type="title"/>
          </p:nvPr>
        </p:nvSpPr>
        <p:spPr/>
        <p:txBody>
          <a:bodyPr/>
          <a:lstStyle/>
          <a:p>
            <a:r>
              <a:rPr lang="en-US" sz="2400"/>
              <a:t>TP4 – Part 2 – Convolutional Neural Network</a:t>
            </a:r>
            <a:endParaRPr lang="en-US"/>
          </a:p>
        </p:txBody>
      </p:sp>
      <p:sp>
        <p:nvSpPr>
          <p:cNvPr id="4" name="Espace réservé du numéro de diapositive 3">
            <a:extLst>
              <a:ext uri="{FF2B5EF4-FFF2-40B4-BE49-F238E27FC236}">
                <a16:creationId xmlns:a16="http://schemas.microsoft.com/office/drawing/2014/main" id="{DE48D4C0-49FA-4A03-BBFF-213CB693BCE6}"/>
              </a:ext>
            </a:extLst>
          </p:cNvPr>
          <p:cNvSpPr>
            <a:spLocks noGrp="1"/>
          </p:cNvSpPr>
          <p:nvPr>
            <p:ph type="sldNum" sz="quarter" idx="12"/>
          </p:nvPr>
        </p:nvSpPr>
        <p:spPr/>
        <p:txBody>
          <a:bodyPr/>
          <a:lstStyle/>
          <a:p>
            <a:fld id="{77847A81-ABB9-4CFC-9E84-4F56AAEE785C}" type="slidenum">
              <a:rPr lang="en-US" smtClean="0"/>
              <a:t>108</a:t>
            </a:fld>
            <a:endParaRPr lang="en-US"/>
          </a:p>
        </p:txBody>
      </p:sp>
    </p:spTree>
    <p:extLst>
      <p:ext uri="{BB962C8B-B14F-4D97-AF65-F5344CB8AC3E}">
        <p14:creationId xmlns:p14="http://schemas.microsoft.com/office/powerpoint/2010/main" val="3368566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7ED6F1-1AAA-1FA0-E7B1-EB08E6CED84C}"/>
              </a:ext>
            </a:extLst>
          </p:cNvPr>
          <p:cNvSpPr>
            <a:spLocks noGrp="1"/>
          </p:cNvSpPr>
          <p:nvPr>
            <p:ph type="title"/>
          </p:nvPr>
        </p:nvSpPr>
        <p:spPr/>
        <p:txBody>
          <a:bodyPr/>
          <a:lstStyle/>
          <a:p>
            <a:r>
              <a:rPr lang="en-US" sz="2400"/>
              <a:t>Explainable artificial intelligence (XAI)</a:t>
            </a:r>
            <a:endParaRPr lang="en-US"/>
          </a:p>
        </p:txBody>
      </p:sp>
      <p:sp>
        <p:nvSpPr>
          <p:cNvPr id="3" name="Date Placeholder 2">
            <a:extLst>
              <a:ext uri="{FF2B5EF4-FFF2-40B4-BE49-F238E27FC236}">
                <a16:creationId xmlns:a16="http://schemas.microsoft.com/office/drawing/2014/main" id="{BB119B38-1868-4F84-8B78-1AEBE2BE409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7DCC4ECE-5B4A-4624-B919-9FA838032C5B}"/>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2928581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Resnet Architecture Explained. In their 2015 publication “Deep… | by  Siddhesh Bangar | Medium">
            <a:extLst>
              <a:ext uri="{FF2B5EF4-FFF2-40B4-BE49-F238E27FC236}">
                <a16:creationId xmlns:a16="http://schemas.microsoft.com/office/drawing/2014/main" id="{11FAB8A6-22CE-28AC-B79A-C202BB042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 t="5343" r="-52" b="5629"/>
          <a:stretch/>
        </p:blipFill>
        <p:spPr bwMode="auto">
          <a:xfrm>
            <a:off x="1643646" y="4158051"/>
            <a:ext cx="1278373" cy="79660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EB26E186-8DED-C81A-BFFC-0DEF5EAC7DEF}"/>
              </a:ext>
            </a:extLst>
          </p:cNvPr>
          <p:cNvPicPr>
            <a:picLocks noChangeAspect="1"/>
          </p:cNvPicPr>
          <p:nvPr/>
        </p:nvPicPr>
        <p:blipFill>
          <a:blip r:embed="rId3"/>
          <a:stretch>
            <a:fillRect/>
          </a:stretch>
        </p:blipFill>
        <p:spPr>
          <a:xfrm>
            <a:off x="3575624" y="3707212"/>
            <a:ext cx="804863" cy="1112001"/>
          </a:xfrm>
          <a:prstGeom prst="rect">
            <a:avLst/>
          </a:prstGeom>
        </p:spPr>
      </p:pic>
      <p:cxnSp>
        <p:nvCxnSpPr>
          <p:cNvPr id="56" name="Straight Connector 55">
            <a:extLst>
              <a:ext uri="{FF2B5EF4-FFF2-40B4-BE49-F238E27FC236}">
                <a16:creationId xmlns:a16="http://schemas.microsoft.com/office/drawing/2014/main" id="{451AAE74-EF0F-CD8B-EC37-ABE8A6823BB5}"/>
              </a:ext>
            </a:extLst>
          </p:cNvPr>
          <p:cNvCxnSpPr/>
          <p:nvPr/>
        </p:nvCxnSpPr>
        <p:spPr>
          <a:xfrm>
            <a:off x="7970626" y="2789026"/>
            <a:ext cx="594680" cy="0"/>
          </a:xfrm>
          <a:prstGeom prst="line">
            <a:avLst/>
          </a:prstGeom>
          <a:ln w="9525" cap="flat" cmpd="sng" algn="ctr">
            <a:solidFill>
              <a:schemeClr val="tx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DDBA1BC2-5D09-0073-34C9-DBE6F90A7E64}"/>
              </a:ext>
            </a:extLst>
          </p:cNvPr>
          <p:cNvCxnSpPr>
            <a:cxnSpLocks/>
          </p:cNvCxnSpPr>
          <p:nvPr/>
        </p:nvCxnSpPr>
        <p:spPr>
          <a:xfrm>
            <a:off x="908007" y="2786893"/>
            <a:ext cx="73056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06A0118-E437-AB1F-3061-E21A3FC77A96}"/>
              </a:ext>
            </a:extLst>
          </p:cNvPr>
          <p:cNvSpPr/>
          <p:nvPr/>
        </p:nvSpPr>
        <p:spPr>
          <a:xfrm>
            <a:off x="875553"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2A84A211-74E1-5734-FAF9-92010F4A540D}"/>
              </a:ext>
            </a:extLst>
          </p:cNvPr>
          <p:cNvSpPr/>
          <p:nvPr/>
        </p:nvSpPr>
        <p:spPr>
          <a:xfrm>
            <a:off x="1481689"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7EA17F11-CAD5-E161-977C-3243172072DC}"/>
              </a:ext>
            </a:extLst>
          </p:cNvPr>
          <p:cNvSpPr/>
          <p:nvPr/>
        </p:nvSpPr>
        <p:spPr>
          <a:xfrm>
            <a:off x="2087825"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5524B6A6-9B88-B034-9C99-F85B7C35DA4A}"/>
              </a:ext>
            </a:extLst>
          </p:cNvPr>
          <p:cNvSpPr/>
          <p:nvPr/>
        </p:nvSpPr>
        <p:spPr>
          <a:xfrm>
            <a:off x="2693961"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0451DBD3-9132-BB85-DA24-89178B9F4DF8}"/>
              </a:ext>
            </a:extLst>
          </p:cNvPr>
          <p:cNvSpPr/>
          <p:nvPr/>
        </p:nvSpPr>
        <p:spPr>
          <a:xfrm>
            <a:off x="3300097"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EB378969-0FE5-935A-BF9F-8BF311E8758D}"/>
              </a:ext>
            </a:extLst>
          </p:cNvPr>
          <p:cNvSpPr/>
          <p:nvPr/>
        </p:nvSpPr>
        <p:spPr>
          <a:xfrm>
            <a:off x="3906233"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B547D5A9-53C8-E6B3-442F-4A0DC3812B44}"/>
              </a:ext>
            </a:extLst>
          </p:cNvPr>
          <p:cNvSpPr/>
          <p:nvPr/>
        </p:nvSpPr>
        <p:spPr>
          <a:xfrm>
            <a:off x="4512369"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FB40A7B9-42AC-5FCC-FA3E-09256766F5BA}"/>
              </a:ext>
            </a:extLst>
          </p:cNvPr>
          <p:cNvSpPr/>
          <p:nvPr/>
        </p:nvSpPr>
        <p:spPr>
          <a:xfrm>
            <a:off x="5118505"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CD9C5E14-DE0D-91C7-388D-E83CDF4B3633}"/>
              </a:ext>
            </a:extLst>
          </p:cNvPr>
          <p:cNvSpPr/>
          <p:nvPr/>
        </p:nvSpPr>
        <p:spPr>
          <a:xfrm>
            <a:off x="5724641"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BA55E8A6-6C49-B28D-115F-8BD72337DB56}"/>
              </a:ext>
            </a:extLst>
          </p:cNvPr>
          <p:cNvSpPr/>
          <p:nvPr/>
        </p:nvSpPr>
        <p:spPr>
          <a:xfrm>
            <a:off x="6330777"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A5709141-FD42-E5DC-94AE-1709E5E26405}"/>
              </a:ext>
            </a:extLst>
          </p:cNvPr>
          <p:cNvSpPr/>
          <p:nvPr/>
        </p:nvSpPr>
        <p:spPr>
          <a:xfrm>
            <a:off x="6936913"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CED5C6EC-7C3C-EAAC-572B-4B8F0EB03DB8}"/>
              </a:ext>
            </a:extLst>
          </p:cNvPr>
          <p:cNvSpPr/>
          <p:nvPr/>
        </p:nvSpPr>
        <p:spPr>
          <a:xfrm>
            <a:off x="7543049"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B9178281-B5DA-4053-588E-79D1BF4052B9}"/>
              </a:ext>
            </a:extLst>
          </p:cNvPr>
          <p:cNvSpPr/>
          <p:nvPr/>
        </p:nvSpPr>
        <p:spPr>
          <a:xfrm>
            <a:off x="8149189" y="2735738"/>
            <a:ext cx="90002" cy="1023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6E4C7A02-69A7-B008-7D16-1A7193805CFD}"/>
              </a:ext>
            </a:extLst>
          </p:cNvPr>
          <p:cNvSpPr txBox="1"/>
          <p:nvPr/>
        </p:nvSpPr>
        <p:spPr>
          <a:xfrm>
            <a:off x="765175" y="2545935"/>
            <a:ext cx="301365" cy="161583"/>
          </a:xfrm>
          <a:prstGeom prst="rect">
            <a:avLst/>
          </a:prstGeom>
          <a:noFill/>
        </p:spPr>
        <p:txBody>
          <a:bodyPr wrap="none" lIns="0" tIns="0" rIns="0" bIns="0" rtlCol="0">
            <a:spAutoFit/>
          </a:bodyPr>
          <a:lstStyle/>
          <a:p>
            <a:r>
              <a:rPr lang="en-GB" sz="1050"/>
              <a:t>2012</a:t>
            </a:r>
            <a:endParaRPr lang="en-BE" sz="1050"/>
          </a:p>
        </p:txBody>
      </p:sp>
      <p:sp>
        <p:nvSpPr>
          <p:cNvPr id="24" name="TextBox 23">
            <a:extLst>
              <a:ext uri="{FF2B5EF4-FFF2-40B4-BE49-F238E27FC236}">
                <a16:creationId xmlns:a16="http://schemas.microsoft.com/office/drawing/2014/main" id="{54D0CD31-4C60-6188-5E48-151D5520A283}"/>
              </a:ext>
            </a:extLst>
          </p:cNvPr>
          <p:cNvSpPr txBox="1"/>
          <p:nvPr/>
        </p:nvSpPr>
        <p:spPr>
          <a:xfrm>
            <a:off x="1385841" y="2852969"/>
            <a:ext cx="301365" cy="161583"/>
          </a:xfrm>
          <a:prstGeom prst="rect">
            <a:avLst/>
          </a:prstGeom>
          <a:noFill/>
        </p:spPr>
        <p:txBody>
          <a:bodyPr wrap="none" lIns="0" tIns="0" rIns="0" bIns="0" rtlCol="0">
            <a:spAutoFit/>
          </a:bodyPr>
          <a:lstStyle/>
          <a:p>
            <a:r>
              <a:rPr lang="en-GB" sz="1050"/>
              <a:t>2013</a:t>
            </a:r>
            <a:endParaRPr lang="en-BE" sz="1050"/>
          </a:p>
        </p:txBody>
      </p:sp>
      <p:sp>
        <p:nvSpPr>
          <p:cNvPr id="25" name="TextBox 24">
            <a:extLst>
              <a:ext uri="{FF2B5EF4-FFF2-40B4-BE49-F238E27FC236}">
                <a16:creationId xmlns:a16="http://schemas.microsoft.com/office/drawing/2014/main" id="{2EEE7B8B-4D2E-9E26-584D-512E2CE414E9}"/>
              </a:ext>
            </a:extLst>
          </p:cNvPr>
          <p:cNvSpPr txBox="1"/>
          <p:nvPr/>
        </p:nvSpPr>
        <p:spPr>
          <a:xfrm>
            <a:off x="1981468" y="2545935"/>
            <a:ext cx="301365" cy="161583"/>
          </a:xfrm>
          <a:prstGeom prst="rect">
            <a:avLst/>
          </a:prstGeom>
          <a:noFill/>
        </p:spPr>
        <p:txBody>
          <a:bodyPr wrap="none" lIns="0" tIns="0" rIns="0" bIns="0" rtlCol="0">
            <a:spAutoFit/>
          </a:bodyPr>
          <a:lstStyle/>
          <a:p>
            <a:r>
              <a:rPr lang="en-GB" sz="1050"/>
              <a:t>2014</a:t>
            </a:r>
            <a:endParaRPr lang="en-BE" sz="1050"/>
          </a:p>
        </p:txBody>
      </p:sp>
      <p:sp>
        <p:nvSpPr>
          <p:cNvPr id="26" name="TextBox 25">
            <a:extLst>
              <a:ext uri="{FF2B5EF4-FFF2-40B4-BE49-F238E27FC236}">
                <a16:creationId xmlns:a16="http://schemas.microsoft.com/office/drawing/2014/main" id="{132D03BA-2BCB-59A3-1112-CC3DFE071B6E}"/>
              </a:ext>
            </a:extLst>
          </p:cNvPr>
          <p:cNvSpPr txBox="1"/>
          <p:nvPr/>
        </p:nvSpPr>
        <p:spPr>
          <a:xfrm>
            <a:off x="2596146" y="2852969"/>
            <a:ext cx="301365" cy="161583"/>
          </a:xfrm>
          <a:prstGeom prst="rect">
            <a:avLst/>
          </a:prstGeom>
          <a:noFill/>
        </p:spPr>
        <p:txBody>
          <a:bodyPr wrap="none" lIns="0" tIns="0" rIns="0" bIns="0" rtlCol="0">
            <a:spAutoFit/>
          </a:bodyPr>
          <a:lstStyle/>
          <a:p>
            <a:r>
              <a:rPr lang="en-GB" sz="1050"/>
              <a:t>2015</a:t>
            </a:r>
            <a:endParaRPr lang="en-BE" sz="1050"/>
          </a:p>
        </p:txBody>
      </p:sp>
      <p:sp>
        <p:nvSpPr>
          <p:cNvPr id="27" name="TextBox 26">
            <a:extLst>
              <a:ext uri="{FF2B5EF4-FFF2-40B4-BE49-F238E27FC236}">
                <a16:creationId xmlns:a16="http://schemas.microsoft.com/office/drawing/2014/main" id="{C0F4BAF7-F26B-B6D0-CEEF-CC33B9BA6C3F}"/>
              </a:ext>
            </a:extLst>
          </p:cNvPr>
          <p:cNvSpPr txBox="1"/>
          <p:nvPr/>
        </p:nvSpPr>
        <p:spPr>
          <a:xfrm>
            <a:off x="3197761" y="2545935"/>
            <a:ext cx="301365" cy="161583"/>
          </a:xfrm>
          <a:prstGeom prst="rect">
            <a:avLst/>
          </a:prstGeom>
          <a:noFill/>
        </p:spPr>
        <p:txBody>
          <a:bodyPr wrap="none" lIns="0" tIns="0" rIns="0" bIns="0" rtlCol="0">
            <a:spAutoFit/>
          </a:bodyPr>
          <a:lstStyle/>
          <a:p>
            <a:r>
              <a:rPr lang="en-GB" sz="1050"/>
              <a:t>2016</a:t>
            </a:r>
            <a:endParaRPr lang="en-BE" sz="1050"/>
          </a:p>
        </p:txBody>
      </p:sp>
      <p:sp>
        <p:nvSpPr>
          <p:cNvPr id="28" name="TextBox 27">
            <a:extLst>
              <a:ext uri="{FF2B5EF4-FFF2-40B4-BE49-F238E27FC236}">
                <a16:creationId xmlns:a16="http://schemas.microsoft.com/office/drawing/2014/main" id="{17FF42A2-DDF1-3DCD-148E-F250625209E3}"/>
              </a:ext>
            </a:extLst>
          </p:cNvPr>
          <p:cNvSpPr txBox="1"/>
          <p:nvPr/>
        </p:nvSpPr>
        <p:spPr>
          <a:xfrm>
            <a:off x="3806451" y="2852969"/>
            <a:ext cx="301365" cy="161583"/>
          </a:xfrm>
          <a:prstGeom prst="rect">
            <a:avLst/>
          </a:prstGeom>
          <a:noFill/>
        </p:spPr>
        <p:txBody>
          <a:bodyPr wrap="none" lIns="0" tIns="0" rIns="0" bIns="0" rtlCol="0">
            <a:spAutoFit/>
          </a:bodyPr>
          <a:lstStyle/>
          <a:p>
            <a:r>
              <a:rPr lang="en-GB" sz="1050"/>
              <a:t>2017</a:t>
            </a:r>
            <a:endParaRPr lang="en-BE" sz="1050"/>
          </a:p>
        </p:txBody>
      </p:sp>
      <p:sp>
        <p:nvSpPr>
          <p:cNvPr id="29" name="TextBox 28">
            <a:extLst>
              <a:ext uri="{FF2B5EF4-FFF2-40B4-BE49-F238E27FC236}">
                <a16:creationId xmlns:a16="http://schemas.microsoft.com/office/drawing/2014/main" id="{C63C9DBA-180F-3415-85E3-760E2725F858}"/>
              </a:ext>
            </a:extLst>
          </p:cNvPr>
          <p:cNvSpPr txBox="1"/>
          <p:nvPr/>
        </p:nvSpPr>
        <p:spPr>
          <a:xfrm>
            <a:off x="4414054" y="2545935"/>
            <a:ext cx="301365" cy="161583"/>
          </a:xfrm>
          <a:prstGeom prst="rect">
            <a:avLst/>
          </a:prstGeom>
          <a:noFill/>
        </p:spPr>
        <p:txBody>
          <a:bodyPr wrap="none" lIns="0" tIns="0" rIns="0" bIns="0" rtlCol="0">
            <a:spAutoFit/>
          </a:bodyPr>
          <a:lstStyle/>
          <a:p>
            <a:r>
              <a:rPr lang="en-GB" sz="1050"/>
              <a:t>2018</a:t>
            </a:r>
            <a:endParaRPr lang="en-BE" sz="1050"/>
          </a:p>
        </p:txBody>
      </p:sp>
      <p:sp>
        <p:nvSpPr>
          <p:cNvPr id="30" name="TextBox 29">
            <a:extLst>
              <a:ext uri="{FF2B5EF4-FFF2-40B4-BE49-F238E27FC236}">
                <a16:creationId xmlns:a16="http://schemas.microsoft.com/office/drawing/2014/main" id="{A31D7BD6-7DCB-17C6-5332-F821DD7A043F}"/>
              </a:ext>
            </a:extLst>
          </p:cNvPr>
          <p:cNvSpPr txBox="1"/>
          <p:nvPr/>
        </p:nvSpPr>
        <p:spPr>
          <a:xfrm>
            <a:off x="5016756" y="2852969"/>
            <a:ext cx="301365" cy="161583"/>
          </a:xfrm>
          <a:prstGeom prst="rect">
            <a:avLst/>
          </a:prstGeom>
          <a:noFill/>
        </p:spPr>
        <p:txBody>
          <a:bodyPr wrap="none" lIns="0" tIns="0" rIns="0" bIns="0" rtlCol="0">
            <a:spAutoFit/>
          </a:bodyPr>
          <a:lstStyle/>
          <a:p>
            <a:r>
              <a:rPr lang="en-GB" sz="1050"/>
              <a:t>2019</a:t>
            </a:r>
            <a:endParaRPr lang="en-BE" sz="1050"/>
          </a:p>
        </p:txBody>
      </p:sp>
      <p:sp>
        <p:nvSpPr>
          <p:cNvPr id="31" name="TextBox 30">
            <a:extLst>
              <a:ext uri="{FF2B5EF4-FFF2-40B4-BE49-F238E27FC236}">
                <a16:creationId xmlns:a16="http://schemas.microsoft.com/office/drawing/2014/main" id="{B2AF3A08-F75F-2D47-042E-091951BE81DD}"/>
              </a:ext>
            </a:extLst>
          </p:cNvPr>
          <p:cNvSpPr txBox="1"/>
          <p:nvPr/>
        </p:nvSpPr>
        <p:spPr>
          <a:xfrm>
            <a:off x="5630347" y="2545935"/>
            <a:ext cx="301365" cy="161583"/>
          </a:xfrm>
          <a:prstGeom prst="rect">
            <a:avLst/>
          </a:prstGeom>
          <a:noFill/>
        </p:spPr>
        <p:txBody>
          <a:bodyPr wrap="none" lIns="0" tIns="0" rIns="0" bIns="0" rtlCol="0">
            <a:spAutoFit/>
          </a:bodyPr>
          <a:lstStyle/>
          <a:p>
            <a:r>
              <a:rPr lang="en-GB" sz="1050"/>
              <a:t>2020</a:t>
            </a:r>
            <a:endParaRPr lang="en-BE" sz="1050"/>
          </a:p>
        </p:txBody>
      </p:sp>
      <p:sp>
        <p:nvSpPr>
          <p:cNvPr id="32" name="TextBox 31">
            <a:extLst>
              <a:ext uri="{FF2B5EF4-FFF2-40B4-BE49-F238E27FC236}">
                <a16:creationId xmlns:a16="http://schemas.microsoft.com/office/drawing/2014/main" id="{CD180A9A-E1E1-2394-5D20-9CA73C02DA26}"/>
              </a:ext>
            </a:extLst>
          </p:cNvPr>
          <p:cNvSpPr txBox="1"/>
          <p:nvPr/>
        </p:nvSpPr>
        <p:spPr>
          <a:xfrm>
            <a:off x="6227061" y="2852969"/>
            <a:ext cx="301365" cy="161583"/>
          </a:xfrm>
          <a:prstGeom prst="rect">
            <a:avLst/>
          </a:prstGeom>
          <a:noFill/>
        </p:spPr>
        <p:txBody>
          <a:bodyPr wrap="none" lIns="0" tIns="0" rIns="0" bIns="0" rtlCol="0">
            <a:spAutoFit/>
          </a:bodyPr>
          <a:lstStyle/>
          <a:p>
            <a:r>
              <a:rPr lang="en-GB" sz="1050"/>
              <a:t>2021</a:t>
            </a:r>
            <a:endParaRPr lang="en-BE" sz="1050"/>
          </a:p>
        </p:txBody>
      </p:sp>
      <p:sp>
        <p:nvSpPr>
          <p:cNvPr id="33" name="TextBox 32">
            <a:extLst>
              <a:ext uri="{FF2B5EF4-FFF2-40B4-BE49-F238E27FC236}">
                <a16:creationId xmlns:a16="http://schemas.microsoft.com/office/drawing/2014/main" id="{5B907DFA-F0B8-C766-78E6-87918D79B89F}"/>
              </a:ext>
            </a:extLst>
          </p:cNvPr>
          <p:cNvSpPr txBox="1"/>
          <p:nvPr/>
        </p:nvSpPr>
        <p:spPr>
          <a:xfrm>
            <a:off x="6846640" y="2545935"/>
            <a:ext cx="301365" cy="161583"/>
          </a:xfrm>
          <a:prstGeom prst="rect">
            <a:avLst/>
          </a:prstGeom>
          <a:noFill/>
        </p:spPr>
        <p:txBody>
          <a:bodyPr wrap="none" lIns="0" tIns="0" rIns="0" bIns="0" rtlCol="0">
            <a:spAutoFit/>
          </a:bodyPr>
          <a:lstStyle/>
          <a:p>
            <a:r>
              <a:rPr lang="en-GB" sz="1050"/>
              <a:t>2022</a:t>
            </a:r>
            <a:endParaRPr lang="en-BE" sz="1050"/>
          </a:p>
        </p:txBody>
      </p:sp>
      <p:sp>
        <p:nvSpPr>
          <p:cNvPr id="34" name="TextBox 33">
            <a:extLst>
              <a:ext uri="{FF2B5EF4-FFF2-40B4-BE49-F238E27FC236}">
                <a16:creationId xmlns:a16="http://schemas.microsoft.com/office/drawing/2014/main" id="{88ACBE49-E64F-5C48-855D-AB3F1E4514E2}"/>
              </a:ext>
            </a:extLst>
          </p:cNvPr>
          <p:cNvSpPr txBox="1"/>
          <p:nvPr/>
        </p:nvSpPr>
        <p:spPr>
          <a:xfrm>
            <a:off x="7437367" y="2852969"/>
            <a:ext cx="301365" cy="161583"/>
          </a:xfrm>
          <a:prstGeom prst="rect">
            <a:avLst/>
          </a:prstGeom>
          <a:noFill/>
        </p:spPr>
        <p:txBody>
          <a:bodyPr wrap="none" lIns="0" tIns="0" rIns="0" bIns="0" rtlCol="0">
            <a:spAutoFit/>
          </a:bodyPr>
          <a:lstStyle/>
          <a:p>
            <a:r>
              <a:rPr lang="en-GB" sz="1050"/>
              <a:t>2023</a:t>
            </a:r>
            <a:endParaRPr lang="en-BE" sz="1050"/>
          </a:p>
        </p:txBody>
      </p:sp>
      <p:sp>
        <p:nvSpPr>
          <p:cNvPr id="35" name="TextBox 34">
            <a:extLst>
              <a:ext uri="{FF2B5EF4-FFF2-40B4-BE49-F238E27FC236}">
                <a16:creationId xmlns:a16="http://schemas.microsoft.com/office/drawing/2014/main" id="{E9CF455E-9A28-1272-5FC3-865FC4CE1270}"/>
              </a:ext>
            </a:extLst>
          </p:cNvPr>
          <p:cNvSpPr txBox="1"/>
          <p:nvPr/>
        </p:nvSpPr>
        <p:spPr>
          <a:xfrm>
            <a:off x="8062932" y="2545935"/>
            <a:ext cx="301365" cy="161583"/>
          </a:xfrm>
          <a:prstGeom prst="rect">
            <a:avLst/>
          </a:prstGeom>
          <a:noFill/>
        </p:spPr>
        <p:txBody>
          <a:bodyPr wrap="none" lIns="0" tIns="0" rIns="0" bIns="0" rtlCol="0">
            <a:spAutoFit/>
          </a:bodyPr>
          <a:lstStyle/>
          <a:p>
            <a:r>
              <a:rPr lang="en-GB" sz="1050"/>
              <a:t>2024</a:t>
            </a:r>
            <a:endParaRPr lang="en-BE" sz="1050"/>
          </a:p>
        </p:txBody>
      </p:sp>
      <p:cxnSp>
        <p:nvCxnSpPr>
          <p:cNvPr id="39" name="Straight Connector 38">
            <a:extLst>
              <a:ext uri="{FF2B5EF4-FFF2-40B4-BE49-F238E27FC236}">
                <a16:creationId xmlns:a16="http://schemas.microsoft.com/office/drawing/2014/main" id="{570D09A9-F75C-A21A-B783-6F94DCC579CA}"/>
              </a:ext>
            </a:extLst>
          </p:cNvPr>
          <p:cNvCxnSpPr>
            <a:cxnSpLocks/>
          </p:cNvCxnSpPr>
          <p:nvPr/>
        </p:nvCxnSpPr>
        <p:spPr>
          <a:xfrm>
            <a:off x="2136372" y="2449680"/>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C4E086-F47E-3A48-F554-9394D8734136}"/>
              </a:ext>
            </a:extLst>
          </p:cNvPr>
          <p:cNvCxnSpPr>
            <a:cxnSpLocks/>
          </p:cNvCxnSpPr>
          <p:nvPr/>
        </p:nvCxnSpPr>
        <p:spPr>
          <a:xfrm>
            <a:off x="922251" y="2449680"/>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38250D-BD32-FF64-80FF-90FF5C0836A9}"/>
              </a:ext>
            </a:extLst>
          </p:cNvPr>
          <p:cNvCxnSpPr>
            <a:cxnSpLocks/>
          </p:cNvCxnSpPr>
          <p:nvPr/>
        </p:nvCxnSpPr>
        <p:spPr>
          <a:xfrm>
            <a:off x="3350493" y="2449680"/>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9B4016-513A-1F1A-ED57-A9D211780F03}"/>
              </a:ext>
            </a:extLst>
          </p:cNvPr>
          <p:cNvCxnSpPr>
            <a:cxnSpLocks/>
          </p:cNvCxnSpPr>
          <p:nvPr/>
        </p:nvCxnSpPr>
        <p:spPr>
          <a:xfrm>
            <a:off x="4564614" y="2449680"/>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7A9800D-D3C7-3AC0-0E64-C09817D3388A}"/>
              </a:ext>
            </a:extLst>
          </p:cNvPr>
          <p:cNvCxnSpPr>
            <a:cxnSpLocks/>
          </p:cNvCxnSpPr>
          <p:nvPr/>
        </p:nvCxnSpPr>
        <p:spPr>
          <a:xfrm>
            <a:off x="5778735" y="2449680"/>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E812C1-35E0-ECC2-F97B-E01CE77D7A0E}"/>
              </a:ext>
            </a:extLst>
          </p:cNvPr>
          <p:cNvCxnSpPr>
            <a:cxnSpLocks/>
          </p:cNvCxnSpPr>
          <p:nvPr/>
        </p:nvCxnSpPr>
        <p:spPr>
          <a:xfrm>
            <a:off x="6992856" y="2449680"/>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2FE6977-E9F3-33E4-8CBC-1DA2BC3E4E35}"/>
              </a:ext>
            </a:extLst>
          </p:cNvPr>
          <p:cNvCxnSpPr>
            <a:cxnSpLocks/>
          </p:cNvCxnSpPr>
          <p:nvPr/>
        </p:nvCxnSpPr>
        <p:spPr>
          <a:xfrm>
            <a:off x="8206978" y="2449680"/>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E93EF2B-4234-8051-F339-6855FE911D0C}"/>
              </a:ext>
            </a:extLst>
          </p:cNvPr>
          <p:cNvCxnSpPr>
            <a:cxnSpLocks/>
          </p:cNvCxnSpPr>
          <p:nvPr/>
        </p:nvCxnSpPr>
        <p:spPr>
          <a:xfrm>
            <a:off x="2752372" y="3005558"/>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0590673-6FF2-BAC2-9F8A-202B17734783}"/>
              </a:ext>
            </a:extLst>
          </p:cNvPr>
          <p:cNvCxnSpPr>
            <a:cxnSpLocks/>
          </p:cNvCxnSpPr>
          <p:nvPr/>
        </p:nvCxnSpPr>
        <p:spPr>
          <a:xfrm>
            <a:off x="1544645" y="3005558"/>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471404-6669-06E5-E3E1-9A700EB22CC2}"/>
              </a:ext>
            </a:extLst>
          </p:cNvPr>
          <p:cNvCxnSpPr>
            <a:cxnSpLocks/>
          </p:cNvCxnSpPr>
          <p:nvPr/>
        </p:nvCxnSpPr>
        <p:spPr>
          <a:xfrm>
            <a:off x="3960099" y="3005558"/>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A725F80-4C30-E783-D435-A46845823E89}"/>
              </a:ext>
            </a:extLst>
          </p:cNvPr>
          <p:cNvCxnSpPr>
            <a:cxnSpLocks/>
          </p:cNvCxnSpPr>
          <p:nvPr/>
        </p:nvCxnSpPr>
        <p:spPr>
          <a:xfrm>
            <a:off x="5167826" y="3005558"/>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81DE90-BE50-60A5-BD88-A4F024922994}"/>
              </a:ext>
            </a:extLst>
          </p:cNvPr>
          <p:cNvCxnSpPr>
            <a:cxnSpLocks/>
          </p:cNvCxnSpPr>
          <p:nvPr/>
        </p:nvCxnSpPr>
        <p:spPr>
          <a:xfrm>
            <a:off x="6375553" y="3005558"/>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0B0C85E-9AF4-9697-8D36-197D23C80954}"/>
              </a:ext>
            </a:extLst>
          </p:cNvPr>
          <p:cNvCxnSpPr>
            <a:cxnSpLocks/>
          </p:cNvCxnSpPr>
          <p:nvPr/>
        </p:nvCxnSpPr>
        <p:spPr>
          <a:xfrm>
            <a:off x="7583280" y="3005558"/>
            <a:ext cx="1" cy="1038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A18F0E2-FF79-8B7F-6BC9-99B5C8909FF5}"/>
              </a:ext>
            </a:extLst>
          </p:cNvPr>
          <p:cNvSpPr txBox="1"/>
          <p:nvPr/>
        </p:nvSpPr>
        <p:spPr>
          <a:xfrm rot="18269439">
            <a:off x="821691" y="2125598"/>
            <a:ext cx="476092" cy="153888"/>
          </a:xfrm>
          <a:prstGeom prst="rect">
            <a:avLst/>
          </a:prstGeom>
          <a:solidFill>
            <a:schemeClr val="accent6">
              <a:lumMod val="20000"/>
              <a:lumOff val="80000"/>
            </a:schemeClr>
          </a:solidFill>
        </p:spPr>
        <p:txBody>
          <a:bodyPr wrap="none" lIns="0" tIns="0" rIns="0" bIns="0" rtlCol="0">
            <a:spAutoFit/>
          </a:bodyPr>
          <a:lstStyle/>
          <a:p>
            <a:r>
              <a:rPr lang="en-GB" sz="1000" b="1" err="1"/>
              <a:t>AlexNet</a:t>
            </a:r>
            <a:endParaRPr lang="en-BE" sz="1000" b="1"/>
          </a:p>
        </p:txBody>
      </p:sp>
      <p:sp>
        <p:nvSpPr>
          <p:cNvPr id="58" name="TextBox 57">
            <a:extLst>
              <a:ext uri="{FF2B5EF4-FFF2-40B4-BE49-F238E27FC236}">
                <a16:creationId xmlns:a16="http://schemas.microsoft.com/office/drawing/2014/main" id="{6FCAAC53-14F9-6F17-1180-B2BD46E520C2}"/>
              </a:ext>
            </a:extLst>
          </p:cNvPr>
          <p:cNvSpPr txBox="1"/>
          <p:nvPr/>
        </p:nvSpPr>
        <p:spPr>
          <a:xfrm rot="18269439">
            <a:off x="1989914" y="3213745"/>
            <a:ext cx="1082397" cy="615553"/>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a:t>DL on images better than humans</a:t>
            </a:r>
          </a:p>
          <a:p>
            <a:pPr marL="171450" indent="-171450">
              <a:buFont typeface="Arial" panose="020B0604020202020204" pitchFamily="34" charset="0"/>
              <a:buChar char="•"/>
            </a:pPr>
            <a:r>
              <a:rPr lang="en-US" sz="1000" b="1" err="1"/>
              <a:t>ResNet</a:t>
            </a:r>
            <a:endParaRPr lang="en-BE" sz="1000" b="1"/>
          </a:p>
        </p:txBody>
      </p:sp>
      <p:sp>
        <p:nvSpPr>
          <p:cNvPr id="59" name="TextBox 58">
            <a:extLst>
              <a:ext uri="{FF2B5EF4-FFF2-40B4-BE49-F238E27FC236}">
                <a16:creationId xmlns:a16="http://schemas.microsoft.com/office/drawing/2014/main" id="{762AC977-9D39-C6C9-A578-51E8914A80D1}"/>
              </a:ext>
            </a:extLst>
          </p:cNvPr>
          <p:cNvSpPr txBox="1"/>
          <p:nvPr/>
        </p:nvSpPr>
        <p:spPr>
          <a:xfrm rot="18269439">
            <a:off x="3001909" y="1626228"/>
            <a:ext cx="1510454" cy="307777"/>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b="1"/>
              <a:t>AlphaGo</a:t>
            </a:r>
            <a:r>
              <a:rPr lang="en-US" sz="1000"/>
              <a:t> outperforms Go world champion </a:t>
            </a:r>
            <a:endParaRPr lang="en-BE" sz="1000"/>
          </a:p>
        </p:txBody>
      </p:sp>
      <p:sp>
        <p:nvSpPr>
          <p:cNvPr id="61" name="TextBox 60">
            <a:extLst>
              <a:ext uri="{FF2B5EF4-FFF2-40B4-BE49-F238E27FC236}">
                <a16:creationId xmlns:a16="http://schemas.microsoft.com/office/drawing/2014/main" id="{8CC9D0B9-A790-8180-E181-09D078D57483}"/>
              </a:ext>
            </a:extLst>
          </p:cNvPr>
          <p:cNvSpPr txBox="1"/>
          <p:nvPr/>
        </p:nvSpPr>
        <p:spPr>
          <a:xfrm rot="18269439">
            <a:off x="2887859" y="3444168"/>
            <a:ext cx="1459162" cy="461665"/>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GB" sz="1000"/>
              <a:t>Paper: </a:t>
            </a:r>
            <a:r>
              <a:rPr lang="en-GB" sz="1000" i="1"/>
              <a:t>Attention is All You Need</a:t>
            </a:r>
          </a:p>
          <a:p>
            <a:pPr marL="171450" indent="-171450">
              <a:buFont typeface="Arial" panose="020B0604020202020204" pitchFamily="34" charset="0"/>
              <a:buChar char="•"/>
            </a:pPr>
            <a:r>
              <a:rPr lang="en-GB" sz="1000" b="1">
                <a:sym typeface="Wingdings" panose="05000000000000000000" pitchFamily="2" charset="2"/>
              </a:rPr>
              <a:t>Transformers</a:t>
            </a:r>
            <a:endParaRPr lang="en-BE" sz="1000" b="1"/>
          </a:p>
        </p:txBody>
      </p:sp>
      <p:sp>
        <p:nvSpPr>
          <p:cNvPr id="65" name="TextBox 64">
            <a:extLst>
              <a:ext uri="{FF2B5EF4-FFF2-40B4-BE49-F238E27FC236}">
                <a16:creationId xmlns:a16="http://schemas.microsoft.com/office/drawing/2014/main" id="{4270A0C9-9B67-D503-D850-E06268447AEF}"/>
              </a:ext>
            </a:extLst>
          </p:cNvPr>
          <p:cNvSpPr txBox="1"/>
          <p:nvPr/>
        </p:nvSpPr>
        <p:spPr>
          <a:xfrm rot="18269439">
            <a:off x="4268314" y="1494058"/>
            <a:ext cx="1352107" cy="615553"/>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a:t>Turing award for deep learning</a:t>
            </a:r>
          </a:p>
          <a:p>
            <a:pPr marL="171450" indent="-171450">
              <a:buFont typeface="Arial" panose="020B0604020202020204" pitchFamily="34" charset="0"/>
              <a:buChar char="•"/>
            </a:pPr>
            <a:r>
              <a:rPr lang="en-US" sz="1000" b="1"/>
              <a:t>Bert</a:t>
            </a:r>
          </a:p>
          <a:p>
            <a:pPr marL="171450" indent="-171450">
              <a:buFont typeface="Arial" panose="020B0604020202020204" pitchFamily="34" charset="0"/>
              <a:buChar char="•"/>
            </a:pPr>
            <a:r>
              <a:rPr lang="en-US" sz="1000" b="1"/>
              <a:t>GPT-1</a:t>
            </a:r>
            <a:endParaRPr lang="en-BE" sz="1000" b="1"/>
          </a:p>
        </p:txBody>
      </p:sp>
      <p:sp>
        <p:nvSpPr>
          <p:cNvPr id="66" name="TextBox 65">
            <a:extLst>
              <a:ext uri="{FF2B5EF4-FFF2-40B4-BE49-F238E27FC236}">
                <a16:creationId xmlns:a16="http://schemas.microsoft.com/office/drawing/2014/main" id="{72EB96A3-D45A-D4D4-2FB1-18E184691D08}"/>
              </a:ext>
            </a:extLst>
          </p:cNvPr>
          <p:cNvSpPr txBox="1"/>
          <p:nvPr/>
        </p:nvSpPr>
        <p:spPr>
          <a:xfrm rot="18269439">
            <a:off x="1775089" y="1561440"/>
            <a:ext cx="1480955" cy="461665"/>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i="1"/>
              <a:t>Generative adversarial network </a:t>
            </a:r>
            <a:r>
              <a:rPr lang="en-US" sz="1000"/>
              <a:t>(</a:t>
            </a:r>
            <a:r>
              <a:rPr lang="en-US" sz="1000" b="1"/>
              <a:t>GAN</a:t>
            </a:r>
            <a:r>
              <a:rPr lang="en-US" sz="1000"/>
              <a:t>s) by Goodfellow et al.</a:t>
            </a:r>
            <a:endParaRPr lang="en-BE" sz="1000"/>
          </a:p>
        </p:txBody>
      </p:sp>
      <p:sp>
        <p:nvSpPr>
          <p:cNvPr id="68" name="TextBox 67">
            <a:extLst>
              <a:ext uri="{FF2B5EF4-FFF2-40B4-BE49-F238E27FC236}">
                <a16:creationId xmlns:a16="http://schemas.microsoft.com/office/drawing/2014/main" id="{818D9BC7-F41D-C49B-AB64-15EEBB4252E1}"/>
              </a:ext>
            </a:extLst>
          </p:cNvPr>
          <p:cNvSpPr txBox="1"/>
          <p:nvPr/>
        </p:nvSpPr>
        <p:spPr>
          <a:xfrm rot="18269439">
            <a:off x="354108" y="3553546"/>
            <a:ext cx="1533655" cy="461665"/>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i="1"/>
              <a:t>Variational autoencoder </a:t>
            </a:r>
            <a:r>
              <a:rPr lang="en-US" sz="1000"/>
              <a:t>(</a:t>
            </a:r>
            <a:r>
              <a:rPr lang="en-US" sz="1000" b="1"/>
              <a:t>VAE</a:t>
            </a:r>
            <a:r>
              <a:rPr lang="en-US" sz="1000"/>
              <a:t>s) by </a:t>
            </a:r>
            <a:r>
              <a:rPr lang="en-US" sz="1000" err="1"/>
              <a:t>Kingma</a:t>
            </a:r>
            <a:r>
              <a:rPr lang="en-US" sz="1000"/>
              <a:t> &amp; Welling</a:t>
            </a:r>
            <a:endParaRPr lang="en-BE" sz="1000"/>
          </a:p>
        </p:txBody>
      </p:sp>
      <p:sp>
        <p:nvSpPr>
          <p:cNvPr id="71" name="TextBox 70">
            <a:extLst>
              <a:ext uri="{FF2B5EF4-FFF2-40B4-BE49-F238E27FC236}">
                <a16:creationId xmlns:a16="http://schemas.microsoft.com/office/drawing/2014/main" id="{663A95EE-F389-BCFA-9AF4-63C114F35E3B}"/>
              </a:ext>
            </a:extLst>
          </p:cNvPr>
          <p:cNvSpPr txBox="1"/>
          <p:nvPr/>
        </p:nvSpPr>
        <p:spPr>
          <a:xfrm rot="18269439">
            <a:off x="4459408" y="3333726"/>
            <a:ext cx="932312" cy="307777"/>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b="1"/>
              <a:t>GPT-2</a:t>
            </a:r>
          </a:p>
          <a:p>
            <a:pPr marL="171450" indent="-171450">
              <a:buFont typeface="Arial" panose="020B0604020202020204" pitchFamily="34" charset="0"/>
              <a:buChar char="•"/>
            </a:pPr>
            <a:r>
              <a:rPr lang="en-US" sz="1000" b="1" err="1"/>
              <a:t>StyleGANs</a:t>
            </a:r>
            <a:endParaRPr lang="en-BE" sz="1000" b="1"/>
          </a:p>
        </p:txBody>
      </p:sp>
      <p:sp>
        <p:nvSpPr>
          <p:cNvPr id="72" name="TextBox 71">
            <a:extLst>
              <a:ext uri="{FF2B5EF4-FFF2-40B4-BE49-F238E27FC236}">
                <a16:creationId xmlns:a16="http://schemas.microsoft.com/office/drawing/2014/main" id="{BFB33A18-B526-57CA-2697-C491362C9308}"/>
              </a:ext>
            </a:extLst>
          </p:cNvPr>
          <p:cNvSpPr txBox="1"/>
          <p:nvPr/>
        </p:nvSpPr>
        <p:spPr>
          <a:xfrm rot="18269439">
            <a:off x="5582245" y="1968983"/>
            <a:ext cx="883378" cy="15388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b="1"/>
              <a:t>GPT-3</a:t>
            </a:r>
            <a:endParaRPr lang="en-BE" sz="1000" b="1"/>
          </a:p>
        </p:txBody>
      </p:sp>
      <p:sp>
        <p:nvSpPr>
          <p:cNvPr id="73" name="TextBox 72">
            <a:extLst>
              <a:ext uri="{FF2B5EF4-FFF2-40B4-BE49-F238E27FC236}">
                <a16:creationId xmlns:a16="http://schemas.microsoft.com/office/drawing/2014/main" id="{43D6DB67-6D20-F013-2AAB-E457886583F4}"/>
              </a:ext>
            </a:extLst>
          </p:cNvPr>
          <p:cNvSpPr txBox="1"/>
          <p:nvPr/>
        </p:nvSpPr>
        <p:spPr>
          <a:xfrm rot="18269439">
            <a:off x="5701468" y="3304341"/>
            <a:ext cx="932312" cy="307777"/>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b="1"/>
              <a:t>AlphaFold2</a:t>
            </a:r>
          </a:p>
          <a:p>
            <a:pPr marL="171450" indent="-171450">
              <a:buFont typeface="Arial" panose="020B0604020202020204" pitchFamily="34" charset="0"/>
              <a:buChar char="•"/>
            </a:pPr>
            <a:r>
              <a:rPr lang="en-US" sz="1000" b="1"/>
              <a:t>Dall-E 1</a:t>
            </a:r>
            <a:endParaRPr lang="en-BE" sz="1000" b="1"/>
          </a:p>
        </p:txBody>
      </p:sp>
      <p:sp>
        <p:nvSpPr>
          <p:cNvPr id="74" name="TextBox 73">
            <a:extLst>
              <a:ext uri="{FF2B5EF4-FFF2-40B4-BE49-F238E27FC236}">
                <a16:creationId xmlns:a16="http://schemas.microsoft.com/office/drawing/2014/main" id="{671ADA7A-8736-8CE5-D6CE-7AFBAA657D12}"/>
              </a:ext>
            </a:extLst>
          </p:cNvPr>
          <p:cNvSpPr txBox="1"/>
          <p:nvPr/>
        </p:nvSpPr>
        <p:spPr>
          <a:xfrm rot="18269439">
            <a:off x="6624653" y="1375556"/>
            <a:ext cx="1701714" cy="615553"/>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b="1"/>
              <a:t>ChatGPT (~GPT 3.5)</a:t>
            </a:r>
          </a:p>
          <a:p>
            <a:pPr marL="171450" indent="-171450">
              <a:buFont typeface="Arial" panose="020B0604020202020204" pitchFamily="34" charset="0"/>
              <a:buChar char="•"/>
            </a:pPr>
            <a:r>
              <a:rPr lang="en-US" sz="1000" b="1"/>
              <a:t>Stable Diffusion</a:t>
            </a:r>
          </a:p>
          <a:p>
            <a:pPr marL="171450" indent="-171450">
              <a:buFont typeface="Arial" panose="020B0604020202020204" pitchFamily="34" charset="0"/>
              <a:buChar char="•"/>
            </a:pPr>
            <a:r>
              <a:rPr lang="en-US" sz="1000" b="1"/>
              <a:t>Dall-E </a:t>
            </a:r>
            <a:r>
              <a:rPr lang="en-GB" sz="1000" b="1"/>
              <a:t>2</a:t>
            </a:r>
          </a:p>
          <a:p>
            <a:pPr marL="171450" indent="-171450">
              <a:buFont typeface="Arial" panose="020B0604020202020204" pitchFamily="34" charset="0"/>
              <a:buChar char="•"/>
            </a:pPr>
            <a:r>
              <a:rPr lang="en-GB" sz="1000" b="1"/>
              <a:t>…</a:t>
            </a:r>
            <a:endParaRPr lang="en-BE" sz="1000" b="1"/>
          </a:p>
        </p:txBody>
      </p:sp>
      <p:sp>
        <p:nvSpPr>
          <p:cNvPr id="75" name="TextBox 74">
            <a:extLst>
              <a:ext uri="{FF2B5EF4-FFF2-40B4-BE49-F238E27FC236}">
                <a16:creationId xmlns:a16="http://schemas.microsoft.com/office/drawing/2014/main" id="{18E61534-4831-FC28-E154-8C89683309B2}"/>
              </a:ext>
            </a:extLst>
          </p:cNvPr>
          <p:cNvSpPr txBox="1"/>
          <p:nvPr/>
        </p:nvSpPr>
        <p:spPr>
          <a:xfrm rot="18269439">
            <a:off x="7172596" y="3076144"/>
            <a:ext cx="662841" cy="769441"/>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b="1"/>
              <a:t>GPT-4</a:t>
            </a:r>
          </a:p>
          <a:p>
            <a:pPr marL="171450" indent="-171450">
              <a:buFont typeface="Arial" panose="020B0604020202020204" pitchFamily="34" charset="0"/>
              <a:buChar char="•"/>
            </a:pPr>
            <a:r>
              <a:rPr lang="en-GB" sz="1000" b="1"/>
              <a:t>Llama2</a:t>
            </a:r>
          </a:p>
          <a:p>
            <a:pPr marL="171450" indent="-171450">
              <a:buFont typeface="Arial" panose="020B0604020202020204" pitchFamily="34" charset="0"/>
              <a:buChar char="•"/>
            </a:pPr>
            <a:r>
              <a:rPr lang="en-GB" sz="1000" b="1"/>
              <a:t>Dall-E 3</a:t>
            </a:r>
          </a:p>
          <a:p>
            <a:pPr marL="171450" indent="-171450">
              <a:buFont typeface="Arial" panose="020B0604020202020204" pitchFamily="34" charset="0"/>
              <a:buChar char="•"/>
            </a:pPr>
            <a:r>
              <a:rPr lang="en-GB" sz="1000" b="1"/>
              <a:t>…</a:t>
            </a:r>
          </a:p>
          <a:p>
            <a:pPr marL="171450" indent="-171450">
              <a:buFont typeface="Arial" panose="020B0604020202020204" pitchFamily="34" charset="0"/>
              <a:buChar char="•"/>
            </a:pPr>
            <a:endParaRPr lang="en-BE" sz="1000" b="1"/>
          </a:p>
        </p:txBody>
      </p:sp>
      <p:sp>
        <p:nvSpPr>
          <p:cNvPr id="77" name="TextBox 76">
            <a:extLst>
              <a:ext uri="{FF2B5EF4-FFF2-40B4-BE49-F238E27FC236}">
                <a16:creationId xmlns:a16="http://schemas.microsoft.com/office/drawing/2014/main" id="{40915D23-E00D-489D-9D51-7269C6112DE6}"/>
              </a:ext>
            </a:extLst>
          </p:cNvPr>
          <p:cNvSpPr txBox="1"/>
          <p:nvPr/>
        </p:nvSpPr>
        <p:spPr>
          <a:xfrm rot="18269439">
            <a:off x="8037897" y="1983584"/>
            <a:ext cx="822341" cy="153888"/>
          </a:xfrm>
          <a:prstGeom prst="rect">
            <a:avLst/>
          </a:prstGeom>
          <a:solidFill>
            <a:schemeClr val="accent6">
              <a:lumMod val="20000"/>
              <a:lumOff val="80000"/>
            </a:schemeClr>
          </a:solidFill>
        </p:spPr>
        <p:txBody>
          <a:bodyPr wrap="none" lIns="0" tIns="0" rIns="0" bIns="0" rtlCol="0">
            <a:spAutoFit/>
          </a:bodyPr>
          <a:lstStyle/>
          <a:p>
            <a:r>
              <a:rPr lang="en-US" sz="1000" b="1"/>
              <a:t>Generative AI</a:t>
            </a:r>
            <a:endParaRPr lang="en-BE" sz="1000" b="1"/>
          </a:p>
        </p:txBody>
      </p:sp>
      <p:pic>
        <p:nvPicPr>
          <p:cNvPr id="2052" name="Picture 4" descr="Artificial intelligence: Google's AlphaGo beats Go master Lee Se-dol - BBC  News">
            <a:extLst>
              <a:ext uri="{FF2B5EF4-FFF2-40B4-BE49-F238E27FC236}">
                <a16:creationId xmlns:a16="http://schemas.microsoft.com/office/drawing/2014/main" id="{D5E2AFB7-BD2D-BF8F-8D1B-753FAA48D2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1426" y="303736"/>
            <a:ext cx="1252953" cy="704786"/>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674205DD-BA47-EB8D-4ABF-30502D26ACA5}"/>
              </a:ext>
            </a:extLst>
          </p:cNvPr>
          <p:cNvSpPr/>
          <p:nvPr/>
        </p:nvSpPr>
        <p:spPr>
          <a:xfrm>
            <a:off x="195029" y="4677508"/>
            <a:ext cx="1286660" cy="3421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54" name="Picture 6" descr="2018 Turing Award">
            <a:extLst>
              <a:ext uri="{FF2B5EF4-FFF2-40B4-BE49-F238E27FC236}">
                <a16:creationId xmlns:a16="http://schemas.microsoft.com/office/drawing/2014/main" id="{392D9CB6-A907-39D7-9C12-AE85DB7F45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807" y="382005"/>
            <a:ext cx="1421970" cy="80032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A59B9474-43A1-6FBE-A952-251B078171DD}"/>
              </a:ext>
            </a:extLst>
          </p:cNvPr>
          <p:cNvPicPr>
            <a:picLocks noChangeAspect="1"/>
          </p:cNvPicPr>
          <p:nvPr/>
        </p:nvPicPr>
        <p:blipFill>
          <a:blip r:embed="rId6"/>
          <a:stretch>
            <a:fillRect/>
          </a:stretch>
        </p:blipFill>
        <p:spPr>
          <a:xfrm>
            <a:off x="7153885" y="189333"/>
            <a:ext cx="1462863" cy="794017"/>
          </a:xfrm>
          <a:prstGeom prst="rect">
            <a:avLst/>
          </a:prstGeom>
        </p:spPr>
      </p:pic>
      <p:pic>
        <p:nvPicPr>
          <p:cNvPr id="2056" name="Picture 8" descr="Scheme of the AlexNet network used. | Download Scientific Diagram">
            <a:extLst>
              <a:ext uri="{FF2B5EF4-FFF2-40B4-BE49-F238E27FC236}">
                <a16:creationId xmlns:a16="http://schemas.microsoft.com/office/drawing/2014/main" id="{0259839A-8692-CE86-C397-991D51FDF2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16" y="1144281"/>
            <a:ext cx="1957865" cy="7854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eepMind's AlphaFold 2 Explained! AI Breakthrough in Protein Folding! What  we know (&amp; what we don't) - YouTube">
            <a:extLst>
              <a:ext uri="{FF2B5EF4-FFF2-40B4-BE49-F238E27FC236}">
                <a16:creationId xmlns:a16="http://schemas.microsoft.com/office/drawing/2014/main" id="{D747E55B-4894-20F0-06A2-D8044C7F03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79" y="4059064"/>
            <a:ext cx="1210305" cy="67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98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nodeType="withEffect">
                                  <p:stCondLst>
                                    <p:cond delay="0"/>
                                  </p:stCondLst>
                                  <p:childTnLst>
                                    <p:set>
                                      <p:cBhvr>
                                        <p:cTn id="46" dur="1" fill="hold">
                                          <p:stCondLst>
                                            <p:cond delay="0"/>
                                          </p:stCondLst>
                                        </p:cTn>
                                        <p:tgtEl>
                                          <p:spTgt spid="2058"/>
                                        </p:tgtEl>
                                        <p:attrNameLst>
                                          <p:attrName>style.visibility</p:attrName>
                                        </p:attrNameLst>
                                      </p:cBhvr>
                                      <p:to>
                                        <p:strVal val="visible"/>
                                      </p:to>
                                    </p:set>
                                    <p:animEffect transition="in" filter="fade">
                                      <p:cBhvr>
                                        <p:cTn id="47" dur="500"/>
                                        <p:tgtEl>
                                          <p:spTgt spid="20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2052"/>
                                        </p:tgtEl>
                                        <p:attrNameLst>
                                          <p:attrName>style.visibility</p:attrName>
                                        </p:attrNameLst>
                                      </p:cBhvr>
                                      <p:to>
                                        <p:strVal val="visible"/>
                                      </p:to>
                                    </p:set>
                                    <p:animEffect transition="in" filter="fade">
                                      <p:cBhvr>
                                        <p:cTn id="64" dur="500"/>
                                        <p:tgtEl>
                                          <p:spTgt spid="20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500"/>
                                        <p:tgtEl>
                                          <p:spTgt spid="8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par>
                                <p:cTn id="93" presetID="10" presetClass="entr" presetSubtype="0" fill="hold" nodeType="withEffect">
                                  <p:stCondLst>
                                    <p:cond delay="0"/>
                                  </p:stCondLst>
                                  <p:childTnLst>
                                    <p:set>
                                      <p:cBhvr>
                                        <p:cTn id="94" dur="1" fill="hold">
                                          <p:stCondLst>
                                            <p:cond delay="0"/>
                                          </p:stCondLst>
                                        </p:cTn>
                                        <p:tgtEl>
                                          <p:spTgt spid="2054"/>
                                        </p:tgtEl>
                                        <p:attrNameLst>
                                          <p:attrName>style.visibility</p:attrName>
                                        </p:attrNameLst>
                                      </p:cBhvr>
                                      <p:to>
                                        <p:strVal val="visible"/>
                                      </p:to>
                                    </p:set>
                                    <p:animEffect transition="in" filter="fade">
                                      <p:cBhvr>
                                        <p:cTn id="95" dur="500"/>
                                        <p:tgtEl>
                                          <p:spTgt spid="205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500"/>
                                        <p:tgtEl>
                                          <p:spTgt spid="6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500"/>
                                        <p:tgtEl>
                                          <p:spTgt spid="30"/>
                                        </p:tgtEl>
                                      </p:cBhvr>
                                    </p:animEffect>
                                  </p:childTnLst>
                                </p:cTn>
                              </p:par>
                              <p:par>
                                <p:cTn id="107" presetID="10" presetClass="entr" presetSubtype="0" fill="hold" nodeType="with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fade">
                                      <p:cBhvr>
                                        <p:cTn id="109" dur="500"/>
                                        <p:tgtEl>
                                          <p:spTgt spid="5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500"/>
                                        <p:tgtEl>
                                          <p:spTgt spid="1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fade">
                                      <p:cBhvr>
                                        <p:cTn id="120" dur="500"/>
                                        <p:tgtEl>
                                          <p:spTgt spid="31"/>
                                        </p:tgtEl>
                                      </p:cBhvr>
                                    </p:animEffect>
                                  </p:childTnLst>
                                </p:cTn>
                              </p:par>
                              <p:par>
                                <p:cTn id="121" presetID="10" presetClass="entr" presetSubtype="0" fill="hold"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fade">
                                      <p:cBhvr>
                                        <p:cTn id="123" dur="500"/>
                                        <p:tgtEl>
                                          <p:spTgt spid="4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
                                        </p:tgtEl>
                                        <p:attrNameLst>
                                          <p:attrName>style.visibility</p:attrName>
                                        </p:attrNameLst>
                                      </p:cBhvr>
                                      <p:to>
                                        <p:strVal val="visible"/>
                                      </p:to>
                                    </p:set>
                                    <p:animEffect transition="in" filter="fade">
                                      <p:cBhvr>
                                        <p:cTn id="126" dur="500"/>
                                        <p:tgtEl>
                                          <p:spTgt spid="72"/>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8"/>
                                        </p:tgtEl>
                                        <p:attrNameLst>
                                          <p:attrName>style.visibility</p:attrName>
                                        </p:attrNameLst>
                                      </p:cBhvr>
                                      <p:to>
                                        <p:strVal val="visible"/>
                                      </p:to>
                                    </p:set>
                                    <p:animEffect transition="in" filter="fade">
                                      <p:cBhvr>
                                        <p:cTn id="131" dur="500"/>
                                        <p:tgtEl>
                                          <p:spTgt spid="1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51"/>
                                        </p:tgtEl>
                                        <p:attrNameLst>
                                          <p:attrName>style.visibility</p:attrName>
                                        </p:attrNameLst>
                                      </p:cBhvr>
                                      <p:to>
                                        <p:strVal val="visible"/>
                                      </p:to>
                                    </p:set>
                                    <p:animEffect transition="in" filter="fade">
                                      <p:cBhvr>
                                        <p:cTn id="137" dur="500"/>
                                        <p:tgtEl>
                                          <p:spTgt spid="5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73"/>
                                        </p:tgtEl>
                                        <p:attrNameLst>
                                          <p:attrName>style.visibility</p:attrName>
                                        </p:attrNameLst>
                                      </p:cBhvr>
                                      <p:to>
                                        <p:strVal val="visible"/>
                                      </p:to>
                                    </p:set>
                                    <p:animEffect transition="in" filter="fade">
                                      <p:cBhvr>
                                        <p:cTn id="140" dur="500"/>
                                        <p:tgtEl>
                                          <p:spTgt spid="73"/>
                                        </p:tgtEl>
                                      </p:cBhvr>
                                    </p:animEffect>
                                  </p:childTnLst>
                                </p:cTn>
                              </p:par>
                              <p:par>
                                <p:cTn id="141" presetID="10" presetClass="entr" presetSubtype="0" fill="hold" nodeType="withEffect">
                                  <p:stCondLst>
                                    <p:cond delay="0"/>
                                  </p:stCondLst>
                                  <p:childTnLst>
                                    <p:set>
                                      <p:cBhvr>
                                        <p:cTn id="142" dur="1" fill="hold">
                                          <p:stCondLst>
                                            <p:cond delay="0"/>
                                          </p:stCondLst>
                                        </p:cTn>
                                        <p:tgtEl>
                                          <p:spTgt spid="2060"/>
                                        </p:tgtEl>
                                        <p:attrNameLst>
                                          <p:attrName>style.visibility</p:attrName>
                                        </p:attrNameLst>
                                      </p:cBhvr>
                                      <p:to>
                                        <p:strVal val="visible"/>
                                      </p:to>
                                    </p:set>
                                    <p:animEffect transition="in" filter="fade">
                                      <p:cBhvr>
                                        <p:cTn id="143" dur="500"/>
                                        <p:tgtEl>
                                          <p:spTgt spid="2060"/>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9"/>
                                        </p:tgtEl>
                                        <p:attrNameLst>
                                          <p:attrName>style.visibility</p:attrName>
                                        </p:attrNameLst>
                                      </p:cBhvr>
                                      <p:to>
                                        <p:strVal val="visible"/>
                                      </p:to>
                                    </p:set>
                                    <p:animEffect transition="in" filter="fade">
                                      <p:cBhvr>
                                        <p:cTn id="148" dur="500"/>
                                        <p:tgtEl>
                                          <p:spTgt spid="1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3"/>
                                        </p:tgtEl>
                                        <p:attrNameLst>
                                          <p:attrName>style.visibility</p:attrName>
                                        </p:attrNameLst>
                                      </p:cBhvr>
                                      <p:to>
                                        <p:strVal val="visible"/>
                                      </p:to>
                                    </p:set>
                                    <p:animEffect transition="in" filter="fade">
                                      <p:cBhvr>
                                        <p:cTn id="151" dur="500"/>
                                        <p:tgtEl>
                                          <p:spTgt spid="33"/>
                                        </p:tgtEl>
                                      </p:cBhvr>
                                    </p:animEffect>
                                  </p:childTnLst>
                                </p:cTn>
                              </p:par>
                              <p:par>
                                <p:cTn id="152" presetID="10" presetClass="entr" presetSubtype="0" fill="hold" nodeType="withEffect">
                                  <p:stCondLst>
                                    <p:cond delay="0"/>
                                  </p:stCondLst>
                                  <p:childTnLst>
                                    <p:set>
                                      <p:cBhvr>
                                        <p:cTn id="153" dur="1" fill="hold">
                                          <p:stCondLst>
                                            <p:cond delay="0"/>
                                          </p:stCondLst>
                                        </p:cTn>
                                        <p:tgtEl>
                                          <p:spTgt spid="45"/>
                                        </p:tgtEl>
                                        <p:attrNameLst>
                                          <p:attrName>style.visibility</p:attrName>
                                        </p:attrNameLst>
                                      </p:cBhvr>
                                      <p:to>
                                        <p:strVal val="visible"/>
                                      </p:to>
                                    </p:set>
                                    <p:animEffect transition="in" filter="fade">
                                      <p:cBhvr>
                                        <p:cTn id="154" dur="500"/>
                                        <p:tgtEl>
                                          <p:spTgt spid="45"/>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fade">
                                      <p:cBhvr>
                                        <p:cTn id="157" dur="500"/>
                                        <p:tgtEl>
                                          <p:spTgt spid="74"/>
                                        </p:tgtEl>
                                      </p:cBhvr>
                                    </p:animEffect>
                                  </p:childTnLst>
                                </p:cTn>
                              </p:par>
                              <p:par>
                                <p:cTn id="158" presetID="10" presetClass="entr" presetSubtype="0" fill="hold" nodeType="withEffect">
                                  <p:stCondLst>
                                    <p:cond delay="0"/>
                                  </p:stCondLst>
                                  <p:childTnLst>
                                    <p:set>
                                      <p:cBhvr>
                                        <p:cTn id="159" dur="1" fill="hold">
                                          <p:stCondLst>
                                            <p:cond delay="0"/>
                                          </p:stCondLst>
                                        </p:cTn>
                                        <p:tgtEl>
                                          <p:spTgt spid="83"/>
                                        </p:tgtEl>
                                        <p:attrNameLst>
                                          <p:attrName>style.visibility</p:attrName>
                                        </p:attrNameLst>
                                      </p:cBhvr>
                                      <p:to>
                                        <p:strVal val="visible"/>
                                      </p:to>
                                    </p:set>
                                    <p:animEffect transition="in" filter="fade">
                                      <p:cBhvr>
                                        <p:cTn id="160" dur="500"/>
                                        <p:tgtEl>
                                          <p:spTgt spid="83"/>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20"/>
                                        </p:tgtEl>
                                        <p:attrNameLst>
                                          <p:attrName>style.visibility</p:attrName>
                                        </p:attrNameLst>
                                      </p:cBhvr>
                                      <p:to>
                                        <p:strVal val="visible"/>
                                      </p:to>
                                    </p:set>
                                    <p:animEffect transition="in" filter="fade">
                                      <p:cBhvr>
                                        <p:cTn id="165" dur="500"/>
                                        <p:tgtEl>
                                          <p:spTgt spid="2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4"/>
                                        </p:tgtEl>
                                        <p:attrNameLst>
                                          <p:attrName>style.visibility</p:attrName>
                                        </p:attrNameLst>
                                      </p:cBhvr>
                                      <p:to>
                                        <p:strVal val="visible"/>
                                      </p:to>
                                    </p:set>
                                    <p:animEffect transition="in" filter="fade">
                                      <p:cBhvr>
                                        <p:cTn id="168" dur="500"/>
                                        <p:tgtEl>
                                          <p:spTgt spid="34"/>
                                        </p:tgtEl>
                                      </p:cBhvr>
                                    </p:animEffect>
                                  </p:childTnLst>
                                </p:cTn>
                              </p:par>
                              <p:par>
                                <p:cTn id="169" presetID="10" presetClass="entr" presetSubtype="0" fill="hold" nodeType="withEffect">
                                  <p:stCondLst>
                                    <p:cond delay="0"/>
                                  </p:stCondLst>
                                  <p:childTnLst>
                                    <p:set>
                                      <p:cBhvr>
                                        <p:cTn id="170" dur="1" fill="hold">
                                          <p:stCondLst>
                                            <p:cond delay="0"/>
                                          </p:stCondLst>
                                        </p:cTn>
                                        <p:tgtEl>
                                          <p:spTgt spid="52"/>
                                        </p:tgtEl>
                                        <p:attrNameLst>
                                          <p:attrName>style.visibility</p:attrName>
                                        </p:attrNameLst>
                                      </p:cBhvr>
                                      <p:to>
                                        <p:strVal val="visible"/>
                                      </p:to>
                                    </p:set>
                                    <p:animEffect transition="in" filter="fade">
                                      <p:cBhvr>
                                        <p:cTn id="171" dur="500"/>
                                        <p:tgtEl>
                                          <p:spTgt spid="5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5"/>
                                        </p:tgtEl>
                                        <p:attrNameLst>
                                          <p:attrName>style.visibility</p:attrName>
                                        </p:attrNameLst>
                                      </p:cBhvr>
                                      <p:to>
                                        <p:strVal val="visible"/>
                                      </p:to>
                                    </p:set>
                                    <p:animEffect transition="in" filter="fade">
                                      <p:cBhvr>
                                        <p:cTn id="174" dur="500"/>
                                        <p:tgtEl>
                                          <p:spTgt spid="75"/>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56"/>
                                        </p:tgtEl>
                                        <p:attrNameLst>
                                          <p:attrName>style.visibility</p:attrName>
                                        </p:attrNameLst>
                                      </p:cBhvr>
                                      <p:to>
                                        <p:strVal val="visible"/>
                                      </p:to>
                                    </p:set>
                                    <p:animEffect transition="in" filter="fade">
                                      <p:cBhvr>
                                        <p:cTn id="179" dur="500"/>
                                        <p:tgtEl>
                                          <p:spTgt spid="56"/>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1"/>
                                        </p:tgtEl>
                                        <p:attrNameLst>
                                          <p:attrName>style.visibility</p:attrName>
                                        </p:attrNameLst>
                                      </p:cBhvr>
                                      <p:to>
                                        <p:strVal val="visible"/>
                                      </p:to>
                                    </p:set>
                                    <p:animEffect transition="in" filter="fade">
                                      <p:cBhvr>
                                        <p:cTn id="182" dur="500"/>
                                        <p:tgtEl>
                                          <p:spTgt spid="21"/>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35"/>
                                        </p:tgtEl>
                                        <p:attrNameLst>
                                          <p:attrName>style.visibility</p:attrName>
                                        </p:attrNameLst>
                                      </p:cBhvr>
                                      <p:to>
                                        <p:strVal val="visible"/>
                                      </p:to>
                                    </p:set>
                                    <p:animEffect transition="in" filter="fade">
                                      <p:cBhvr>
                                        <p:cTn id="185" dur="500"/>
                                        <p:tgtEl>
                                          <p:spTgt spid="35"/>
                                        </p:tgtEl>
                                      </p:cBhvr>
                                    </p:animEffect>
                                  </p:childTnLst>
                                </p:cTn>
                              </p:par>
                              <p:par>
                                <p:cTn id="186" presetID="10" presetClass="entr" presetSubtype="0" fill="hold" nodeType="withEffect">
                                  <p:stCondLst>
                                    <p:cond delay="0"/>
                                  </p:stCondLst>
                                  <p:childTnLst>
                                    <p:set>
                                      <p:cBhvr>
                                        <p:cTn id="187" dur="1" fill="hold">
                                          <p:stCondLst>
                                            <p:cond delay="0"/>
                                          </p:stCondLst>
                                        </p:cTn>
                                        <p:tgtEl>
                                          <p:spTgt spid="46"/>
                                        </p:tgtEl>
                                        <p:attrNameLst>
                                          <p:attrName>style.visibility</p:attrName>
                                        </p:attrNameLst>
                                      </p:cBhvr>
                                      <p:to>
                                        <p:strVal val="visible"/>
                                      </p:to>
                                    </p:set>
                                    <p:animEffect transition="in" filter="fade">
                                      <p:cBhvr>
                                        <p:cTn id="188" dur="500"/>
                                        <p:tgtEl>
                                          <p:spTgt spid="46"/>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fade">
                                      <p:cBhvr>
                                        <p:cTn id="19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4" grpId="0"/>
      <p:bldP spid="25" grpId="0"/>
      <p:bldP spid="26" grpId="0"/>
      <p:bldP spid="27" grpId="0"/>
      <p:bldP spid="28" grpId="0"/>
      <p:bldP spid="29" grpId="0"/>
      <p:bldP spid="30" grpId="0"/>
      <p:bldP spid="31" grpId="0"/>
      <p:bldP spid="32" grpId="0"/>
      <p:bldP spid="33" grpId="0"/>
      <p:bldP spid="34" grpId="0"/>
      <p:bldP spid="35" grpId="0"/>
      <p:bldP spid="58" grpId="0"/>
      <p:bldP spid="59" grpId="0"/>
      <p:bldP spid="61" grpId="0"/>
      <p:bldP spid="65" grpId="0"/>
      <p:bldP spid="66" grpId="0"/>
      <p:bldP spid="68" grpId="0"/>
      <p:bldP spid="71" grpId="0"/>
      <p:bldP spid="72" grpId="0"/>
      <p:bldP spid="73" grpId="0"/>
      <p:bldP spid="74" grpId="0"/>
      <p:bldP spid="75" grpId="0"/>
      <p:bldP spid="7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4EC1-2BEF-43B7-B06A-09BD6D5EF3E5}"/>
              </a:ext>
            </a:extLst>
          </p:cNvPr>
          <p:cNvSpPr>
            <a:spLocks noGrp="1"/>
          </p:cNvSpPr>
          <p:nvPr>
            <p:ph type="title"/>
          </p:nvPr>
        </p:nvSpPr>
        <p:spPr>
          <a:xfrm>
            <a:off x="430920" y="278319"/>
            <a:ext cx="8282160" cy="471344"/>
          </a:xfrm>
        </p:spPr>
        <p:txBody>
          <a:bodyPr/>
          <a:lstStyle/>
          <a:p>
            <a:r>
              <a:rPr lang="en-US"/>
              <a:t>Why XAI?</a:t>
            </a:r>
          </a:p>
        </p:txBody>
      </p:sp>
      <p:sp>
        <p:nvSpPr>
          <p:cNvPr id="3" name="Date Placeholder 2">
            <a:extLst>
              <a:ext uri="{FF2B5EF4-FFF2-40B4-BE49-F238E27FC236}">
                <a16:creationId xmlns:a16="http://schemas.microsoft.com/office/drawing/2014/main" id="{2920873E-193A-4286-B133-7246AEDB1A18}"/>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EC2817A8-3EE0-4D2D-8DF4-666EBABC7B4D}"/>
              </a:ext>
            </a:extLst>
          </p:cNvPr>
          <p:cNvSpPr>
            <a:spLocks noGrp="1"/>
          </p:cNvSpPr>
          <p:nvPr>
            <p:ph type="ftr" sz="quarter" idx="11"/>
          </p:nvPr>
        </p:nvSpPr>
        <p:spPr/>
        <p:txBody>
          <a:bodyPr/>
          <a:lstStyle/>
          <a:p>
            <a:r>
              <a:rPr lang="en-GB" noProof="1"/>
              <a:t>AI-ML-Big Data  | WL Labs | CTO | Internal | © Worldline</a:t>
            </a:r>
          </a:p>
        </p:txBody>
      </p:sp>
      <p:pic>
        <p:nvPicPr>
          <p:cNvPr id="1028" name="Picture 4" descr="Complex Valued Neural Networks for Physics Applications -  Wavefrontshaping.net">
            <a:extLst>
              <a:ext uri="{FF2B5EF4-FFF2-40B4-BE49-F238E27FC236}">
                <a16:creationId xmlns:a16="http://schemas.microsoft.com/office/drawing/2014/main" id="{68949EE8-71C6-41DA-B403-7B196BDF4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25" y="1419857"/>
            <a:ext cx="2441421" cy="13545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ABFE2FD-0B12-46B5-B2E8-B907300203B6}"/>
              </a:ext>
            </a:extLst>
          </p:cNvPr>
          <p:cNvSpPr txBox="1"/>
          <p:nvPr/>
        </p:nvSpPr>
        <p:spPr>
          <a:xfrm>
            <a:off x="431959" y="2772298"/>
            <a:ext cx="3191934" cy="113107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050"/>
              <a:t>We have entered a new age of AI applications in which </a:t>
            </a:r>
            <a:r>
              <a:rPr lang="en-US" sz="1050" b="1"/>
              <a:t>ML plays a central role</a:t>
            </a:r>
            <a:r>
              <a:rPr lang="en-US" sz="1050"/>
              <a:t>.</a:t>
            </a:r>
          </a:p>
          <a:p>
            <a:pPr marL="285750" indent="-285750">
              <a:buFont typeface="Arial" panose="020B0604020202020204" pitchFamily="34" charset="0"/>
              <a:buChar char="•"/>
            </a:pPr>
            <a:r>
              <a:rPr lang="en-US" sz="1050" b="1"/>
              <a:t>Complex ML </a:t>
            </a:r>
            <a:r>
              <a:rPr lang="en-US" sz="1050"/>
              <a:t>models are </a:t>
            </a:r>
            <a:r>
              <a:rPr lang="en-US" sz="1050" b="1"/>
              <a:t>opaque</a:t>
            </a:r>
            <a:r>
              <a:rPr lang="en-US" sz="1050"/>
              <a:t>, </a:t>
            </a:r>
            <a:r>
              <a:rPr lang="en-US" sz="1050" b="1"/>
              <a:t>non-intuitive</a:t>
            </a:r>
            <a:r>
              <a:rPr lang="en-US" sz="1050"/>
              <a:t> and </a:t>
            </a:r>
            <a:r>
              <a:rPr lang="en-US" sz="1050" b="1"/>
              <a:t>difficult to understand </a:t>
            </a:r>
            <a:r>
              <a:rPr lang="en-US" sz="1050"/>
              <a:t>for users.</a:t>
            </a:r>
          </a:p>
          <a:p>
            <a:pPr marL="285750" indent="-285750">
              <a:buFont typeface="Arial" panose="020B0604020202020204" pitchFamily="34" charset="0"/>
              <a:buChar char="•"/>
            </a:pPr>
            <a:r>
              <a:rPr lang="en-US" sz="1050"/>
              <a:t>These </a:t>
            </a:r>
            <a:r>
              <a:rPr lang="en-US" sz="1050" b="1"/>
              <a:t>Complex ML </a:t>
            </a:r>
            <a:r>
              <a:rPr lang="en-US" sz="1050"/>
              <a:t>models are often called </a:t>
            </a:r>
            <a:r>
              <a:rPr lang="en-US" sz="1050" b="1"/>
              <a:t>black box models.</a:t>
            </a:r>
            <a:endParaRPr lang="en-US" sz="1050"/>
          </a:p>
          <a:p>
            <a:pPr marL="285750" indent="-285750">
              <a:buFont typeface="Arial" panose="020B0604020202020204" pitchFamily="34" charset="0"/>
              <a:buChar char="•"/>
            </a:pPr>
            <a:endParaRPr lang="en-US" sz="1050"/>
          </a:p>
        </p:txBody>
      </p:sp>
      <p:pic>
        <p:nvPicPr>
          <p:cNvPr id="1038" name="Picture 14" descr="Side view of a stressed dog terrified office worker frantically typing  something on the computer keyboard. giving off stress, character,  illustration, doodle. Stock Vector | Adobe Stock">
            <a:extLst>
              <a:ext uri="{FF2B5EF4-FFF2-40B4-BE49-F238E27FC236}">
                <a16:creationId xmlns:a16="http://schemas.microsoft.com/office/drawing/2014/main" id="{940CC401-C584-4407-A8CC-7FA76CCAB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24" y="1527283"/>
            <a:ext cx="1139690" cy="113969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6527E442-A315-4FFE-AC71-CD3405AF0EF4}"/>
              </a:ext>
            </a:extLst>
          </p:cNvPr>
          <p:cNvSpPr/>
          <p:nvPr/>
        </p:nvSpPr>
        <p:spPr>
          <a:xfrm>
            <a:off x="3344053" y="1990578"/>
            <a:ext cx="685411" cy="348866"/>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3AB9D2-A79B-4AA7-8D7A-FDD87AD96E7A}"/>
              </a:ext>
            </a:extLst>
          </p:cNvPr>
          <p:cNvSpPr txBox="1"/>
          <p:nvPr/>
        </p:nvSpPr>
        <p:spPr>
          <a:xfrm>
            <a:off x="6801696" y="2688976"/>
            <a:ext cx="2046135" cy="80791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050"/>
              <a:t>Why did you do that ?</a:t>
            </a:r>
          </a:p>
          <a:p>
            <a:pPr marL="285750" indent="-285750">
              <a:buFont typeface="Arial" panose="020B0604020202020204" pitchFamily="34" charset="0"/>
              <a:buChar char="•"/>
            </a:pPr>
            <a:r>
              <a:rPr lang="en-US" sz="1050"/>
              <a:t>Why not something else?</a:t>
            </a:r>
          </a:p>
          <a:p>
            <a:pPr marL="285750" indent="-285750">
              <a:buFont typeface="Arial" panose="020B0604020202020204" pitchFamily="34" charset="0"/>
              <a:buChar char="•"/>
            </a:pPr>
            <a:r>
              <a:rPr lang="en-US" sz="1050"/>
              <a:t>When do you succeed?</a:t>
            </a:r>
          </a:p>
          <a:p>
            <a:pPr marL="285750" indent="-285750">
              <a:buFont typeface="Arial" panose="020B0604020202020204" pitchFamily="34" charset="0"/>
              <a:buChar char="•"/>
            </a:pPr>
            <a:r>
              <a:rPr lang="en-US" sz="1050"/>
              <a:t>When do you fail?</a:t>
            </a:r>
          </a:p>
          <a:p>
            <a:pPr marL="285750" indent="-285750">
              <a:buFont typeface="Arial" panose="020B0604020202020204" pitchFamily="34" charset="0"/>
              <a:buChar char="•"/>
            </a:pPr>
            <a:r>
              <a:rPr lang="en-US" sz="1050"/>
              <a:t>When can I trust you?</a:t>
            </a:r>
          </a:p>
        </p:txBody>
      </p:sp>
      <p:sp>
        <p:nvSpPr>
          <p:cNvPr id="15" name="Rectangle 14">
            <a:extLst>
              <a:ext uri="{FF2B5EF4-FFF2-40B4-BE49-F238E27FC236}">
                <a16:creationId xmlns:a16="http://schemas.microsoft.com/office/drawing/2014/main" id="{0E85CB03-5300-409C-85F6-EA73FA5BC718}"/>
              </a:ext>
            </a:extLst>
          </p:cNvPr>
          <p:cNvSpPr/>
          <p:nvPr/>
        </p:nvSpPr>
        <p:spPr>
          <a:xfrm>
            <a:off x="4029464" y="1356783"/>
            <a:ext cx="2167466" cy="24299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Virtual personal assistant</a:t>
            </a:r>
          </a:p>
          <a:p>
            <a:pPr algn="ctr"/>
            <a:r>
              <a:rPr lang="en-US" sz="1200">
                <a:solidFill>
                  <a:schemeClr val="tx1"/>
                </a:solidFill>
              </a:rPr>
              <a:t>Online fraud detection</a:t>
            </a:r>
          </a:p>
          <a:p>
            <a:pPr algn="ctr"/>
            <a:r>
              <a:rPr lang="en-US" sz="1200">
                <a:solidFill>
                  <a:schemeClr val="tx1"/>
                </a:solidFill>
              </a:rPr>
              <a:t>Medical diagnosis</a:t>
            </a:r>
          </a:p>
          <a:p>
            <a:pPr algn="ctr"/>
            <a:r>
              <a:rPr lang="en-US" sz="1200">
                <a:solidFill>
                  <a:schemeClr val="tx1"/>
                </a:solidFill>
              </a:rPr>
              <a:t>Image recognition</a:t>
            </a:r>
          </a:p>
          <a:p>
            <a:pPr algn="ctr"/>
            <a:r>
              <a:rPr lang="en-US" sz="1200">
                <a:solidFill>
                  <a:schemeClr val="tx1"/>
                </a:solidFill>
              </a:rPr>
              <a:t>Customer retention</a:t>
            </a:r>
          </a:p>
          <a:p>
            <a:pPr algn="ctr"/>
            <a:r>
              <a:rPr lang="en-US" sz="1200">
                <a:solidFill>
                  <a:schemeClr val="tx1"/>
                </a:solidFill>
              </a:rPr>
              <a:t>Product recommendations</a:t>
            </a:r>
          </a:p>
          <a:p>
            <a:pPr algn="ctr"/>
            <a:r>
              <a:rPr lang="en-US" sz="1200">
                <a:solidFill>
                  <a:schemeClr val="tx1"/>
                </a:solidFill>
              </a:rPr>
              <a:t>Self driving cars</a:t>
            </a:r>
          </a:p>
          <a:p>
            <a:pPr algn="ctr"/>
            <a:r>
              <a:rPr lang="en-US" sz="1200">
                <a:solidFill>
                  <a:schemeClr val="tx1"/>
                </a:solidFill>
              </a:rPr>
              <a:t>Videos surveillance</a:t>
            </a:r>
          </a:p>
          <a:p>
            <a:pPr algn="ctr"/>
            <a:r>
              <a:rPr lang="en-US" sz="1200">
                <a:solidFill>
                  <a:schemeClr val="tx1"/>
                </a:solidFill>
              </a:rPr>
              <a:t>Sentiment analysis</a:t>
            </a:r>
          </a:p>
          <a:p>
            <a:pPr algn="ctr"/>
            <a:r>
              <a:rPr lang="en-US" sz="1200">
                <a:solidFill>
                  <a:schemeClr val="tx1"/>
                </a:solidFill>
              </a:rPr>
              <a:t>Supply chain</a:t>
            </a:r>
          </a:p>
          <a:p>
            <a:pPr algn="ctr"/>
            <a:r>
              <a:rPr lang="en-US" sz="1200">
                <a:solidFill>
                  <a:schemeClr val="tx1"/>
                </a:solidFill>
              </a:rPr>
              <a:t> Email spam </a:t>
            </a:r>
          </a:p>
          <a:p>
            <a:pPr algn="ctr"/>
            <a:r>
              <a:rPr lang="en-US" sz="1200">
                <a:solidFill>
                  <a:schemeClr val="tx1"/>
                </a:solidFill>
              </a:rPr>
              <a:t>Malware filtering</a:t>
            </a:r>
          </a:p>
          <a:p>
            <a:pPr algn="ctr"/>
            <a:r>
              <a:rPr lang="en-US">
                <a:solidFill>
                  <a:schemeClr val="tx1"/>
                </a:solidFill>
              </a:rPr>
              <a:t>…</a:t>
            </a:r>
          </a:p>
        </p:txBody>
      </p:sp>
      <p:sp>
        <p:nvSpPr>
          <p:cNvPr id="25" name="Arrow: Right 24">
            <a:extLst>
              <a:ext uri="{FF2B5EF4-FFF2-40B4-BE49-F238E27FC236}">
                <a16:creationId xmlns:a16="http://schemas.microsoft.com/office/drawing/2014/main" id="{9D43A157-DCE5-4E66-A22B-233CE6F5DB5C}"/>
              </a:ext>
            </a:extLst>
          </p:cNvPr>
          <p:cNvSpPr/>
          <p:nvPr/>
        </p:nvSpPr>
        <p:spPr>
          <a:xfrm>
            <a:off x="6196930" y="1984764"/>
            <a:ext cx="685411" cy="348866"/>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60184AB-225E-48E5-A6F7-52A2AEDF24DC}"/>
              </a:ext>
            </a:extLst>
          </p:cNvPr>
          <p:cNvSpPr txBox="1"/>
          <p:nvPr/>
        </p:nvSpPr>
        <p:spPr>
          <a:xfrm>
            <a:off x="4667521" y="1149034"/>
            <a:ext cx="932948" cy="207749"/>
          </a:xfrm>
          <a:prstGeom prst="rect">
            <a:avLst/>
          </a:prstGeom>
          <a:noFill/>
        </p:spPr>
        <p:txBody>
          <a:bodyPr wrap="none" lIns="0" tIns="0" rIns="0" bIns="0" rtlCol="0">
            <a:spAutoFit/>
          </a:bodyPr>
          <a:lstStyle/>
          <a:p>
            <a:r>
              <a:rPr lang="en-US"/>
              <a:t>Applications</a:t>
            </a:r>
          </a:p>
        </p:txBody>
      </p:sp>
      <p:pic>
        <p:nvPicPr>
          <p:cNvPr id="14" name="Picture 22" descr="Interpretable Machine Learning | LIME In Machine Learning">
            <a:extLst>
              <a:ext uri="{FF2B5EF4-FFF2-40B4-BE49-F238E27FC236}">
                <a16:creationId xmlns:a16="http://schemas.microsoft.com/office/drawing/2014/main" id="{4B11DB10-6578-44F8-80E8-297CE40BAB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89" t="19908" r="52314" b="19521"/>
          <a:stretch/>
        </p:blipFill>
        <p:spPr bwMode="auto">
          <a:xfrm>
            <a:off x="1826566" y="3722133"/>
            <a:ext cx="788719" cy="809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38"/>
                                        </p:tgtEl>
                                        <p:attrNameLst>
                                          <p:attrName>style.visibility</p:attrName>
                                        </p:attrNameLst>
                                      </p:cBhvr>
                                      <p:to>
                                        <p:strVal val="visible"/>
                                      </p:to>
                                    </p:set>
                                    <p:animEffect transition="in" filter="fade">
                                      <p:cBhvr>
                                        <p:cTn id="26" dur="500"/>
                                        <p:tgtEl>
                                          <p:spTgt spid="10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15" grpId="0" animBg="1"/>
      <p:bldP spid="25" grpId="0" animBg="1"/>
      <p:bldP spid="3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F252E1-09D9-4012-BBE3-5027392ECAA3}"/>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259B1D51-9B7F-4663-A385-7D991C8EC86B}"/>
              </a:ext>
            </a:extLst>
          </p:cNvPr>
          <p:cNvSpPr>
            <a:spLocks noGrp="1"/>
          </p:cNvSpPr>
          <p:nvPr>
            <p:ph type="ftr" sz="quarter" idx="11"/>
          </p:nvPr>
        </p:nvSpPr>
        <p:spPr/>
        <p:txBody>
          <a:bodyPr/>
          <a:lstStyle/>
          <a:p>
            <a:r>
              <a:rPr lang="en-GB" noProof="1"/>
              <a:t>AI-ML-Big Data  | WL Labs | CTO | Internal | © Worldline</a:t>
            </a:r>
          </a:p>
        </p:txBody>
      </p:sp>
      <p:grpSp>
        <p:nvGrpSpPr>
          <p:cNvPr id="11" name="Group 10">
            <a:extLst>
              <a:ext uri="{FF2B5EF4-FFF2-40B4-BE49-F238E27FC236}">
                <a16:creationId xmlns:a16="http://schemas.microsoft.com/office/drawing/2014/main" id="{E8B2514B-40B4-4B64-A802-D3ABE226D4E8}"/>
              </a:ext>
            </a:extLst>
          </p:cNvPr>
          <p:cNvGrpSpPr/>
          <p:nvPr/>
        </p:nvGrpSpPr>
        <p:grpSpPr>
          <a:xfrm>
            <a:off x="379602" y="971813"/>
            <a:ext cx="4102493" cy="2740565"/>
            <a:chOff x="747601" y="853175"/>
            <a:chExt cx="4102493" cy="2740565"/>
          </a:xfrm>
        </p:grpSpPr>
        <p:pic>
          <p:nvPicPr>
            <p:cNvPr id="6" name="Picture 5">
              <a:extLst>
                <a:ext uri="{FF2B5EF4-FFF2-40B4-BE49-F238E27FC236}">
                  <a16:creationId xmlns:a16="http://schemas.microsoft.com/office/drawing/2014/main" id="{93017800-111A-41E3-BF95-16AF2296152A}"/>
                </a:ext>
              </a:extLst>
            </p:cNvPr>
            <p:cNvPicPr>
              <a:picLocks noChangeAspect="1"/>
            </p:cNvPicPr>
            <p:nvPr/>
          </p:nvPicPr>
          <p:blipFill>
            <a:blip r:embed="rId2"/>
            <a:stretch>
              <a:fillRect/>
            </a:stretch>
          </p:blipFill>
          <p:spPr>
            <a:xfrm>
              <a:off x="747601" y="853175"/>
              <a:ext cx="4102493" cy="2740565"/>
            </a:xfrm>
            <a:prstGeom prst="rect">
              <a:avLst/>
            </a:prstGeom>
          </p:spPr>
        </p:pic>
        <p:sp>
          <p:nvSpPr>
            <p:cNvPr id="10" name="Rectangle 9">
              <a:extLst>
                <a:ext uri="{FF2B5EF4-FFF2-40B4-BE49-F238E27FC236}">
                  <a16:creationId xmlns:a16="http://schemas.microsoft.com/office/drawing/2014/main" id="{420056BB-7A10-4CC7-9B0C-4370012EE964}"/>
                </a:ext>
              </a:extLst>
            </p:cNvPr>
            <p:cNvSpPr/>
            <p:nvPr/>
          </p:nvSpPr>
          <p:spPr>
            <a:xfrm>
              <a:off x="3323230" y="928048"/>
              <a:ext cx="1371600" cy="129863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27ECE425-C548-4D67-B829-1E0EE4BC50D9}"/>
              </a:ext>
            </a:extLst>
          </p:cNvPr>
          <p:cNvSpPr txBox="1"/>
          <p:nvPr/>
        </p:nvSpPr>
        <p:spPr>
          <a:xfrm>
            <a:off x="390483" y="3582781"/>
            <a:ext cx="3034311" cy="215444"/>
          </a:xfrm>
          <a:prstGeom prst="rect">
            <a:avLst/>
          </a:prstGeom>
          <a:noFill/>
        </p:spPr>
        <p:txBody>
          <a:bodyPr wrap="square">
            <a:spAutoFit/>
          </a:bodyPr>
          <a:lstStyle/>
          <a:p>
            <a:r>
              <a:rPr lang="en-US" sz="400" b="1">
                <a:latin typeface="Roboto" panose="02000000000000000000" pitchFamily="2" charset="0"/>
              </a:rPr>
              <a:t>Credit</a:t>
            </a:r>
            <a:r>
              <a:rPr lang="en-US" sz="400">
                <a:latin typeface="Roboto" panose="02000000000000000000" pitchFamily="2" charset="0"/>
              </a:rPr>
              <a:t>: </a:t>
            </a:r>
            <a:r>
              <a:rPr lang="en-US" sz="400" i="1">
                <a:latin typeface="Roboto" panose="02000000000000000000" pitchFamily="2" charset="0"/>
              </a:rPr>
              <a:t>Machine Learning for 5G/B5G Mobile and Wireless Communications: Potential, Limitations, and Future Directions. </a:t>
            </a:r>
            <a:r>
              <a:rPr lang="en-US" sz="400">
                <a:latin typeface="Roboto" panose="02000000000000000000" pitchFamily="2" charset="0"/>
              </a:rPr>
              <a:t>MOROCHO-CAYAMCELA et al.</a:t>
            </a:r>
          </a:p>
        </p:txBody>
      </p:sp>
      <p:pic>
        <p:nvPicPr>
          <p:cNvPr id="2052" name="Picture 4" descr="Why Deep Learning over Traditional Machine Learning? | by Sambit Mahapatra  | Towards Data Science">
            <a:extLst>
              <a:ext uri="{FF2B5EF4-FFF2-40B4-BE49-F238E27FC236}">
                <a16:creationId xmlns:a16="http://schemas.microsoft.com/office/drawing/2014/main" id="{98387266-15DD-4D7C-81D1-7268F722F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100" y="130419"/>
            <a:ext cx="1047078" cy="696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4" name="Picture 6">
            <a:extLst>
              <a:ext uri="{FF2B5EF4-FFF2-40B4-BE49-F238E27FC236}">
                <a16:creationId xmlns:a16="http://schemas.microsoft.com/office/drawing/2014/main" id="{1AB9B93B-247B-4E8F-BA58-30F3C2C4AC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1" t="11577" r="1671" b="5934"/>
          <a:stretch/>
        </p:blipFill>
        <p:spPr bwMode="auto">
          <a:xfrm>
            <a:off x="2717044" y="225303"/>
            <a:ext cx="1212745" cy="776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6" name="Picture 8" descr="SUPPORT VECTOR MACHINES (SVM) – Data Business AI">
            <a:extLst>
              <a:ext uri="{FF2B5EF4-FFF2-40B4-BE49-F238E27FC236}">
                <a16:creationId xmlns:a16="http://schemas.microsoft.com/office/drawing/2014/main" id="{4FB04D66-F610-4453-ADA1-D714E4B560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8" t="6666" r="5017" b="5260"/>
          <a:stretch/>
        </p:blipFill>
        <p:spPr bwMode="auto">
          <a:xfrm>
            <a:off x="4215655" y="554176"/>
            <a:ext cx="1048204" cy="5460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8" name="Picture 10" descr="k-nearest neighbor diagram. When the value of k is different, the... |  Download Scientific Diagram">
            <a:extLst>
              <a:ext uri="{FF2B5EF4-FFF2-40B4-BE49-F238E27FC236}">
                <a16:creationId xmlns:a16="http://schemas.microsoft.com/office/drawing/2014/main" id="{94884FB9-F23E-4E9A-A447-7A6DE0E214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3426" y="2165500"/>
            <a:ext cx="1164632" cy="872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62" name="Picture 14" descr="Graphical model - Wikiwand">
            <a:extLst>
              <a:ext uri="{FF2B5EF4-FFF2-40B4-BE49-F238E27FC236}">
                <a16:creationId xmlns:a16="http://schemas.microsoft.com/office/drawing/2014/main" id="{129480D1-3BD0-4858-82AA-8643EFB71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028" y="1339694"/>
            <a:ext cx="676744" cy="67674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64" name="Picture 16" descr="Decision Trees in Machine Learning | by Prashant Gupta | Towards Data  Science">
            <a:extLst>
              <a:ext uri="{FF2B5EF4-FFF2-40B4-BE49-F238E27FC236}">
                <a16:creationId xmlns:a16="http://schemas.microsoft.com/office/drawing/2014/main" id="{4702D896-362A-4727-A5C1-F8D3418C29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7" t="5694" r="9445" b="5611"/>
          <a:stretch/>
        </p:blipFill>
        <p:spPr bwMode="auto">
          <a:xfrm>
            <a:off x="4963400" y="3295273"/>
            <a:ext cx="924658" cy="923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66" name="Picture 18">
            <a:extLst>
              <a:ext uri="{FF2B5EF4-FFF2-40B4-BE49-F238E27FC236}">
                <a16:creationId xmlns:a16="http://schemas.microsoft.com/office/drawing/2014/main" id="{31FD1E62-F8B5-4265-9634-C5422B4B86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9663" y="3948846"/>
            <a:ext cx="1083447" cy="71444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654B4EC-2331-405C-A359-892FAD91A014}"/>
              </a:ext>
            </a:extLst>
          </p:cNvPr>
          <p:cNvSpPr/>
          <p:nvPr/>
        </p:nvSpPr>
        <p:spPr>
          <a:xfrm>
            <a:off x="191069" y="4633415"/>
            <a:ext cx="1050877" cy="43549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724FE8E-DACB-4E63-BE83-6844BBAB20CF}"/>
              </a:ext>
            </a:extLst>
          </p:cNvPr>
          <p:cNvSpPr txBox="1"/>
          <p:nvPr/>
        </p:nvSpPr>
        <p:spPr>
          <a:xfrm>
            <a:off x="2098825" y="4172819"/>
            <a:ext cx="1080548" cy="169277"/>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spAutoFit/>
          </a:bodyPr>
          <a:lstStyle/>
          <a:p>
            <a:r>
              <a:rPr lang="en-US" sz="1100"/>
              <a:t> If […] then […] </a:t>
            </a:r>
          </a:p>
        </p:txBody>
      </p:sp>
      <p:sp>
        <p:nvSpPr>
          <p:cNvPr id="23" name="TextBox 22">
            <a:extLst>
              <a:ext uri="{FF2B5EF4-FFF2-40B4-BE49-F238E27FC236}">
                <a16:creationId xmlns:a16="http://schemas.microsoft.com/office/drawing/2014/main" id="{441A7FB5-C4D1-4CF0-8F5A-EDF527BFC123}"/>
              </a:ext>
            </a:extLst>
          </p:cNvPr>
          <p:cNvSpPr txBox="1"/>
          <p:nvPr/>
        </p:nvSpPr>
        <p:spPr>
          <a:xfrm>
            <a:off x="6321642" y="862834"/>
            <a:ext cx="2778270" cy="1061829"/>
          </a:xfrm>
          <a:prstGeom prst="rect">
            <a:avLst/>
          </a:prstGeom>
          <a:noFill/>
        </p:spPr>
        <p:txBody>
          <a:bodyPr wrap="square">
            <a:spAutoFit/>
          </a:bodyPr>
          <a:lstStyle/>
          <a:p>
            <a:r>
              <a:rPr lang="en-US" sz="900"/>
              <a:t>The </a:t>
            </a:r>
            <a:r>
              <a:rPr lang="en-US" sz="900" b="1"/>
              <a:t>trade-off</a:t>
            </a:r>
            <a:r>
              <a:rPr lang="en-US" sz="900"/>
              <a:t> between </a:t>
            </a:r>
            <a:r>
              <a:rPr lang="en-US" sz="900" i="1"/>
              <a:t>interpretability</a:t>
            </a:r>
            <a:r>
              <a:rPr lang="en-US" sz="900"/>
              <a:t> and </a:t>
            </a:r>
            <a:r>
              <a:rPr lang="en-US" sz="900" i="1"/>
              <a:t>accuracy</a:t>
            </a:r>
            <a:r>
              <a:rPr lang="en-US" sz="900"/>
              <a:t> of some relevant ML models. </a:t>
            </a:r>
          </a:p>
          <a:p>
            <a:pPr marL="171450" indent="-171450">
              <a:buFont typeface="Arial" panose="020B0604020202020204" pitchFamily="34" charset="0"/>
              <a:buChar char="•"/>
            </a:pPr>
            <a:r>
              <a:rPr lang="en-US" sz="900" b="1"/>
              <a:t>Highly interpretable algorithms </a:t>
            </a:r>
            <a:r>
              <a:rPr lang="en-US" sz="900"/>
              <a:t>such as classification rules, or linear regression</a:t>
            </a:r>
            <a:r>
              <a:rPr lang="en-US" sz="900" b="1"/>
              <a:t>, are often inaccurate</a:t>
            </a:r>
            <a:r>
              <a:rPr lang="en-US" sz="900"/>
              <a:t>. </a:t>
            </a:r>
          </a:p>
          <a:p>
            <a:pPr marL="171450" indent="-171450">
              <a:buFont typeface="Arial" panose="020B0604020202020204" pitchFamily="34" charset="0"/>
              <a:buChar char="•"/>
            </a:pPr>
            <a:r>
              <a:rPr lang="en-US" sz="900" b="1"/>
              <a:t>Very accurate DNNs are </a:t>
            </a:r>
            <a:r>
              <a:rPr lang="en-US" sz="900"/>
              <a:t>a classic example of </a:t>
            </a:r>
            <a:r>
              <a:rPr lang="en-US" sz="900" b="1"/>
              <a:t>black box models</a:t>
            </a:r>
          </a:p>
        </p:txBody>
      </p:sp>
      <p:cxnSp>
        <p:nvCxnSpPr>
          <p:cNvPr id="15" name="Straight Connector 14">
            <a:extLst>
              <a:ext uri="{FF2B5EF4-FFF2-40B4-BE49-F238E27FC236}">
                <a16:creationId xmlns:a16="http://schemas.microsoft.com/office/drawing/2014/main" id="{1815A0B5-7C4A-48CD-AA53-42D7DB5C4A9E}"/>
              </a:ext>
            </a:extLst>
          </p:cNvPr>
          <p:cNvCxnSpPr>
            <a:cxnSpLocks/>
          </p:cNvCxnSpPr>
          <p:nvPr/>
        </p:nvCxnSpPr>
        <p:spPr>
          <a:xfrm flipV="1">
            <a:off x="1516185" y="862834"/>
            <a:ext cx="182961" cy="364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7FEC2D-35F3-4269-90E2-E08364598A1B}"/>
              </a:ext>
            </a:extLst>
          </p:cNvPr>
          <p:cNvCxnSpPr>
            <a:cxnSpLocks/>
          </p:cNvCxnSpPr>
          <p:nvPr/>
        </p:nvCxnSpPr>
        <p:spPr>
          <a:xfrm flipV="1">
            <a:off x="2007491" y="1040067"/>
            <a:ext cx="776569" cy="624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95B7FA-C64F-4DE4-B592-E00ABF9F3784}"/>
              </a:ext>
            </a:extLst>
          </p:cNvPr>
          <p:cNvCxnSpPr>
            <a:cxnSpLocks/>
          </p:cNvCxnSpPr>
          <p:nvPr/>
        </p:nvCxnSpPr>
        <p:spPr>
          <a:xfrm flipV="1">
            <a:off x="2629516" y="1125485"/>
            <a:ext cx="1551337" cy="830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22EC0C7-B8A8-4E34-9DB9-8ADA384129E7}"/>
              </a:ext>
            </a:extLst>
          </p:cNvPr>
          <p:cNvCxnSpPr>
            <a:cxnSpLocks/>
          </p:cNvCxnSpPr>
          <p:nvPr/>
        </p:nvCxnSpPr>
        <p:spPr>
          <a:xfrm flipV="1">
            <a:off x="2663636" y="1696627"/>
            <a:ext cx="1938646" cy="537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B7A9BF-3B90-4CD6-82B6-63D16A1E7D4B}"/>
              </a:ext>
            </a:extLst>
          </p:cNvPr>
          <p:cNvCxnSpPr>
            <a:cxnSpLocks/>
          </p:cNvCxnSpPr>
          <p:nvPr/>
        </p:nvCxnSpPr>
        <p:spPr>
          <a:xfrm flipV="1">
            <a:off x="3102063" y="2312264"/>
            <a:ext cx="1550483" cy="116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DC53C4E-71FB-47DE-830E-8D5CDB3254F1}"/>
              </a:ext>
            </a:extLst>
          </p:cNvPr>
          <p:cNvCxnSpPr>
            <a:cxnSpLocks/>
          </p:cNvCxnSpPr>
          <p:nvPr/>
        </p:nvCxnSpPr>
        <p:spPr>
          <a:xfrm>
            <a:off x="3244168" y="2665199"/>
            <a:ext cx="1649709" cy="655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682B61E-2DC6-4AF7-96DF-DDB002D66DA1}"/>
              </a:ext>
            </a:extLst>
          </p:cNvPr>
          <p:cNvCxnSpPr>
            <a:cxnSpLocks/>
          </p:cNvCxnSpPr>
          <p:nvPr/>
        </p:nvCxnSpPr>
        <p:spPr>
          <a:xfrm>
            <a:off x="3582537" y="2988860"/>
            <a:ext cx="744294" cy="943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465C79C-E05F-44CD-BB58-D10E3DDB3E21}"/>
              </a:ext>
            </a:extLst>
          </p:cNvPr>
          <p:cNvCxnSpPr>
            <a:cxnSpLocks/>
          </p:cNvCxnSpPr>
          <p:nvPr/>
        </p:nvCxnSpPr>
        <p:spPr>
          <a:xfrm flipH="1">
            <a:off x="3047523" y="3289360"/>
            <a:ext cx="326876" cy="840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66"/>
                                        </p:tgtEl>
                                        <p:attrNameLst>
                                          <p:attrName>style.visibility</p:attrName>
                                        </p:attrNameLst>
                                      </p:cBhvr>
                                      <p:to>
                                        <p:strVal val="visible"/>
                                      </p:to>
                                    </p:set>
                                    <p:animEffect transition="in" filter="fade">
                                      <p:cBhvr>
                                        <p:cTn id="15" dur="500"/>
                                        <p:tgtEl>
                                          <p:spTgt spid="206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64"/>
                                        </p:tgtEl>
                                        <p:attrNameLst>
                                          <p:attrName>style.visibility</p:attrName>
                                        </p:attrNameLst>
                                      </p:cBhvr>
                                      <p:to>
                                        <p:strVal val="visible"/>
                                      </p:to>
                                    </p:set>
                                    <p:animEffect transition="in" filter="fade">
                                      <p:cBhvr>
                                        <p:cTn id="23" dur="500"/>
                                        <p:tgtEl>
                                          <p:spTgt spid="2064"/>
                                        </p:tgtEl>
                                      </p:cBhvr>
                                    </p:animEffect>
                                  </p:childTnLst>
                                </p:cTn>
                              </p:par>
                              <p:par>
                                <p:cTn id="24" presetID="10" presetClass="entr" presetSubtype="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8"/>
                                        </p:tgtEl>
                                        <p:attrNameLst>
                                          <p:attrName>style.visibility</p:attrName>
                                        </p:attrNameLst>
                                      </p:cBhvr>
                                      <p:to>
                                        <p:strVal val="visible"/>
                                      </p:to>
                                    </p:set>
                                    <p:animEffect transition="in" filter="fade">
                                      <p:cBhvr>
                                        <p:cTn id="31" dur="500"/>
                                        <p:tgtEl>
                                          <p:spTgt spid="2058"/>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62"/>
                                        </p:tgtEl>
                                        <p:attrNameLst>
                                          <p:attrName>style.visibility</p:attrName>
                                        </p:attrNameLst>
                                      </p:cBhvr>
                                      <p:to>
                                        <p:strVal val="visible"/>
                                      </p:to>
                                    </p:set>
                                    <p:animEffect transition="in" filter="fade">
                                      <p:cBhvr>
                                        <p:cTn id="39" dur="500"/>
                                        <p:tgtEl>
                                          <p:spTgt spid="2062"/>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animEffect transition="in" filter="fade">
                                      <p:cBhvr>
                                        <p:cTn id="47" dur="500"/>
                                        <p:tgtEl>
                                          <p:spTgt spid="2056"/>
                                        </p:tgtEl>
                                      </p:cBhvr>
                                    </p:animEffec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54"/>
                                        </p:tgtEl>
                                        <p:attrNameLst>
                                          <p:attrName>style.visibility</p:attrName>
                                        </p:attrNameLst>
                                      </p:cBhvr>
                                      <p:to>
                                        <p:strVal val="visible"/>
                                      </p:to>
                                    </p:set>
                                    <p:animEffect transition="in" filter="fade">
                                      <p:cBhvr>
                                        <p:cTn id="55" dur="500"/>
                                        <p:tgtEl>
                                          <p:spTgt spid="2054"/>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052"/>
                                        </p:tgtEl>
                                        <p:attrNameLst>
                                          <p:attrName>style.visibility</p:attrName>
                                        </p:attrNameLst>
                                      </p:cBhvr>
                                      <p:to>
                                        <p:strVal val="visible"/>
                                      </p:to>
                                    </p:set>
                                    <p:animEffect transition="in" filter="fade">
                                      <p:cBhvr>
                                        <p:cTn id="63" dur="500"/>
                                        <p:tgtEl>
                                          <p:spTgt spid="205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E58F8E-09D3-4881-9D02-91CD613EC40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35814100-B5B1-476E-A2D6-F10003928624}"/>
              </a:ext>
            </a:extLst>
          </p:cNvPr>
          <p:cNvSpPr>
            <a:spLocks noGrp="1"/>
          </p:cNvSpPr>
          <p:nvPr>
            <p:ph type="ftr" sz="quarter" idx="11"/>
          </p:nvPr>
        </p:nvSpPr>
        <p:spPr/>
        <p:txBody>
          <a:bodyPr/>
          <a:lstStyle/>
          <a:p>
            <a:r>
              <a:rPr lang="en-GB" noProof="1"/>
              <a:t>AI-ML-Big Data  | WL Labs | CTO | Internal | © Worldline</a:t>
            </a:r>
          </a:p>
        </p:txBody>
      </p:sp>
      <p:pic>
        <p:nvPicPr>
          <p:cNvPr id="6" name="Picture 2">
            <a:extLst>
              <a:ext uri="{FF2B5EF4-FFF2-40B4-BE49-F238E27FC236}">
                <a16:creationId xmlns:a16="http://schemas.microsoft.com/office/drawing/2014/main" id="{0758CF14-3823-498E-B3FC-84EE16AA1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286" y="1013563"/>
            <a:ext cx="1707175" cy="7708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297 Pill Bottle Label Illustrations &amp; Clip Art - iStock">
            <a:extLst>
              <a:ext uri="{FF2B5EF4-FFF2-40B4-BE49-F238E27FC236}">
                <a16:creationId xmlns:a16="http://schemas.microsoft.com/office/drawing/2014/main" id="{EC79AE13-D1F4-41F5-833C-D470A3620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013" y="956880"/>
            <a:ext cx="827579" cy="8275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96E08C9-3BF1-4D5E-8754-09C5CCD07205}"/>
              </a:ext>
            </a:extLst>
          </p:cNvPr>
          <p:cNvSpPr txBox="1"/>
          <p:nvPr/>
        </p:nvSpPr>
        <p:spPr>
          <a:xfrm>
            <a:off x="501467" y="956880"/>
            <a:ext cx="5425200" cy="738664"/>
          </a:xfrm>
          <a:prstGeom prst="rect">
            <a:avLst/>
          </a:prstGeom>
          <a:noFill/>
        </p:spPr>
        <p:txBody>
          <a:bodyPr wrap="square">
            <a:spAutoFit/>
          </a:bodyPr>
          <a:lstStyle/>
          <a:p>
            <a:r>
              <a:rPr lang="en-US" sz="1400"/>
              <a:t>“</a:t>
            </a:r>
            <a:r>
              <a:rPr lang="en-US" sz="1400" i="1"/>
              <a:t>The interpretability of a predictive model is like a label on a medicine bottle. We need to make our drug pills effective </a:t>
            </a:r>
            <a:r>
              <a:rPr lang="en-US" sz="1400" i="1" u="sng"/>
              <a:t>and transparent </a:t>
            </a:r>
            <a:r>
              <a:rPr lang="en-US" sz="1400" i="1"/>
              <a:t>for easy adoption</a:t>
            </a:r>
            <a:r>
              <a:rPr lang="en-US" sz="1400"/>
              <a:t>.”</a:t>
            </a:r>
          </a:p>
        </p:txBody>
      </p:sp>
      <p:sp>
        <p:nvSpPr>
          <p:cNvPr id="9" name="TextBox 8">
            <a:extLst>
              <a:ext uri="{FF2B5EF4-FFF2-40B4-BE49-F238E27FC236}">
                <a16:creationId xmlns:a16="http://schemas.microsoft.com/office/drawing/2014/main" id="{FA967D99-6142-4EB2-B40C-78FF6DFDDC1A}"/>
              </a:ext>
            </a:extLst>
          </p:cNvPr>
          <p:cNvSpPr txBox="1"/>
          <p:nvPr/>
        </p:nvSpPr>
        <p:spPr>
          <a:xfrm>
            <a:off x="3214067" y="1518571"/>
            <a:ext cx="2177865" cy="169277"/>
          </a:xfrm>
          <a:prstGeom prst="rect">
            <a:avLst/>
          </a:prstGeom>
          <a:noFill/>
        </p:spPr>
        <p:txBody>
          <a:bodyPr wrap="square">
            <a:spAutoFit/>
          </a:bodyPr>
          <a:lstStyle/>
          <a:p>
            <a:pPr algn="l"/>
            <a:r>
              <a:rPr lang="en-US" sz="500" b="1" i="0">
                <a:solidFill>
                  <a:srgbClr val="292929"/>
                </a:solidFill>
                <a:effectLst/>
                <a:latin typeface="fell"/>
              </a:rPr>
              <a:t>Credit</a:t>
            </a:r>
            <a:r>
              <a:rPr lang="en-US" sz="500" b="0" i="0">
                <a:solidFill>
                  <a:srgbClr val="292929"/>
                </a:solidFill>
                <a:effectLst/>
                <a:latin typeface="fell"/>
              </a:rPr>
              <a:t>: An Explanation for </a:t>
            </a:r>
            <a:r>
              <a:rPr lang="en-US" sz="500" b="0" i="0" err="1">
                <a:solidFill>
                  <a:srgbClr val="292929"/>
                </a:solidFill>
                <a:effectLst/>
                <a:latin typeface="fell"/>
              </a:rPr>
              <a:t>eXplainable</a:t>
            </a:r>
            <a:r>
              <a:rPr lang="en-US" sz="500" b="0" i="0">
                <a:solidFill>
                  <a:srgbClr val="292929"/>
                </a:solidFill>
                <a:effectLst/>
                <a:latin typeface="fell"/>
              </a:rPr>
              <a:t> AI (https://medium.com/)</a:t>
            </a:r>
          </a:p>
        </p:txBody>
      </p:sp>
      <p:sp>
        <p:nvSpPr>
          <p:cNvPr id="12" name="Title 1">
            <a:extLst>
              <a:ext uri="{FF2B5EF4-FFF2-40B4-BE49-F238E27FC236}">
                <a16:creationId xmlns:a16="http://schemas.microsoft.com/office/drawing/2014/main" id="{0E4897D5-FA9B-455D-80E4-DB8180CEBED7}"/>
              </a:ext>
            </a:extLst>
          </p:cNvPr>
          <p:cNvSpPr>
            <a:spLocks noGrp="1"/>
          </p:cNvSpPr>
          <p:nvPr>
            <p:ph type="title"/>
          </p:nvPr>
        </p:nvSpPr>
        <p:spPr>
          <a:xfrm>
            <a:off x="430200" y="456120"/>
            <a:ext cx="8282160" cy="471344"/>
          </a:xfrm>
        </p:spPr>
        <p:txBody>
          <a:bodyPr/>
          <a:lstStyle/>
          <a:p>
            <a:r>
              <a:rPr lang="en-US" sz="2000"/>
              <a:t>Explainable artificial intelligence (XAI)</a:t>
            </a:r>
            <a:endParaRPr lang="en-US"/>
          </a:p>
        </p:txBody>
      </p:sp>
      <p:sp>
        <p:nvSpPr>
          <p:cNvPr id="13" name="Rectangle 12">
            <a:extLst>
              <a:ext uri="{FF2B5EF4-FFF2-40B4-BE49-F238E27FC236}">
                <a16:creationId xmlns:a16="http://schemas.microsoft.com/office/drawing/2014/main" id="{9745A940-19DE-4E6E-830C-40D3E9E26321}"/>
              </a:ext>
            </a:extLst>
          </p:cNvPr>
          <p:cNvSpPr/>
          <p:nvPr/>
        </p:nvSpPr>
        <p:spPr>
          <a:xfrm>
            <a:off x="501467" y="2314720"/>
            <a:ext cx="1075267" cy="7386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Training Data</a:t>
            </a:r>
          </a:p>
        </p:txBody>
      </p:sp>
      <p:sp>
        <p:nvSpPr>
          <p:cNvPr id="14" name="Rectangle 13">
            <a:extLst>
              <a:ext uri="{FF2B5EF4-FFF2-40B4-BE49-F238E27FC236}">
                <a16:creationId xmlns:a16="http://schemas.microsoft.com/office/drawing/2014/main" id="{ACF614E7-1ADC-4D2A-AE55-C74554C63997}"/>
              </a:ext>
            </a:extLst>
          </p:cNvPr>
          <p:cNvSpPr/>
          <p:nvPr/>
        </p:nvSpPr>
        <p:spPr>
          <a:xfrm>
            <a:off x="2050340" y="2314720"/>
            <a:ext cx="1075267" cy="7386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Machine Learning Process</a:t>
            </a:r>
          </a:p>
        </p:txBody>
      </p:sp>
      <p:sp>
        <p:nvSpPr>
          <p:cNvPr id="15" name="Rectangle 14">
            <a:extLst>
              <a:ext uri="{FF2B5EF4-FFF2-40B4-BE49-F238E27FC236}">
                <a16:creationId xmlns:a16="http://schemas.microsoft.com/office/drawing/2014/main" id="{E3F43760-1E92-4706-92EA-8775E34C4072}"/>
              </a:ext>
            </a:extLst>
          </p:cNvPr>
          <p:cNvSpPr/>
          <p:nvPr/>
        </p:nvSpPr>
        <p:spPr>
          <a:xfrm>
            <a:off x="3599213" y="2314720"/>
            <a:ext cx="1075267" cy="7386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Learned Function</a:t>
            </a:r>
          </a:p>
        </p:txBody>
      </p:sp>
      <p:pic>
        <p:nvPicPr>
          <p:cNvPr id="16" name="Picture 14" descr="Side view of a stressed dog terrified office worker frantically typing  something on the computer keyboard. giving off stress, character,  illustration, doodle. Stock Vector | Adobe Stock">
            <a:extLst>
              <a:ext uri="{FF2B5EF4-FFF2-40B4-BE49-F238E27FC236}">
                <a16:creationId xmlns:a16="http://schemas.microsoft.com/office/drawing/2014/main" id="{F6BA2452-1DB8-46AE-9AD0-A46EE8446D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535" y="222685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F459AF-AF97-4948-B5AA-0644D395ECC7}"/>
              </a:ext>
            </a:extLst>
          </p:cNvPr>
          <p:cNvSpPr txBox="1"/>
          <p:nvPr/>
        </p:nvSpPr>
        <p:spPr>
          <a:xfrm>
            <a:off x="7043082" y="2268554"/>
            <a:ext cx="1819060" cy="69249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900"/>
              <a:t>Why did you do that ?</a:t>
            </a:r>
          </a:p>
          <a:p>
            <a:pPr marL="285750" indent="-285750">
              <a:buFont typeface="Arial" panose="020B0604020202020204" pitchFamily="34" charset="0"/>
              <a:buChar char="•"/>
            </a:pPr>
            <a:r>
              <a:rPr lang="en-US" sz="900"/>
              <a:t>Why not something else?</a:t>
            </a:r>
          </a:p>
          <a:p>
            <a:pPr marL="285750" indent="-285750">
              <a:buFont typeface="Arial" panose="020B0604020202020204" pitchFamily="34" charset="0"/>
              <a:buChar char="•"/>
            </a:pPr>
            <a:r>
              <a:rPr lang="en-US" sz="900"/>
              <a:t>When do you succeed?</a:t>
            </a:r>
          </a:p>
          <a:p>
            <a:pPr marL="285750" indent="-285750">
              <a:buFont typeface="Arial" panose="020B0604020202020204" pitchFamily="34" charset="0"/>
              <a:buChar char="•"/>
            </a:pPr>
            <a:r>
              <a:rPr lang="en-US" sz="900"/>
              <a:t>When do you fail?</a:t>
            </a:r>
          </a:p>
          <a:p>
            <a:pPr marL="285750" indent="-285750">
              <a:buFont typeface="Arial" panose="020B0604020202020204" pitchFamily="34" charset="0"/>
              <a:buChar char="•"/>
            </a:pPr>
            <a:r>
              <a:rPr lang="en-US" sz="900"/>
              <a:t>When can I trust you?</a:t>
            </a:r>
          </a:p>
        </p:txBody>
      </p:sp>
      <p:sp>
        <p:nvSpPr>
          <p:cNvPr id="18" name="Arrow: Right 17">
            <a:extLst>
              <a:ext uri="{FF2B5EF4-FFF2-40B4-BE49-F238E27FC236}">
                <a16:creationId xmlns:a16="http://schemas.microsoft.com/office/drawing/2014/main" id="{F7359C84-CFD8-4A63-94FF-1B7350077D9D}"/>
              </a:ext>
            </a:extLst>
          </p:cNvPr>
          <p:cNvSpPr/>
          <p:nvPr/>
        </p:nvSpPr>
        <p:spPr>
          <a:xfrm>
            <a:off x="1569147" y="2509619"/>
            <a:ext cx="481193" cy="348866"/>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59282BB1-C9E3-436A-AF73-EF480FBB35FD}"/>
              </a:ext>
            </a:extLst>
          </p:cNvPr>
          <p:cNvSpPr/>
          <p:nvPr/>
        </p:nvSpPr>
        <p:spPr>
          <a:xfrm>
            <a:off x="3125607" y="2509619"/>
            <a:ext cx="481193" cy="348866"/>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3111074-2266-4F75-8671-66E495CE3B4D}"/>
              </a:ext>
            </a:extLst>
          </p:cNvPr>
          <p:cNvCxnSpPr>
            <a:stCxn id="15" idx="3"/>
            <a:endCxn id="16" idx="1"/>
          </p:cNvCxnSpPr>
          <p:nvPr/>
        </p:nvCxnSpPr>
        <p:spPr>
          <a:xfrm>
            <a:off x="4674480" y="2684052"/>
            <a:ext cx="1286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61A46E-83D5-4DDB-9E20-D35167229464}"/>
              </a:ext>
            </a:extLst>
          </p:cNvPr>
          <p:cNvSpPr txBox="1"/>
          <p:nvPr/>
        </p:nvSpPr>
        <p:spPr>
          <a:xfrm>
            <a:off x="4741886" y="2371811"/>
            <a:ext cx="1000274" cy="307777"/>
          </a:xfrm>
          <a:prstGeom prst="rect">
            <a:avLst/>
          </a:prstGeom>
          <a:noFill/>
        </p:spPr>
        <p:txBody>
          <a:bodyPr wrap="none" lIns="0" tIns="0" rIns="0" bIns="0" rtlCol="0">
            <a:spAutoFit/>
          </a:bodyPr>
          <a:lstStyle/>
          <a:p>
            <a:r>
              <a:rPr lang="en-US" sz="1000"/>
              <a:t>Decision or</a:t>
            </a:r>
          </a:p>
          <a:p>
            <a:r>
              <a:rPr lang="en-US" sz="1000"/>
              <a:t>Recommendation</a:t>
            </a:r>
          </a:p>
        </p:txBody>
      </p:sp>
      <p:sp>
        <p:nvSpPr>
          <p:cNvPr id="28" name="Rectangle 27">
            <a:extLst>
              <a:ext uri="{FF2B5EF4-FFF2-40B4-BE49-F238E27FC236}">
                <a16:creationId xmlns:a16="http://schemas.microsoft.com/office/drawing/2014/main" id="{296F4536-8C94-4324-B0A1-3861E59160D4}"/>
              </a:ext>
            </a:extLst>
          </p:cNvPr>
          <p:cNvSpPr/>
          <p:nvPr/>
        </p:nvSpPr>
        <p:spPr>
          <a:xfrm>
            <a:off x="501468" y="3440790"/>
            <a:ext cx="1075267" cy="7386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Training Data</a:t>
            </a:r>
          </a:p>
        </p:txBody>
      </p:sp>
      <p:sp>
        <p:nvSpPr>
          <p:cNvPr id="29" name="Rectangle 28">
            <a:extLst>
              <a:ext uri="{FF2B5EF4-FFF2-40B4-BE49-F238E27FC236}">
                <a16:creationId xmlns:a16="http://schemas.microsoft.com/office/drawing/2014/main" id="{DDF43DF4-6729-4228-94CF-D9EB6734DB6C}"/>
              </a:ext>
            </a:extLst>
          </p:cNvPr>
          <p:cNvSpPr/>
          <p:nvPr/>
        </p:nvSpPr>
        <p:spPr>
          <a:xfrm>
            <a:off x="2050341" y="3440790"/>
            <a:ext cx="1075267" cy="7386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Machine Learning Process</a:t>
            </a:r>
          </a:p>
        </p:txBody>
      </p:sp>
      <p:sp>
        <p:nvSpPr>
          <p:cNvPr id="30" name="Rectangle 29">
            <a:extLst>
              <a:ext uri="{FF2B5EF4-FFF2-40B4-BE49-F238E27FC236}">
                <a16:creationId xmlns:a16="http://schemas.microsoft.com/office/drawing/2014/main" id="{72663332-EC55-4DA3-AE18-A8406B83CEAC}"/>
              </a:ext>
            </a:extLst>
          </p:cNvPr>
          <p:cNvSpPr/>
          <p:nvPr/>
        </p:nvSpPr>
        <p:spPr>
          <a:xfrm>
            <a:off x="3599214" y="3440790"/>
            <a:ext cx="1075267" cy="7386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Learned Function</a:t>
            </a:r>
          </a:p>
        </p:txBody>
      </p:sp>
      <p:sp>
        <p:nvSpPr>
          <p:cNvPr id="32" name="TextBox 31">
            <a:extLst>
              <a:ext uri="{FF2B5EF4-FFF2-40B4-BE49-F238E27FC236}">
                <a16:creationId xmlns:a16="http://schemas.microsoft.com/office/drawing/2014/main" id="{77A04AD3-5ACD-4CF6-A934-1B0110CA8E1F}"/>
              </a:ext>
            </a:extLst>
          </p:cNvPr>
          <p:cNvSpPr txBox="1"/>
          <p:nvPr/>
        </p:nvSpPr>
        <p:spPr>
          <a:xfrm>
            <a:off x="7043082" y="3394624"/>
            <a:ext cx="1811691" cy="69249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900"/>
              <a:t>I understand why</a:t>
            </a:r>
          </a:p>
          <a:p>
            <a:pPr marL="285750" indent="-285750">
              <a:buFont typeface="Arial" panose="020B0604020202020204" pitchFamily="34" charset="0"/>
              <a:buChar char="•"/>
            </a:pPr>
            <a:r>
              <a:rPr lang="en-US" sz="900"/>
              <a:t>I understand why not</a:t>
            </a:r>
          </a:p>
          <a:p>
            <a:pPr marL="285750" indent="-285750">
              <a:buFont typeface="Arial" panose="020B0604020202020204" pitchFamily="34" charset="0"/>
              <a:buChar char="•"/>
            </a:pPr>
            <a:r>
              <a:rPr lang="en-US" sz="900"/>
              <a:t>I know when you succeed</a:t>
            </a:r>
          </a:p>
          <a:p>
            <a:pPr marL="285750" indent="-285750">
              <a:buFont typeface="Arial" panose="020B0604020202020204" pitchFamily="34" charset="0"/>
              <a:buChar char="•"/>
            </a:pPr>
            <a:r>
              <a:rPr lang="en-US" sz="900"/>
              <a:t>I know when you fail</a:t>
            </a:r>
          </a:p>
          <a:p>
            <a:pPr marL="285750" indent="-285750">
              <a:buFont typeface="Arial" panose="020B0604020202020204" pitchFamily="34" charset="0"/>
              <a:buChar char="•"/>
            </a:pPr>
            <a:r>
              <a:rPr lang="en-US" sz="900"/>
              <a:t>I know when to trust you</a:t>
            </a:r>
          </a:p>
        </p:txBody>
      </p:sp>
      <p:sp>
        <p:nvSpPr>
          <p:cNvPr id="33" name="Arrow: Right 32">
            <a:extLst>
              <a:ext uri="{FF2B5EF4-FFF2-40B4-BE49-F238E27FC236}">
                <a16:creationId xmlns:a16="http://schemas.microsoft.com/office/drawing/2014/main" id="{A8DF27F6-CC67-42A6-A86C-937F8A12521A}"/>
              </a:ext>
            </a:extLst>
          </p:cNvPr>
          <p:cNvSpPr/>
          <p:nvPr/>
        </p:nvSpPr>
        <p:spPr>
          <a:xfrm>
            <a:off x="1569148" y="3635689"/>
            <a:ext cx="481193" cy="348866"/>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CA9395DA-A5A9-4367-8687-CE3307ECF5E7}"/>
              </a:ext>
            </a:extLst>
          </p:cNvPr>
          <p:cNvSpPr/>
          <p:nvPr/>
        </p:nvSpPr>
        <p:spPr>
          <a:xfrm>
            <a:off x="3125608" y="3635689"/>
            <a:ext cx="481193" cy="348866"/>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E31FF2-D955-48D8-AEA2-DE3FC01633AE}"/>
              </a:ext>
            </a:extLst>
          </p:cNvPr>
          <p:cNvSpPr/>
          <p:nvPr/>
        </p:nvSpPr>
        <p:spPr>
          <a:xfrm>
            <a:off x="4674480" y="3433940"/>
            <a:ext cx="862721" cy="7460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Explainable interface</a:t>
            </a:r>
          </a:p>
        </p:txBody>
      </p:sp>
      <p:pic>
        <p:nvPicPr>
          <p:cNvPr id="41" name="Picture 8" descr="One line drawing of young business man giving thumbs up gesture and sitting  on office chair and open the laptop to start working. Business management  Stock Vector Image &amp; Art - Alamy">
            <a:extLst>
              <a:ext uri="{FF2B5EF4-FFF2-40B4-BE49-F238E27FC236}">
                <a16:creationId xmlns:a16="http://schemas.microsoft.com/office/drawing/2014/main" id="{53583EB9-F0DE-42AE-8A04-CA6CAA7744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398" b="13321"/>
          <a:stretch/>
        </p:blipFill>
        <p:spPr bwMode="auto">
          <a:xfrm>
            <a:off x="5757027" y="3480564"/>
            <a:ext cx="1187606" cy="7708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5C2F1927-A9FC-4AA9-A834-B18C3E3C51F9}"/>
              </a:ext>
            </a:extLst>
          </p:cNvPr>
          <p:cNvCxnSpPr>
            <a:cxnSpLocks/>
            <a:stCxn id="38" idx="3"/>
          </p:cNvCxnSpPr>
          <p:nvPr/>
        </p:nvCxnSpPr>
        <p:spPr>
          <a:xfrm>
            <a:off x="5537201" y="3806966"/>
            <a:ext cx="423335" cy="3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21A3EB2-DF8A-41D3-A219-5369CBD5F78B}"/>
              </a:ext>
            </a:extLst>
          </p:cNvPr>
          <p:cNvSpPr/>
          <p:nvPr/>
        </p:nvSpPr>
        <p:spPr>
          <a:xfrm>
            <a:off x="379398" y="2184517"/>
            <a:ext cx="8485200" cy="10588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C07F5BC-D8F0-4B5E-941A-598075CAF42E}"/>
              </a:ext>
            </a:extLst>
          </p:cNvPr>
          <p:cNvSpPr/>
          <p:nvPr/>
        </p:nvSpPr>
        <p:spPr>
          <a:xfrm>
            <a:off x="376941" y="3243942"/>
            <a:ext cx="8485200" cy="10588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374F696-8667-408B-8343-A65C49C800EC}"/>
              </a:ext>
            </a:extLst>
          </p:cNvPr>
          <p:cNvSpPr txBox="1"/>
          <p:nvPr/>
        </p:nvSpPr>
        <p:spPr>
          <a:xfrm>
            <a:off x="6347160" y="643925"/>
            <a:ext cx="2796840" cy="369332"/>
          </a:xfrm>
          <a:prstGeom prst="rect">
            <a:avLst/>
          </a:prstGeom>
          <a:noFill/>
        </p:spPr>
        <p:txBody>
          <a:bodyPr wrap="square">
            <a:spAutoFit/>
          </a:bodyPr>
          <a:lstStyle/>
          <a:p>
            <a:r>
              <a:rPr lang="en-US" sz="1800"/>
              <a:t>We need to have </a:t>
            </a:r>
            <a:r>
              <a:rPr lang="en-US" sz="1800" b="1" u="sng"/>
              <a:t>trust!</a:t>
            </a:r>
            <a:endParaRPr lang="en-US" sz="1800"/>
          </a:p>
        </p:txBody>
      </p:sp>
    </p:spTree>
    <p:extLst>
      <p:ext uri="{BB962C8B-B14F-4D97-AF65-F5344CB8AC3E}">
        <p14:creationId xmlns:p14="http://schemas.microsoft.com/office/powerpoint/2010/main" val="386305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par>
                                <p:cTn id="66" presetID="10" presetClass="entr" presetSubtype="0"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p:bldP spid="18" grpId="0" animBg="1"/>
      <p:bldP spid="19" grpId="0" animBg="1"/>
      <p:bldP spid="22" grpId="0"/>
      <p:bldP spid="28" grpId="0" animBg="1"/>
      <p:bldP spid="29" grpId="0" animBg="1"/>
      <p:bldP spid="30" grpId="0" animBg="1"/>
      <p:bldP spid="32" grpId="0"/>
      <p:bldP spid="33" grpId="0" animBg="1"/>
      <p:bldP spid="34" grpId="0" animBg="1"/>
      <p:bldP spid="38" grpId="0" animBg="1"/>
      <p:bldP spid="2" grpId="0" animBg="1"/>
      <p:bldP spid="31" grpId="0" animBg="1"/>
      <p:bldP spid="3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C123-260F-4A3D-933C-D2E8660A3300}"/>
              </a:ext>
            </a:extLst>
          </p:cNvPr>
          <p:cNvSpPr>
            <a:spLocks noGrp="1"/>
          </p:cNvSpPr>
          <p:nvPr>
            <p:ph type="title"/>
          </p:nvPr>
        </p:nvSpPr>
        <p:spPr/>
        <p:txBody>
          <a:bodyPr/>
          <a:lstStyle/>
          <a:p>
            <a:r>
              <a:rPr lang="en-US" sz="2000"/>
              <a:t>Explainable artificial intelligence (XAI)</a:t>
            </a:r>
            <a:endParaRPr lang="en-US"/>
          </a:p>
        </p:txBody>
      </p:sp>
      <p:sp>
        <p:nvSpPr>
          <p:cNvPr id="3" name="Date Placeholder 2">
            <a:extLst>
              <a:ext uri="{FF2B5EF4-FFF2-40B4-BE49-F238E27FC236}">
                <a16:creationId xmlns:a16="http://schemas.microsoft.com/office/drawing/2014/main" id="{AC484AB2-C399-47FE-8773-A3A7C87E3F66}"/>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DCFB0E2C-309A-4AA4-9CCE-8E7389374E48}"/>
              </a:ext>
            </a:extLst>
          </p:cNvPr>
          <p:cNvSpPr>
            <a:spLocks noGrp="1"/>
          </p:cNvSpPr>
          <p:nvPr>
            <p:ph type="ftr" sz="quarter" idx="11"/>
          </p:nvPr>
        </p:nvSpPr>
        <p:spPr/>
        <p:txBody>
          <a:bodyPr/>
          <a:lstStyle/>
          <a:p>
            <a:r>
              <a:rPr lang="en-GB" noProof="1"/>
              <a:t>AI-ML-Big Data  | WL Labs | CTO | Internal | © Worldline</a:t>
            </a:r>
          </a:p>
        </p:txBody>
      </p:sp>
      <p:sp>
        <p:nvSpPr>
          <p:cNvPr id="11" name="Content Placeholder 4">
            <a:extLst>
              <a:ext uri="{FF2B5EF4-FFF2-40B4-BE49-F238E27FC236}">
                <a16:creationId xmlns:a16="http://schemas.microsoft.com/office/drawing/2014/main" id="{E092952A-4BDA-43BE-AF3D-114AB2ECFFF5}"/>
              </a:ext>
            </a:extLst>
          </p:cNvPr>
          <p:cNvSpPr txBox="1">
            <a:spLocks/>
          </p:cNvSpPr>
          <p:nvPr/>
        </p:nvSpPr>
        <p:spPr>
          <a:xfrm>
            <a:off x="74904" y="927464"/>
            <a:ext cx="8984431" cy="1926478"/>
          </a:xfrm>
          <a:prstGeom prst="rect">
            <a:avLst/>
          </a:prstGeom>
        </p:spPr>
        <p:txBody>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0" lvl="0" indent="0" algn="just">
              <a:buFont typeface="Arial" panose="020B0604020202020204" pitchFamily="34" charset="0"/>
              <a:buNone/>
            </a:pPr>
            <a:r>
              <a:rPr lang="en-US" sz="900"/>
              <a:t>We need to be able to explain the predictions, for instance in the following cases :</a:t>
            </a:r>
          </a:p>
          <a:p>
            <a:pPr lvl="0" algn="just"/>
            <a:r>
              <a:rPr lang="en-US" sz="900" b="1"/>
              <a:t>Legal aspect</a:t>
            </a:r>
            <a:r>
              <a:rPr lang="en-US" sz="900"/>
              <a:t>: Article 22 of the GDPR provides rules to avoid that humans are subject to decisions made only by machines. Models without an explanation may incur a penalty of up to 20,000,000 € or, in the case of a company, 4% of the total worldwide turnover of the previous year (the higher amount being taken).</a:t>
            </a:r>
          </a:p>
          <a:p>
            <a:pPr lvl="0" algn="just"/>
            <a:r>
              <a:rPr lang="en-US" sz="900" b="1"/>
              <a:t>Debugging</a:t>
            </a:r>
            <a:r>
              <a:rPr lang="en-US" sz="900"/>
              <a:t>: The model has a good precision, but we seek to know the influencing variables in order to check the coherence with the business knowledge of the domain.</a:t>
            </a:r>
          </a:p>
          <a:p>
            <a:pPr lvl="0" algn="just"/>
            <a:r>
              <a:rPr lang="en-US" sz="900" b="1"/>
              <a:t>Model validation</a:t>
            </a:r>
            <a:r>
              <a:rPr lang="en-US" sz="900"/>
              <a:t>:</a:t>
            </a:r>
            <a:r>
              <a:rPr lang="en-US" sz="900" b="1"/>
              <a:t> </a:t>
            </a:r>
            <a:r>
              <a:rPr lang="en-US" sz="900"/>
              <a:t>For some applications (e.g., medical, autonomous vehicles …), we need to control the risk of the model, which requires a deep understanding of it.</a:t>
            </a:r>
          </a:p>
          <a:p>
            <a:pPr lvl="0" algn="just"/>
            <a:r>
              <a:rPr lang="en-US" sz="900" b="1"/>
              <a:t>Recommendation</a:t>
            </a:r>
            <a:r>
              <a:rPr lang="en-US" sz="900"/>
              <a:t>: Imagine a client of a bank requesting a loan, the request is refused following the decision of an ML model. However, it is necessary to be able to explain to this client the reasons for this refusal in order to be able to do some advises/recommendations to him.</a:t>
            </a:r>
          </a:p>
          <a:p>
            <a:pPr marL="0" lvl="0" indent="0" algn="just">
              <a:buFont typeface="Arial" panose="020B0604020202020204" pitchFamily="34" charset="0"/>
              <a:buNone/>
            </a:pPr>
            <a:endParaRPr lang="en-US" sz="900"/>
          </a:p>
          <a:p>
            <a:pPr lvl="0" algn="just"/>
            <a:endParaRPr lang="en-US" sz="900"/>
          </a:p>
          <a:p>
            <a:pPr lvl="0" algn="just"/>
            <a:endParaRPr lang="en-US" sz="900"/>
          </a:p>
          <a:p>
            <a:pPr marL="0" lvl="0" indent="0" algn="just">
              <a:buFont typeface="Arial" panose="020B0604020202020204" pitchFamily="34" charset="0"/>
              <a:buNone/>
            </a:pPr>
            <a:r>
              <a:rPr lang="en-US" sz="900"/>
              <a:t>The interpretation of complex "black box" Machine Learning (ML) predictive models is an important issue in the field of Data Science today.</a:t>
            </a:r>
          </a:p>
          <a:p>
            <a:pPr marL="0" lvl="0" indent="0" algn="just">
              <a:buFont typeface="Arial" panose="020B0604020202020204" pitchFamily="34" charset="0"/>
              <a:buNone/>
            </a:pPr>
            <a:endParaRPr lang="en-US" sz="900"/>
          </a:p>
        </p:txBody>
      </p:sp>
      <p:pic>
        <p:nvPicPr>
          <p:cNvPr id="12" name="Picture 11">
            <a:extLst>
              <a:ext uri="{FF2B5EF4-FFF2-40B4-BE49-F238E27FC236}">
                <a16:creationId xmlns:a16="http://schemas.microsoft.com/office/drawing/2014/main" id="{9342DA27-8D21-46AB-B1B4-F2D7C36D86C8}"/>
              </a:ext>
            </a:extLst>
          </p:cNvPr>
          <p:cNvPicPr>
            <a:picLocks noChangeAspect="1"/>
          </p:cNvPicPr>
          <p:nvPr/>
        </p:nvPicPr>
        <p:blipFill>
          <a:blip r:embed="rId2"/>
          <a:stretch>
            <a:fillRect/>
          </a:stretch>
        </p:blipFill>
        <p:spPr>
          <a:xfrm>
            <a:off x="245434" y="2850414"/>
            <a:ext cx="2721074" cy="1376067"/>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F53D8B5-1DB2-4263-B441-C454AE2D2991}"/>
              </a:ext>
            </a:extLst>
          </p:cNvPr>
          <p:cNvSpPr txBox="1"/>
          <p:nvPr/>
        </p:nvSpPr>
        <p:spPr>
          <a:xfrm>
            <a:off x="3091510" y="2901009"/>
            <a:ext cx="5306852" cy="1107996"/>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900"/>
              <a:t>The field of explainable artificial intelligence (XAI) is not new. Its beginnings go back to the origins of AI research.</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a:t>Since around 2015, there has been a resurgence in the areas of XAI research. It parallels the progress and increasing presence of ML systems in society.</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a:t>Today, increasingly complex models such as DL neural models are emerging. This brings new challenges concerning explainability to engineers and those involved in the models.</a:t>
            </a:r>
          </a:p>
        </p:txBody>
      </p:sp>
      <p:sp>
        <p:nvSpPr>
          <p:cNvPr id="14" name="Rectangle 13">
            <a:extLst>
              <a:ext uri="{FF2B5EF4-FFF2-40B4-BE49-F238E27FC236}">
                <a16:creationId xmlns:a16="http://schemas.microsoft.com/office/drawing/2014/main" id="{6BF17F0B-5464-4468-806E-FBBE4A4ADBEF}"/>
              </a:ext>
            </a:extLst>
          </p:cNvPr>
          <p:cNvSpPr/>
          <p:nvPr/>
        </p:nvSpPr>
        <p:spPr>
          <a:xfrm>
            <a:off x="184975" y="2828942"/>
            <a:ext cx="8363678" cy="146174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83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fade">
                                      <p:cBhvr>
                                        <p:cTn id="26" dur="500"/>
                                        <p:tgtEl>
                                          <p:spTgt spid="11">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animEffect transition="in" filter="fade">
                                      <p:cBhvr>
                                        <p:cTn id="31" dur="500"/>
                                        <p:tgtEl>
                                          <p:spTgt spid="11">
                                            <p:txEl>
                                              <p:pRg st="8" end="8"/>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BE756D4-9B61-4A56-8852-DC9B6B01F2EB}"/>
              </a:ext>
            </a:extLst>
          </p:cNvPr>
          <p:cNvPicPr>
            <a:picLocks noChangeAspect="1"/>
          </p:cNvPicPr>
          <p:nvPr/>
        </p:nvPicPr>
        <p:blipFill>
          <a:blip r:embed="rId2"/>
          <a:stretch>
            <a:fillRect/>
          </a:stretch>
        </p:blipFill>
        <p:spPr>
          <a:xfrm>
            <a:off x="6556698" y="2549641"/>
            <a:ext cx="2549939" cy="1045750"/>
          </a:xfrm>
          <a:prstGeom prst="rect">
            <a:avLst/>
          </a:prstGeom>
        </p:spPr>
      </p:pic>
      <p:sp>
        <p:nvSpPr>
          <p:cNvPr id="2" name="Title 1">
            <a:extLst>
              <a:ext uri="{FF2B5EF4-FFF2-40B4-BE49-F238E27FC236}">
                <a16:creationId xmlns:a16="http://schemas.microsoft.com/office/drawing/2014/main" id="{C61BE22C-4904-4858-8C03-3CFCE6F630DA}"/>
              </a:ext>
            </a:extLst>
          </p:cNvPr>
          <p:cNvSpPr>
            <a:spLocks noGrp="1"/>
          </p:cNvSpPr>
          <p:nvPr>
            <p:ph type="title"/>
          </p:nvPr>
        </p:nvSpPr>
        <p:spPr/>
        <p:txBody>
          <a:bodyPr/>
          <a:lstStyle/>
          <a:p>
            <a:r>
              <a:rPr lang="en-US"/>
              <a:t>Taxonomy: explainable ML models</a:t>
            </a:r>
          </a:p>
        </p:txBody>
      </p:sp>
      <p:sp>
        <p:nvSpPr>
          <p:cNvPr id="3" name="Date Placeholder 2">
            <a:extLst>
              <a:ext uri="{FF2B5EF4-FFF2-40B4-BE49-F238E27FC236}">
                <a16:creationId xmlns:a16="http://schemas.microsoft.com/office/drawing/2014/main" id="{3D55A004-052F-4383-8B26-FFA442A34FFC}"/>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13854C14-643B-4663-9CAF-5BE7E3088DC3}"/>
              </a:ext>
            </a:extLst>
          </p:cNvPr>
          <p:cNvSpPr>
            <a:spLocks noGrp="1"/>
          </p:cNvSpPr>
          <p:nvPr>
            <p:ph type="ftr" sz="quarter" idx="11"/>
          </p:nvPr>
        </p:nvSpPr>
        <p:spPr/>
        <p:txBody>
          <a:bodyPr/>
          <a:lstStyle/>
          <a:p>
            <a:r>
              <a:rPr lang="en-GB" noProof="1"/>
              <a:t>AI-ML-Big Data  | WL Labs | CTO | Internal | © Worldline</a:t>
            </a:r>
          </a:p>
        </p:txBody>
      </p:sp>
      <p:sp>
        <p:nvSpPr>
          <p:cNvPr id="5" name="Content Placeholder 4">
            <a:extLst>
              <a:ext uri="{FF2B5EF4-FFF2-40B4-BE49-F238E27FC236}">
                <a16:creationId xmlns:a16="http://schemas.microsoft.com/office/drawing/2014/main" id="{64B9B171-2357-4866-B295-ECB945C8EC9F}"/>
              </a:ext>
            </a:extLst>
          </p:cNvPr>
          <p:cNvSpPr>
            <a:spLocks noGrp="1"/>
          </p:cNvSpPr>
          <p:nvPr>
            <p:ph sz="quarter" idx="15"/>
          </p:nvPr>
        </p:nvSpPr>
        <p:spPr>
          <a:xfrm>
            <a:off x="3898082" y="794479"/>
            <a:ext cx="3626818" cy="3778964"/>
          </a:xfrm>
        </p:spPr>
        <p:txBody>
          <a:bodyPr/>
          <a:lstStyle/>
          <a:p>
            <a:r>
              <a:rPr lang="en-US" sz="900"/>
              <a:t>After training (Post-hoc)</a:t>
            </a:r>
          </a:p>
          <a:p>
            <a:pPr lvl="1"/>
            <a:r>
              <a:rPr lang="en-US" sz="900"/>
              <a:t>Applying methods that analyze models after training</a:t>
            </a:r>
          </a:p>
          <a:p>
            <a:r>
              <a:rPr lang="en-US" sz="900"/>
              <a:t>Model type (Intrinsic)</a:t>
            </a:r>
          </a:p>
          <a:p>
            <a:pPr lvl="1"/>
            <a:r>
              <a:rPr lang="en-US" sz="900"/>
              <a:t>Restricting the complexity of the machine learning model</a:t>
            </a:r>
          </a:p>
          <a:p>
            <a:pPr lvl="1"/>
            <a:r>
              <a:rPr lang="en-US" sz="900"/>
              <a:t>Simple Structure: decision trees, linear models</a:t>
            </a:r>
          </a:p>
          <a:p>
            <a:pPr marL="0" indent="0">
              <a:buNone/>
            </a:pPr>
            <a:endParaRPr lang="en-US" sz="900"/>
          </a:p>
          <a:p>
            <a:pPr marL="0" indent="0">
              <a:buNone/>
            </a:pPr>
            <a:endParaRPr lang="en-US" sz="900"/>
          </a:p>
          <a:p>
            <a:r>
              <a:rPr lang="en-US" sz="900"/>
              <a:t>Individual predictions (Local)</a:t>
            </a:r>
          </a:p>
          <a:p>
            <a:pPr lvl="1"/>
            <a:r>
              <a:rPr lang="en-US" sz="900"/>
              <a:t>Interpretability of individual predictions or a small part of the model’s prediction space</a:t>
            </a:r>
          </a:p>
          <a:p>
            <a:r>
              <a:rPr lang="en-US" sz="900"/>
              <a:t>Entire model (Global) – a.k.a. “feature importance”</a:t>
            </a:r>
            <a:endParaRPr lang="en-US"/>
          </a:p>
          <a:p>
            <a:pPr lvl="1"/>
            <a:r>
              <a:rPr lang="en-US" sz="900"/>
              <a:t>Aggregation/ranked contributions of input variables for the entire model’s prediction space</a:t>
            </a:r>
          </a:p>
          <a:p>
            <a:endParaRPr lang="en-US" sz="800"/>
          </a:p>
          <a:p>
            <a:r>
              <a:rPr lang="en-US" sz="900"/>
              <a:t>Hybrid </a:t>
            </a:r>
          </a:p>
          <a:p>
            <a:pPr lvl="1"/>
            <a:r>
              <a:rPr lang="en-US" sz="900"/>
              <a:t>Aggregate the scores of some local methods to provide a global view of the model’s prediction space</a:t>
            </a:r>
            <a:endParaRPr lang="en-US" sz="800"/>
          </a:p>
          <a:p>
            <a:pPr marL="403200" lvl="2" indent="0">
              <a:buNone/>
            </a:pPr>
            <a:endParaRPr lang="en-US" sz="800"/>
          </a:p>
          <a:p>
            <a:pPr marL="403200" lvl="2" indent="0">
              <a:buNone/>
            </a:pPr>
            <a:endParaRPr lang="en-US" sz="800"/>
          </a:p>
          <a:p>
            <a:r>
              <a:rPr lang="en-US" sz="900"/>
              <a:t>Model Specific</a:t>
            </a:r>
          </a:p>
          <a:p>
            <a:pPr lvl="1"/>
            <a:r>
              <a:rPr lang="en-US" sz="900"/>
              <a:t>Only works for specific models due to definition</a:t>
            </a:r>
          </a:p>
          <a:p>
            <a:r>
              <a:rPr lang="en-US" sz="900"/>
              <a:t>Model Agnostic</a:t>
            </a:r>
          </a:p>
          <a:p>
            <a:pPr lvl="1"/>
            <a:r>
              <a:rPr lang="en-US" sz="900"/>
              <a:t>Portable across model definitions</a:t>
            </a:r>
          </a:p>
          <a:p>
            <a:pPr lvl="1"/>
            <a:endParaRPr lang="en-US" sz="900"/>
          </a:p>
          <a:p>
            <a:pPr lvl="1"/>
            <a:endParaRPr lang="en-US" sz="900"/>
          </a:p>
          <a:p>
            <a:pPr lvl="1"/>
            <a:endParaRPr lang="en-US" sz="900"/>
          </a:p>
        </p:txBody>
      </p:sp>
      <p:pic>
        <p:nvPicPr>
          <p:cNvPr id="9" name="Picture 8">
            <a:extLst>
              <a:ext uri="{FF2B5EF4-FFF2-40B4-BE49-F238E27FC236}">
                <a16:creationId xmlns:a16="http://schemas.microsoft.com/office/drawing/2014/main" id="{ED6197C6-9B60-4526-9FFE-B0B994A7B60D}"/>
              </a:ext>
            </a:extLst>
          </p:cNvPr>
          <p:cNvPicPr>
            <a:picLocks noChangeAspect="1"/>
          </p:cNvPicPr>
          <p:nvPr/>
        </p:nvPicPr>
        <p:blipFill>
          <a:blip r:embed="rId3"/>
          <a:stretch>
            <a:fillRect/>
          </a:stretch>
        </p:blipFill>
        <p:spPr>
          <a:xfrm>
            <a:off x="118308" y="1114470"/>
            <a:ext cx="3722172" cy="2991826"/>
          </a:xfrm>
          <a:prstGeom prst="rect">
            <a:avLst/>
          </a:prstGeom>
        </p:spPr>
      </p:pic>
      <p:sp>
        <p:nvSpPr>
          <p:cNvPr id="10" name="TextBox 9">
            <a:extLst>
              <a:ext uri="{FF2B5EF4-FFF2-40B4-BE49-F238E27FC236}">
                <a16:creationId xmlns:a16="http://schemas.microsoft.com/office/drawing/2014/main" id="{0A295D56-BA2D-4757-81E6-A3665D607AB6}"/>
              </a:ext>
            </a:extLst>
          </p:cNvPr>
          <p:cNvSpPr txBox="1"/>
          <p:nvPr/>
        </p:nvSpPr>
        <p:spPr>
          <a:xfrm>
            <a:off x="46356" y="4148639"/>
            <a:ext cx="1433085" cy="61555"/>
          </a:xfrm>
          <a:prstGeom prst="rect">
            <a:avLst/>
          </a:prstGeom>
          <a:noFill/>
        </p:spPr>
        <p:txBody>
          <a:bodyPr wrap="square" lIns="0" tIns="0" rIns="0" bIns="0" rtlCol="0">
            <a:spAutoFit/>
          </a:bodyPr>
          <a:lstStyle/>
          <a:p>
            <a:r>
              <a:rPr lang="en-US" sz="400" b="1"/>
              <a:t>Credit</a:t>
            </a:r>
            <a:r>
              <a:rPr lang="en-US" sz="400"/>
              <a:t>: </a:t>
            </a:r>
            <a:r>
              <a:rPr lang="en-US" sz="400" b="0" i="0">
                <a:effectLst/>
                <a:latin typeface="Roboto" panose="02000000000000000000" pitchFamily="2" charset="0"/>
              </a:rPr>
              <a:t>Introduction to Explainable AI (ML Tech Talks) - Google</a:t>
            </a:r>
          </a:p>
        </p:txBody>
      </p:sp>
      <p:sp>
        <p:nvSpPr>
          <p:cNvPr id="6" name="Rectangle 5">
            <a:extLst>
              <a:ext uri="{FF2B5EF4-FFF2-40B4-BE49-F238E27FC236}">
                <a16:creationId xmlns:a16="http://schemas.microsoft.com/office/drawing/2014/main" id="{FFDF8AC1-6956-4E3D-98F6-715043A4134F}"/>
              </a:ext>
            </a:extLst>
          </p:cNvPr>
          <p:cNvSpPr/>
          <p:nvPr/>
        </p:nvSpPr>
        <p:spPr>
          <a:xfrm>
            <a:off x="7411645" y="1312401"/>
            <a:ext cx="903402" cy="575812"/>
          </a:xfrm>
          <a:prstGeom prst="rect">
            <a:avLst/>
          </a:prstGeom>
          <a:solidFill>
            <a:schemeClr val="bg2">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4C7D6C-1973-4326-855F-E58CEF54FA18}"/>
              </a:ext>
            </a:extLst>
          </p:cNvPr>
          <p:cNvSpPr/>
          <p:nvPr/>
        </p:nvSpPr>
        <p:spPr>
          <a:xfrm>
            <a:off x="7435629" y="1378546"/>
            <a:ext cx="853283" cy="446707"/>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a:t>Build </a:t>
            </a:r>
            <a:r>
              <a:rPr lang="en-US" sz="500" b="1"/>
              <a:t>interpretable</a:t>
            </a:r>
            <a:r>
              <a:rPr lang="en-US" sz="500"/>
              <a:t> ML models</a:t>
            </a:r>
          </a:p>
        </p:txBody>
      </p:sp>
      <p:sp>
        <p:nvSpPr>
          <p:cNvPr id="14" name="Rectangle 13">
            <a:extLst>
              <a:ext uri="{FF2B5EF4-FFF2-40B4-BE49-F238E27FC236}">
                <a16:creationId xmlns:a16="http://schemas.microsoft.com/office/drawing/2014/main" id="{2986390B-0286-483D-B9E7-D784CB7EA835}"/>
              </a:ext>
            </a:extLst>
          </p:cNvPr>
          <p:cNvSpPr/>
          <p:nvPr/>
        </p:nvSpPr>
        <p:spPr>
          <a:xfrm>
            <a:off x="7232132" y="692996"/>
            <a:ext cx="903402" cy="575812"/>
          </a:xfrm>
          <a:prstGeom prst="rect">
            <a:avLst/>
          </a:prstGeom>
          <a:solidFill>
            <a:schemeClr val="bg2">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CF26FB-E14A-44B1-9AA6-E80A11AD798F}"/>
              </a:ext>
            </a:extLst>
          </p:cNvPr>
          <p:cNvSpPr/>
          <p:nvPr/>
        </p:nvSpPr>
        <p:spPr>
          <a:xfrm>
            <a:off x="7256116" y="759141"/>
            <a:ext cx="853283" cy="446707"/>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a:t>Derive explanations for </a:t>
            </a:r>
            <a:r>
              <a:rPr lang="en-US" sz="500" b="1"/>
              <a:t>complex</a:t>
            </a:r>
            <a:r>
              <a:rPr lang="en-US" sz="500"/>
              <a:t> ML models</a:t>
            </a:r>
          </a:p>
        </p:txBody>
      </p:sp>
      <p:pic>
        <p:nvPicPr>
          <p:cNvPr id="16" name="Graphic 15" descr="Lightbulb outline">
            <a:extLst>
              <a:ext uri="{FF2B5EF4-FFF2-40B4-BE49-F238E27FC236}">
                <a16:creationId xmlns:a16="http://schemas.microsoft.com/office/drawing/2014/main" id="{1E8AE35B-0E0F-4000-A544-201099C449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6664" y="1628831"/>
            <a:ext cx="196422" cy="196422"/>
          </a:xfrm>
          <a:prstGeom prst="rect">
            <a:avLst/>
          </a:prstGeom>
        </p:spPr>
      </p:pic>
      <p:pic>
        <p:nvPicPr>
          <p:cNvPr id="18" name="Graphic 17" descr="Head with gears outline">
            <a:extLst>
              <a:ext uri="{FF2B5EF4-FFF2-40B4-BE49-F238E27FC236}">
                <a16:creationId xmlns:a16="http://schemas.microsoft.com/office/drawing/2014/main" id="{61083028-A57E-4C57-B222-C68911D4DA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8426" y="1033242"/>
            <a:ext cx="180973" cy="180973"/>
          </a:xfrm>
          <a:prstGeom prst="rect">
            <a:avLst/>
          </a:prstGeom>
        </p:spPr>
      </p:pic>
    </p:spTree>
    <p:extLst>
      <p:ext uri="{BB962C8B-B14F-4D97-AF65-F5344CB8AC3E}">
        <p14:creationId xmlns:p14="http://schemas.microsoft.com/office/powerpoint/2010/main" val="27484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animEffect transition="in" filter="fade">
                                      <p:cBhvr>
                                        <p:cTn id="59" dur="500"/>
                                        <p:tgtEl>
                                          <p:spTgt spid="5">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5">
                                            <p:txEl>
                                              <p:pRg st="13" end="13"/>
                                            </p:txEl>
                                          </p:spTgt>
                                        </p:tgtEl>
                                        <p:attrNameLst>
                                          <p:attrName>style.visibility</p:attrName>
                                        </p:attrNameLst>
                                      </p:cBhvr>
                                      <p:to>
                                        <p:strVal val="visible"/>
                                      </p:to>
                                    </p:set>
                                    <p:animEffect transition="in" filter="fade">
                                      <p:cBhvr>
                                        <p:cTn id="62" dur="500"/>
                                        <p:tgtEl>
                                          <p:spTgt spid="5">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animEffect transition="in" filter="fade">
                                      <p:cBhvr>
                                        <p:cTn id="67" dur="500"/>
                                        <p:tgtEl>
                                          <p:spTgt spid="5">
                                            <p:txEl>
                                              <p:pRg st="16" end="16"/>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5">
                                            <p:txEl>
                                              <p:pRg st="17" end="17"/>
                                            </p:txEl>
                                          </p:spTgt>
                                        </p:tgtEl>
                                        <p:attrNameLst>
                                          <p:attrName>style.visibility</p:attrName>
                                        </p:attrNameLst>
                                      </p:cBhvr>
                                      <p:to>
                                        <p:strVal val="visible"/>
                                      </p:to>
                                    </p:set>
                                    <p:animEffect transition="in" filter="fade">
                                      <p:cBhvr>
                                        <p:cTn id="70" dur="500"/>
                                        <p:tgtEl>
                                          <p:spTgt spid="5">
                                            <p:txEl>
                                              <p:pRg st="17" end="17"/>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5">
                                            <p:txEl>
                                              <p:pRg st="18" end="18"/>
                                            </p:txEl>
                                          </p:spTgt>
                                        </p:tgtEl>
                                        <p:attrNameLst>
                                          <p:attrName>style.visibility</p:attrName>
                                        </p:attrNameLst>
                                      </p:cBhvr>
                                      <p:to>
                                        <p:strVal val="visible"/>
                                      </p:to>
                                    </p:set>
                                    <p:animEffect transition="in" filter="fade">
                                      <p:cBhvr>
                                        <p:cTn id="73" dur="500"/>
                                        <p:tgtEl>
                                          <p:spTgt spid="5">
                                            <p:txEl>
                                              <p:pRg st="18" end="18"/>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19" end="19"/>
                                            </p:txEl>
                                          </p:spTgt>
                                        </p:tgtEl>
                                        <p:attrNameLst>
                                          <p:attrName>style.visibility</p:attrName>
                                        </p:attrNameLst>
                                      </p:cBhvr>
                                      <p:to>
                                        <p:strVal val="visible"/>
                                      </p:to>
                                    </p:set>
                                    <p:animEffect transition="in" filter="fade">
                                      <p:cBhvr>
                                        <p:cTn id="76"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animBg="1"/>
      <p:bldP spid="1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32EEF-290F-4318-94AA-5AA87E63707C}"/>
              </a:ext>
            </a:extLst>
          </p:cNvPr>
          <p:cNvSpPr>
            <a:spLocks noGrp="1"/>
          </p:cNvSpPr>
          <p:nvPr>
            <p:ph type="title"/>
          </p:nvPr>
        </p:nvSpPr>
        <p:spPr/>
        <p:txBody>
          <a:bodyPr/>
          <a:lstStyle/>
          <a:p>
            <a:r>
              <a:rPr lang="en-US"/>
              <a:t>Model for the experiments</a:t>
            </a:r>
          </a:p>
        </p:txBody>
      </p:sp>
      <p:sp>
        <p:nvSpPr>
          <p:cNvPr id="3" name="Date Placeholder 2">
            <a:extLst>
              <a:ext uri="{FF2B5EF4-FFF2-40B4-BE49-F238E27FC236}">
                <a16:creationId xmlns:a16="http://schemas.microsoft.com/office/drawing/2014/main" id="{3E812DB2-B0D0-42B1-AF55-4BD9C6E78C67}"/>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556B4896-A23E-4343-9718-ECE2061AED23}"/>
              </a:ext>
            </a:extLst>
          </p:cNvPr>
          <p:cNvSpPr>
            <a:spLocks noGrp="1"/>
          </p:cNvSpPr>
          <p:nvPr>
            <p:ph type="ftr" sz="quarter" idx="11"/>
          </p:nvPr>
        </p:nvSpPr>
        <p:spPr/>
        <p:txBody>
          <a:bodyPr/>
          <a:lstStyle/>
          <a:p>
            <a:r>
              <a:rPr lang="en-GB" noProof="1"/>
              <a:t>AI-ML-Big Data  | WL Labs | CTO | Internal | © Worldline</a:t>
            </a:r>
          </a:p>
        </p:txBody>
      </p:sp>
      <p:pic>
        <p:nvPicPr>
          <p:cNvPr id="11" name="Picture 10">
            <a:extLst>
              <a:ext uri="{FF2B5EF4-FFF2-40B4-BE49-F238E27FC236}">
                <a16:creationId xmlns:a16="http://schemas.microsoft.com/office/drawing/2014/main" id="{EA2F6AF1-8B94-411F-AC57-E9F3BCAB7693}"/>
              </a:ext>
            </a:extLst>
          </p:cNvPr>
          <p:cNvPicPr>
            <a:picLocks noChangeAspect="1"/>
          </p:cNvPicPr>
          <p:nvPr/>
        </p:nvPicPr>
        <p:blipFill>
          <a:blip r:embed="rId2"/>
          <a:stretch>
            <a:fillRect/>
          </a:stretch>
        </p:blipFill>
        <p:spPr>
          <a:xfrm>
            <a:off x="408612" y="852940"/>
            <a:ext cx="3150053" cy="3834440"/>
          </a:xfrm>
          <a:prstGeom prst="rect">
            <a:avLst/>
          </a:prstGeom>
        </p:spPr>
      </p:pic>
      <p:sp>
        <p:nvSpPr>
          <p:cNvPr id="16" name="TextBox 15">
            <a:extLst>
              <a:ext uri="{FF2B5EF4-FFF2-40B4-BE49-F238E27FC236}">
                <a16:creationId xmlns:a16="http://schemas.microsoft.com/office/drawing/2014/main" id="{D0A8A058-517A-4931-A52C-855012038091}"/>
              </a:ext>
            </a:extLst>
          </p:cNvPr>
          <p:cNvSpPr txBox="1"/>
          <p:nvPr/>
        </p:nvSpPr>
        <p:spPr>
          <a:xfrm>
            <a:off x="3819494" y="2628567"/>
            <a:ext cx="5006715" cy="1661993"/>
          </a:xfrm>
          <a:prstGeom prst="rect">
            <a:avLst/>
          </a:prstGeom>
          <a:noFill/>
        </p:spPr>
        <p:txBody>
          <a:bodyPr wrap="square" lIns="0" tIns="0" rIns="0" bIns="0" rtlCol="0">
            <a:spAutoFit/>
          </a:bodyPr>
          <a:lstStyle/>
          <a:p>
            <a:r>
              <a:rPr lang="en-US" sz="900"/>
              <a:t>Attribute Information</a:t>
            </a:r>
          </a:p>
          <a:p>
            <a:pPr marL="285750" indent="-285750">
              <a:buFont typeface="Arial" panose="020B0604020202020204" pitchFamily="34" charset="0"/>
              <a:buChar char="•"/>
            </a:pPr>
            <a:r>
              <a:rPr lang="en-US" sz="900" err="1"/>
              <a:t>MedInc</a:t>
            </a:r>
            <a:r>
              <a:rPr lang="en-US" sz="900"/>
              <a:t>: median income in block group</a:t>
            </a:r>
          </a:p>
          <a:p>
            <a:pPr marL="285750" indent="-285750">
              <a:buFont typeface="Arial" panose="020B0604020202020204" pitchFamily="34" charset="0"/>
              <a:buChar char="•"/>
            </a:pPr>
            <a:r>
              <a:rPr lang="en-US" sz="900" err="1"/>
              <a:t>HouseAge</a:t>
            </a:r>
            <a:r>
              <a:rPr lang="en-US" sz="900"/>
              <a:t>: median house age in block group</a:t>
            </a:r>
          </a:p>
          <a:p>
            <a:pPr marL="285750" indent="-285750">
              <a:buFont typeface="Arial" panose="020B0604020202020204" pitchFamily="34" charset="0"/>
              <a:buChar char="•"/>
            </a:pPr>
            <a:r>
              <a:rPr lang="en-US" sz="900" err="1"/>
              <a:t>AveRooms</a:t>
            </a:r>
            <a:r>
              <a:rPr lang="en-US" sz="900"/>
              <a:t>: average number of rooms per household</a:t>
            </a:r>
          </a:p>
          <a:p>
            <a:pPr marL="285750" indent="-285750">
              <a:buFont typeface="Arial" panose="020B0604020202020204" pitchFamily="34" charset="0"/>
              <a:buChar char="•"/>
            </a:pPr>
            <a:r>
              <a:rPr lang="en-US" sz="900" err="1"/>
              <a:t>AveBedrms</a:t>
            </a:r>
            <a:r>
              <a:rPr lang="en-US" sz="900"/>
              <a:t>: average number of bedrooms per household</a:t>
            </a:r>
          </a:p>
          <a:p>
            <a:pPr marL="285750" indent="-285750">
              <a:buFont typeface="Arial" panose="020B0604020202020204" pitchFamily="34" charset="0"/>
              <a:buChar char="•"/>
            </a:pPr>
            <a:r>
              <a:rPr lang="en-US" sz="900"/>
              <a:t>Population: block group population</a:t>
            </a:r>
          </a:p>
          <a:p>
            <a:pPr marL="285750" indent="-285750">
              <a:buFont typeface="Arial" panose="020B0604020202020204" pitchFamily="34" charset="0"/>
              <a:buChar char="•"/>
            </a:pPr>
            <a:r>
              <a:rPr lang="en-US" sz="900" err="1"/>
              <a:t>AveOccup</a:t>
            </a:r>
            <a:r>
              <a:rPr lang="en-US" sz="900"/>
              <a:t>: average number of household members</a:t>
            </a:r>
          </a:p>
          <a:p>
            <a:pPr marL="285750" indent="-285750">
              <a:buFont typeface="Arial" panose="020B0604020202020204" pitchFamily="34" charset="0"/>
              <a:buChar char="•"/>
            </a:pPr>
            <a:r>
              <a:rPr lang="en-US" sz="900"/>
              <a:t>Latitude: block group latitude</a:t>
            </a:r>
          </a:p>
          <a:p>
            <a:pPr marL="285750" indent="-285750">
              <a:buFont typeface="Arial" panose="020B0604020202020204" pitchFamily="34" charset="0"/>
              <a:buChar char="•"/>
            </a:pPr>
            <a:r>
              <a:rPr lang="en-US" sz="900"/>
              <a:t>Longitude: block group longitude</a:t>
            </a:r>
          </a:p>
          <a:p>
            <a:endParaRPr lang="en-US" sz="900"/>
          </a:p>
          <a:p>
            <a:r>
              <a:rPr lang="en-US" sz="900"/>
              <a:t>The target variable is the median house value for California districts, expressed in hundreds of thousands of dollars ($100,000)</a:t>
            </a:r>
          </a:p>
        </p:txBody>
      </p:sp>
      <p:pic>
        <p:nvPicPr>
          <p:cNvPr id="6" name="Picture 5">
            <a:extLst>
              <a:ext uri="{FF2B5EF4-FFF2-40B4-BE49-F238E27FC236}">
                <a16:creationId xmlns:a16="http://schemas.microsoft.com/office/drawing/2014/main" id="{C3326779-1DE6-4260-B25E-2CD7687CFABD}"/>
              </a:ext>
            </a:extLst>
          </p:cNvPr>
          <p:cNvPicPr>
            <a:picLocks noChangeAspect="1"/>
          </p:cNvPicPr>
          <p:nvPr/>
        </p:nvPicPr>
        <p:blipFill>
          <a:blip r:embed="rId3"/>
          <a:stretch>
            <a:fillRect/>
          </a:stretch>
        </p:blipFill>
        <p:spPr>
          <a:xfrm>
            <a:off x="5530257" y="774054"/>
            <a:ext cx="3257319" cy="1911621"/>
          </a:xfrm>
          <a:prstGeom prst="rect">
            <a:avLst/>
          </a:prstGeom>
        </p:spPr>
      </p:pic>
      <p:pic>
        <p:nvPicPr>
          <p:cNvPr id="2050" name="Picture 2" descr="California Housing Data (1990) | Kaggle">
            <a:extLst>
              <a:ext uri="{FF2B5EF4-FFF2-40B4-BE49-F238E27FC236}">
                <a16:creationId xmlns:a16="http://schemas.microsoft.com/office/drawing/2014/main" id="{26F7B337-BC94-460D-B7C3-128482EBD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366" y="852940"/>
            <a:ext cx="1621128" cy="162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4964C4-4B0B-9686-748D-00379E64C395}"/>
              </a:ext>
            </a:extLst>
          </p:cNvPr>
          <p:cNvSpPr>
            <a:spLocks noGrp="1"/>
          </p:cNvSpPr>
          <p:nvPr>
            <p:ph type="title"/>
          </p:nvPr>
        </p:nvSpPr>
        <p:spPr/>
        <p:txBody>
          <a:bodyPr/>
          <a:lstStyle/>
          <a:p>
            <a:r>
              <a:rPr lang="en-US" sz="2400"/>
              <a:t>Explainable artificial intelligence (XAI)</a:t>
            </a:r>
            <a:br>
              <a:rPr lang="en-US" sz="2400"/>
            </a:br>
            <a:r>
              <a:rPr lang="en-US" sz="2000"/>
              <a:t>Permutation Importance</a:t>
            </a:r>
            <a:endParaRPr lang="en-US"/>
          </a:p>
        </p:txBody>
      </p:sp>
      <p:sp>
        <p:nvSpPr>
          <p:cNvPr id="3" name="Date Placeholder 2">
            <a:extLst>
              <a:ext uri="{FF2B5EF4-FFF2-40B4-BE49-F238E27FC236}">
                <a16:creationId xmlns:a16="http://schemas.microsoft.com/office/drawing/2014/main" id="{BB119B38-1868-4F84-8B78-1AEBE2BE409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7DCC4ECE-5B4A-4624-B919-9FA838032C5B}"/>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1337328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51CEC-CEE6-41B0-BE9F-70099FD422F4}"/>
              </a:ext>
            </a:extLst>
          </p:cNvPr>
          <p:cNvSpPr>
            <a:spLocks noGrp="1"/>
          </p:cNvSpPr>
          <p:nvPr>
            <p:ph type="title"/>
          </p:nvPr>
        </p:nvSpPr>
        <p:spPr/>
        <p:txBody>
          <a:bodyPr/>
          <a:lstStyle/>
          <a:p>
            <a:r>
              <a:rPr lang="en-US"/>
              <a:t>Permutation Importance</a:t>
            </a:r>
          </a:p>
        </p:txBody>
      </p:sp>
      <p:sp>
        <p:nvSpPr>
          <p:cNvPr id="3" name="Date Placeholder 2">
            <a:extLst>
              <a:ext uri="{FF2B5EF4-FFF2-40B4-BE49-F238E27FC236}">
                <a16:creationId xmlns:a16="http://schemas.microsoft.com/office/drawing/2014/main" id="{AD0C8FA8-4F43-4946-BD42-029F0FAAC5CD}"/>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FA383C41-08A2-4EB4-B86E-1E1A4863020D}"/>
              </a:ext>
            </a:extLst>
          </p:cNvPr>
          <p:cNvSpPr>
            <a:spLocks noGrp="1"/>
          </p:cNvSpPr>
          <p:nvPr>
            <p:ph type="ftr" sz="quarter" idx="11"/>
          </p:nvPr>
        </p:nvSpPr>
        <p:spPr/>
        <p:txBody>
          <a:bodyPr/>
          <a:lstStyle/>
          <a:p>
            <a:r>
              <a:rPr lang="en-GB" noProof="1"/>
              <a:t>AI-ML-Big Data  | WL Labs | CTO | Internal | © Worldline</a:t>
            </a:r>
          </a:p>
        </p:txBody>
      </p:sp>
      <p:sp>
        <p:nvSpPr>
          <p:cNvPr id="5" name="Content Placeholder 4">
            <a:extLst>
              <a:ext uri="{FF2B5EF4-FFF2-40B4-BE49-F238E27FC236}">
                <a16:creationId xmlns:a16="http://schemas.microsoft.com/office/drawing/2014/main" id="{FC3129AD-5E0B-406E-B6A9-1EB0B067D23A}"/>
              </a:ext>
            </a:extLst>
          </p:cNvPr>
          <p:cNvSpPr>
            <a:spLocks noGrp="1"/>
          </p:cNvSpPr>
          <p:nvPr>
            <p:ph sz="quarter" idx="15"/>
          </p:nvPr>
        </p:nvSpPr>
        <p:spPr/>
        <p:txBody>
          <a:bodyPr/>
          <a:lstStyle/>
          <a:p>
            <a:r>
              <a:rPr lang="en-US"/>
              <a:t>Feature importance are global technics (i.e., entire model) that assess input features based on their usefulness in predicting a target variable for the entire model’s prediction space. There are several ways to measure the importance of an input feature. In this section, we'll focus on permutation importance.</a:t>
            </a:r>
          </a:p>
          <a:p>
            <a:pPr marL="0" indent="0">
              <a:buNone/>
            </a:pPr>
            <a:endParaRPr lang="en-US"/>
          </a:p>
          <a:p>
            <a:r>
              <a:rPr lang="en-US"/>
              <a:t>Compared to most other approaches, permutation importance is</a:t>
            </a:r>
          </a:p>
          <a:p>
            <a:pPr lvl="1"/>
            <a:r>
              <a:rPr lang="en-US"/>
              <a:t>fast to calculate</a:t>
            </a:r>
          </a:p>
          <a:p>
            <a:pPr lvl="1"/>
            <a:r>
              <a:rPr lang="en-US"/>
              <a:t>widely used and understood</a:t>
            </a:r>
          </a:p>
          <a:p>
            <a:pPr lvl="1"/>
            <a:r>
              <a:rPr lang="en-US"/>
              <a:t>model agnostic</a:t>
            </a:r>
          </a:p>
          <a:p>
            <a:pPr marL="0" indent="0">
              <a:buNone/>
            </a:pPr>
            <a:endParaRPr lang="en-US"/>
          </a:p>
          <a:p>
            <a:pPr marL="0" indent="0">
              <a:buNone/>
            </a:pPr>
            <a:endParaRPr lang="en-US"/>
          </a:p>
          <a:p>
            <a:r>
              <a:rPr lang="en-US"/>
              <a:t>The permutation importance is defined to be the decrease in a model score when a single feature value is randomly shuffled. The drop in the model score is indicative of how much the model depends on the feature.</a:t>
            </a:r>
          </a:p>
          <a:p>
            <a:endParaRPr lang="en-US"/>
          </a:p>
          <a:p>
            <a:endParaRPr lang="en-US"/>
          </a:p>
          <a:p>
            <a:pPr lvl="1"/>
            <a:endParaRPr lang="en-US"/>
          </a:p>
        </p:txBody>
      </p:sp>
      <p:pic>
        <p:nvPicPr>
          <p:cNvPr id="7" name="Picture 6">
            <a:extLst>
              <a:ext uri="{FF2B5EF4-FFF2-40B4-BE49-F238E27FC236}">
                <a16:creationId xmlns:a16="http://schemas.microsoft.com/office/drawing/2014/main" id="{FF5D8EA4-F7D7-4B39-BDE0-0ED4D7B3116F}"/>
              </a:ext>
            </a:extLst>
          </p:cNvPr>
          <p:cNvPicPr>
            <a:picLocks noChangeAspect="1"/>
          </p:cNvPicPr>
          <p:nvPr/>
        </p:nvPicPr>
        <p:blipFill rotWithShape="1">
          <a:blip r:embed="rId2"/>
          <a:srcRect l="828"/>
          <a:stretch/>
        </p:blipFill>
        <p:spPr>
          <a:xfrm>
            <a:off x="686549" y="3771090"/>
            <a:ext cx="5470775" cy="734754"/>
          </a:xfrm>
          <a:prstGeom prst="rect">
            <a:avLst/>
          </a:prstGeom>
        </p:spPr>
      </p:pic>
      <p:sp>
        <p:nvSpPr>
          <p:cNvPr id="9" name="TextBox 8">
            <a:extLst>
              <a:ext uri="{FF2B5EF4-FFF2-40B4-BE49-F238E27FC236}">
                <a16:creationId xmlns:a16="http://schemas.microsoft.com/office/drawing/2014/main" id="{59515345-E159-471B-AC40-68BD43A4153D}"/>
              </a:ext>
            </a:extLst>
          </p:cNvPr>
          <p:cNvSpPr txBox="1"/>
          <p:nvPr/>
        </p:nvSpPr>
        <p:spPr>
          <a:xfrm>
            <a:off x="3569168" y="4422580"/>
            <a:ext cx="2367948" cy="169277"/>
          </a:xfrm>
          <a:prstGeom prst="rect">
            <a:avLst/>
          </a:prstGeom>
          <a:noFill/>
        </p:spPr>
        <p:txBody>
          <a:bodyPr wrap="square">
            <a:spAutoFit/>
          </a:bodyPr>
          <a:lstStyle/>
          <a:p>
            <a:r>
              <a:rPr lang="en-US" sz="500" b="1"/>
              <a:t>Credit</a:t>
            </a:r>
            <a:r>
              <a:rPr lang="en-US" sz="500"/>
              <a:t>: https://scikit-learn.org/stable/modules/permutation_importance.html</a:t>
            </a:r>
          </a:p>
        </p:txBody>
      </p:sp>
    </p:spTree>
    <p:extLst>
      <p:ext uri="{BB962C8B-B14F-4D97-AF65-F5344CB8AC3E}">
        <p14:creationId xmlns:p14="http://schemas.microsoft.com/office/powerpoint/2010/main" val="167892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fade">
                                      <p:cBhvr>
                                        <p:cTn id="21" dur="500"/>
                                        <p:tgtEl>
                                          <p:spTgt spid="5">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BF63-7B4C-4A55-B664-7774554A91D2}"/>
              </a:ext>
            </a:extLst>
          </p:cNvPr>
          <p:cNvSpPr>
            <a:spLocks noGrp="1"/>
          </p:cNvSpPr>
          <p:nvPr>
            <p:ph type="title"/>
          </p:nvPr>
        </p:nvSpPr>
        <p:spPr/>
        <p:txBody>
          <a:bodyPr/>
          <a:lstStyle/>
          <a:p>
            <a:r>
              <a:rPr lang="en-US"/>
              <a:t>How It Works</a:t>
            </a:r>
          </a:p>
        </p:txBody>
      </p:sp>
      <p:sp>
        <p:nvSpPr>
          <p:cNvPr id="3" name="Date Placeholder 2">
            <a:extLst>
              <a:ext uri="{FF2B5EF4-FFF2-40B4-BE49-F238E27FC236}">
                <a16:creationId xmlns:a16="http://schemas.microsoft.com/office/drawing/2014/main" id="{F9AAD816-96C1-46AC-8CD7-131CD4B98DB4}"/>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7B5FFD71-32EA-4512-AE50-9739F06C1DDE}"/>
              </a:ext>
            </a:extLst>
          </p:cNvPr>
          <p:cNvSpPr>
            <a:spLocks noGrp="1"/>
          </p:cNvSpPr>
          <p:nvPr>
            <p:ph type="ftr" sz="quarter" idx="11"/>
          </p:nvPr>
        </p:nvSpPr>
        <p:spPr/>
        <p:txBody>
          <a:bodyPr/>
          <a:lstStyle/>
          <a:p>
            <a:r>
              <a:rPr lang="en-GB" noProof="1"/>
              <a:t>AI-ML-Big Data  | WL Labs | CTO | Internal | © Worldline</a:t>
            </a:r>
          </a:p>
        </p:txBody>
      </p:sp>
      <p:sp>
        <p:nvSpPr>
          <p:cNvPr id="10" name="Content Placeholder 4">
            <a:extLst>
              <a:ext uri="{FF2B5EF4-FFF2-40B4-BE49-F238E27FC236}">
                <a16:creationId xmlns:a16="http://schemas.microsoft.com/office/drawing/2014/main" id="{142BCEFA-2221-4B19-9F00-DEC1BA17F0E9}"/>
              </a:ext>
            </a:extLst>
          </p:cNvPr>
          <p:cNvSpPr txBox="1">
            <a:spLocks/>
          </p:cNvSpPr>
          <p:nvPr/>
        </p:nvSpPr>
        <p:spPr bwMode="gray">
          <a:xfrm>
            <a:off x="179882" y="954973"/>
            <a:ext cx="8505419" cy="3672434"/>
          </a:xfrm>
          <a:prstGeom prst="rect">
            <a:avLst/>
          </a:prstGeom>
          <a:noFill/>
        </p:spPr>
        <p:txBody>
          <a:bodyPr vert="horz" lIns="0" tIns="0" rIns="0" bIns="0" rtlCol="0">
            <a:noAutofit/>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0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0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9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05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05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05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05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05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lvl="0"/>
            <a:r>
              <a:rPr lang="en-US" sz="900"/>
              <a:t>Permutation importance is calculated after a predictive model has been fitted (i.e., we will not change the model).</a:t>
            </a:r>
            <a:br>
              <a:rPr lang="en-US" sz="900"/>
            </a:br>
            <a:endParaRPr lang="en-US" sz="900"/>
          </a:p>
          <a:p>
            <a:pPr lvl="0"/>
            <a:r>
              <a:rPr lang="en-US" sz="900"/>
              <a:t>If we randomly shuffle a single column of a validation dataset (e.g., </a:t>
            </a:r>
            <a:r>
              <a:rPr lang="en-US" sz="900" i="1"/>
              <a:t>Population</a:t>
            </a:r>
            <a:r>
              <a:rPr lang="en-US" sz="900"/>
              <a:t>), leaving the target and all other columns in place, how would that affect the accuracy of the predictions in this now mixed data?</a:t>
            </a:r>
          </a:p>
          <a:p>
            <a:pPr lvl="0"/>
            <a:endParaRPr lang="en-US" sz="900"/>
          </a:p>
          <a:p>
            <a:pPr lvl="0"/>
            <a:endParaRPr lang="en-US" sz="900"/>
          </a:p>
          <a:p>
            <a:pPr lvl="0"/>
            <a:endParaRPr lang="en-US" sz="900"/>
          </a:p>
          <a:p>
            <a:pPr lvl="0"/>
            <a:endParaRPr lang="en-US" sz="900"/>
          </a:p>
          <a:p>
            <a:pPr lvl="0"/>
            <a:endParaRPr lang="en-US" sz="900"/>
          </a:p>
          <a:p>
            <a:pPr marL="0" lvl="0" indent="0">
              <a:buNone/>
            </a:pPr>
            <a:endParaRPr lang="en-US" sz="900"/>
          </a:p>
          <a:p>
            <a:pPr lvl="0"/>
            <a:endParaRPr lang="en-US" sz="900"/>
          </a:p>
          <a:p>
            <a:pPr lvl="0"/>
            <a:endParaRPr lang="en-US" sz="900"/>
          </a:p>
          <a:p>
            <a:pPr lvl="0"/>
            <a:endParaRPr lang="en-US" sz="900"/>
          </a:p>
          <a:p>
            <a:pPr lvl="0"/>
            <a:r>
              <a:rPr lang="en-US" sz="900"/>
              <a:t>Randomly rearranging a single column should result in less accurate predictions, as the resulting data no longer matches anything observed in the real world. The accuracy of the model suffers especially if we mix a column that the model relied heavily on for predictions.</a:t>
            </a:r>
          </a:p>
          <a:p>
            <a:pPr lvl="0"/>
            <a:endParaRPr lang="en-US" sz="900"/>
          </a:p>
          <a:p>
            <a:pPr lvl="0"/>
            <a:r>
              <a:rPr lang="en-US" sz="900"/>
              <a:t>The process is as follows:</a:t>
            </a:r>
          </a:p>
          <a:p>
            <a:pPr marL="430200" lvl="1" indent="-228600">
              <a:buFont typeface="+mj-lt"/>
              <a:buAutoNum type="arabicPeriod"/>
            </a:pPr>
            <a:r>
              <a:rPr lang="en-US" sz="900"/>
              <a:t>Get a trained model.</a:t>
            </a:r>
          </a:p>
          <a:p>
            <a:pPr marL="430200" lvl="1" indent="-228600">
              <a:buFont typeface="+mj-lt"/>
              <a:buAutoNum type="arabicPeriod"/>
            </a:pPr>
            <a:r>
              <a:rPr lang="en-US" sz="900"/>
              <a:t>Mix values in one column, make predictions using the resulting data set. Use these predictions and the true target values to calculate how much the loss function has suffered from the reshuffle. This deterioration in performance is a measure of the importance of the variable you just mixed up.</a:t>
            </a:r>
          </a:p>
          <a:p>
            <a:pPr marL="430200" lvl="1" indent="-228600">
              <a:buFont typeface="+mj-lt"/>
              <a:buAutoNum type="arabicPeriod"/>
            </a:pPr>
            <a:r>
              <a:rPr lang="en-US" sz="900"/>
              <a:t>Return the data to the original order (cancel random play in step 2). Now repeat step 2 with the next column in the dataset, until you have calculated the importance of each column.</a:t>
            </a:r>
          </a:p>
        </p:txBody>
      </p:sp>
      <p:pic>
        <p:nvPicPr>
          <p:cNvPr id="27" name="Picture 26">
            <a:extLst>
              <a:ext uri="{FF2B5EF4-FFF2-40B4-BE49-F238E27FC236}">
                <a16:creationId xmlns:a16="http://schemas.microsoft.com/office/drawing/2014/main" id="{285F45D4-0A62-4D10-B3E1-CA5EFD545D3D}"/>
              </a:ext>
            </a:extLst>
          </p:cNvPr>
          <p:cNvPicPr>
            <a:picLocks noChangeAspect="1"/>
          </p:cNvPicPr>
          <p:nvPr/>
        </p:nvPicPr>
        <p:blipFill>
          <a:blip r:embed="rId2"/>
          <a:stretch>
            <a:fillRect/>
          </a:stretch>
        </p:blipFill>
        <p:spPr>
          <a:xfrm>
            <a:off x="2581655" y="1517141"/>
            <a:ext cx="3459221" cy="1545119"/>
          </a:xfrm>
          <a:prstGeom prst="rect">
            <a:avLst/>
          </a:prstGeom>
        </p:spPr>
      </p:pic>
    </p:spTree>
    <p:extLst>
      <p:ext uri="{BB962C8B-B14F-4D97-AF65-F5344CB8AC3E}">
        <p14:creationId xmlns:p14="http://schemas.microsoft.com/office/powerpoint/2010/main" val="252219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11" end="11"/>
                                            </p:txEl>
                                          </p:spTgt>
                                        </p:tgtEl>
                                        <p:attrNameLst>
                                          <p:attrName>style.visibility</p:attrName>
                                        </p:attrNameLst>
                                      </p:cBhvr>
                                      <p:to>
                                        <p:strVal val="visible"/>
                                      </p:to>
                                    </p:set>
                                    <p:animEffect transition="in" filter="fade">
                                      <p:cBhvr>
                                        <p:cTn id="13" dur="500"/>
                                        <p:tgtEl>
                                          <p:spTgt spid="10">
                                            <p:txEl>
                                              <p:pRg st="11" end="1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13" end="13"/>
                                            </p:txEl>
                                          </p:spTgt>
                                        </p:tgtEl>
                                        <p:attrNameLst>
                                          <p:attrName>style.visibility</p:attrName>
                                        </p:attrNameLst>
                                      </p:cBhvr>
                                      <p:to>
                                        <p:strVal val="visible"/>
                                      </p:to>
                                    </p:set>
                                    <p:animEffect transition="in" filter="fade">
                                      <p:cBhvr>
                                        <p:cTn id="18" dur="500"/>
                                        <p:tgtEl>
                                          <p:spTgt spid="10">
                                            <p:txEl>
                                              <p:pRg st="13" end="1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14" end="14"/>
                                            </p:txEl>
                                          </p:spTgt>
                                        </p:tgtEl>
                                        <p:attrNameLst>
                                          <p:attrName>style.visibility</p:attrName>
                                        </p:attrNameLst>
                                      </p:cBhvr>
                                      <p:to>
                                        <p:strVal val="visible"/>
                                      </p:to>
                                    </p:set>
                                    <p:animEffect transition="in" filter="fade">
                                      <p:cBhvr>
                                        <p:cTn id="21" dur="500"/>
                                        <p:tgtEl>
                                          <p:spTgt spid="10">
                                            <p:txEl>
                                              <p:pRg st="14" end="1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15" end="15"/>
                                            </p:txEl>
                                          </p:spTgt>
                                        </p:tgtEl>
                                        <p:attrNameLst>
                                          <p:attrName>style.visibility</p:attrName>
                                        </p:attrNameLst>
                                      </p:cBhvr>
                                      <p:to>
                                        <p:strVal val="visible"/>
                                      </p:to>
                                    </p:set>
                                    <p:animEffect transition="in" filter="fade">
                                      <p:cBhvr>
                                        <p:cTn id="24" dur="500"/>
                                        <p:tgtEl>
                                          <p:spTgt spid="10">
                                            <p:txEl>
                                              <p:pRg st="15" end="1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16" end="16"/>
                                            </p:txEl>
                                          </p:spTgt>
                                        </p:tgtEl>
                                        <p:attrNameLst>
                                          <p:attrName>style.visibility</p:attrName>
                                        </p:attrNameLst>
                                      </p:cBhvr>
                                      <p:to>
                                        <p:strVal val="visible"/>
                                      </p:to>
                                    </p:set>
                                    <p:animEffect transition="in" filter="fade">
                                      <p:cBhvr>
                                        <p:cTn id="27" dur="500"/>
                                        <p:tgtEl>
                                          <p:spTgt spid="1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3688-23EE-417D-8EE7-ED572CD42115}"/>
              </a:ext>
            </a:extLst>
          </p:cNvPr>
          <p:cNvSpPr>
            <a:spLocks noGrp="1"/>
          </p:cNvSpPr>
          <p:nvPr>
            <p:ph type="title"/>
          </p:nvPr>
        </p:nvSpPr>
        <p:spPr/>
        <p:txBody>
          <a:bodyPr/>
          <a:lstStyle/>
          <a:p>
            <a:r>
              <a:rPr lang="en-US"/>
              <a:t>Code Example</a:t>
            </a:r>
          </a:p>
        </p:txBody>
      </p:sp>
      <p:sp>
        <p:nvSpPr>
          <p:cNvPr id="3" name="Date Placeholder 2">
            <a:extLst>
              <a:ext uri="{FF2B5EF4-FFF2-40B4-BE49-F238E27FC236}">
                <a16:creationId xmlns:a16="http://schemas.microsoft.com/office/drawing/2014/main" id="{0A455DF8-613D-48A4-9748-93EEBDFA7B78}"/>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91D573D1-8006-41DF-8C64-447251350D53}"/>
              </a:ext>
            </a:extLst>
          </p:cNvPr>
          <p:cNvSpPr>
            <a:spLocks noGrp="1"/>
          </p:cNvSpPr>
          <p:nvPr>
            <p:ph type="ftr" sz="quarter" idx="11"/>
          </p:nvPr>
        </p:nvSpPr>
        <p:spPr/>
        <p:txBody>
          <a:bodyPr/>
          <a:lstStyle/>
          <a:p>
            <a:r>
              <a:rPr lang="en-GB" noProof="1"/>
              <a:t>AI-ML-Big Data  | WL Labs | CTO | Internal | © Worldline</a:t>
            </a:r>
          </a:p>
        </p:txBody>
      </p:sp>
      <p:sp>
        <p:nvSpPr>
          <p:cNvPr id="10" name="Content Placeholder 4">
            <a:extLst>
              <a:ext uri="{FF2B5EF4-FFF2-40B4-BE49-F238E27FC236}">
                <a16:creationId xmlns:a16="http://schemas.microsoft.com/office/drawing/2014/main" id="{943B52A9-7264-4163-9B68-7FF327DAF25C}"/>
              </a:ext>
            </a:extLst>
          </p:cNvPr>
          <p:cNvSpPr>
            <a:spLocks noGrp="1"/>
          </p:cNvSpPr>
          <p:nvPr>
            <p:ph sz="quarter" idx="15"/>
          </p:nvPr>
        </p:nvSpPr>
        <p:spPr>
          <a:xfrm>
            <a:off x="5231567" y="950322"/>
            <a:ext cx="3708568" cy="3578150"/>
          </a:xfrm>
        </p:spPr>
        <p:txBody>
          <a:bodyPr/>
          <a:lstStyle/>
          <a:p>
            <a:pPr marL="0" indent="0">
              <a:buNone/>
            </a:pPr>
            <a:r>
              <a:rPr lang="en-US" sz="900"/>
              <a:t>Interpreting Permutation Importance</a:t>
            </a:r>
          </a:p>
          <a:p>
            <a:pPr marL="0" indent="0">
              <a:buNone/>
            </a:pPr>
            <a:endParaRPr lang="en-US" sz="900"/>
          </a:p>
          <a:p>
            <a:r>
              <a:rPr lang="en-US" sz="900"/>
              <a:t>Variables at top are the most important features, and those towards the bottom matter least.</a:t>
            </a:r>
          </a:p>
          <a:p>
            <a:endParaRPr lang="en-US" sz="900"/>
          </a:p>
          <a:p>
            <a:r>
              <a:rPr lang="en-US" sz="900"/>
              <a:t>The values in the X-axis shows how much model performance decreased with a random shuffling  (in this case, using " </a:t>
            </a:r>
            <a:r>
              <a:rPr lang="en-US" sz="900" err="1"/>
              <a:t>neg_mean_squared_error</a:t>
            </a:r>
            <a:r>
              <a:rPr lang="en-US" sz="900"/>
              <a:t>" as the performance metric)</a:t>
            </a:r>
          </a:p>
          <a:p>
            <a:endParaRPr lang="en-US" sz="900"/>
          </a:p>
          <a:p>
            <a:r>
              <a:rPr lang="en-US" sz="900"/>
              <a:t>There is an amount of randomness in a column mixing. We measure this degree of randomness in our calculation of the Permutation Importance by repeating the process with several shuffles (here 10). Box plots show how performance varied from one-reshuffling to the next.</a:t>
            </a:r>
          </a:p>
          <a:p>
            <a:endParaRPr lang="en-US" sz="900"/>
          </a:p>
          <a:p>
            <a:r>
              <a:rPr lang="en-US" sz="900"/>
              <a:t>Sometimes you will see negative values for the permutation importance. In these cases, the predictions on the mixed data were found to be more accurate than the actual data. This happens when the variable didn't matter (should have been near 0 importance), but chance made predictions on mixed data more accurate.</a:t>
            </a:r>
          </a:p>
          <a:p>
            <a:pPr marL="0" indent="0">
              <a:buNone/>
            </a:pPr>
            <a:r>
              <a:rPr lang="en-US" sz="900"/>
              <a:t> </a:t>
            </a:r>
            <a:br>
              <a:rPr lang="en-US" sz="900"/>
            </a:br>
            <a:endParaRPr lang="en-US" sz="900"/>
          </a:p>
        </p:txBody>
      </p:sp>
      <p:pic>
        <p:nvPicPr>
          <p:cNvPr id="16" name="Picture 15">
            <a:extLst>
              <a:ext uri="{FF2B5EF4-FFF2-40B4-BE49-F238E27FC236}">
                <a16:creationId xmlns:a16="http://schemas.microsoft.com/office/drawing/2014/main" id="{210D1D1F-9FA5-40EF-954C-0BB3776B90B8}"/>
              </a:ext>
            </a:extLst>
          </p:cNvPr>
          <p:cNvPicPr>
            <a:picLocks noChangeAspect="1"/>
          </p:cNvPicPr>
          <p:nvPr/>
        </p:nvPicPr>
        <p:blipFill>
          <a:blip r:embed="rId2"/>
          <a:stretch>
            <a:fillRect/>
          </a:stretch>
        </p:blipFill>
        <p:spPr>
          <a:xfrm>
            <a:off x="503665" y="922121"/>
            <a:ext cx="4338155" cy="1901432"/>
          </a:xfrm>
          <a:prstGeom prst="rect">
            <a:avLst/>
          </a:prstGeom>
        </p:spPr>
      </p:pic>
      <p:pic>
        <p:nvPicPr>
          <p:cNvPr id="6" name="Picture 5">
            <a:extLst>
              <a:ext uri="{FF2B5EF4-FFF2-40B4-BE49-F238E27FC236}">
                <a16:creationId xmlns:a16="http://schemas.microsoft.com/office/drawing/2014/main" id="{82DC9768-816F-4192-843F-FB2DE9C19446}"/>
              </a:ext>
            </a:extLst>
          </p:cNvPr>
          <p:cNvPicPr>
            <a:picLocks noChangeAspect="1"/>
          </p:cNvPicPr>
          <p:nvPr/>
        </p:nvPicPr>
        <p:blipFill>
          <a:blip r:embed="rId3"/>
          <a:stretch>
            <a:fillRect/>
          </a:stretch>
        </p:blipFill>
        <p:spPr>
          <a:xfrm>
            <a:off x="1173957" y="2906519"/>
            <a:ext cx="2855399" cy="1886673"/>
          </a:xfrm>
          <a:prstGeom prst="rect">
            <a:avLst/>
          </a:prstGeom>
        </p:spPr>
      </p:pic>
    </p:spTree>
    <p:extLst>
      <p:ext uri="{BB962C8B-B14F-4D97-AF65-F5344CB8AC3E}">
        <p14:creationId xmlns:p14="http://schemas.microsoft.com/office/powerpoint/2010/main" val="16238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Effect transition="in" filter="fade">
                                      <p:cBhvr>
                                        <p:cTn id="11" dur="500"/>
                                        <p:tgtEl>
                                          <p:spTgt spid="10">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4" end="4"/>
                                            </p:txEl>
                                          </p:spTgt>
                                        </p:tgtEl>
                                        <p:attrNameLst>
                                          <p:attrName>style.visibility</p:attrName>
                                        </p:attrNameLst>
                                      </p:cBhvr>
                                      <p:to>
                                        <p:strVal val="visible"/>
                                      </p:to>
                                    </p:set>
                                    <p:animEffect transition="in" filter="fade">
                                      <p:cBhvr>
                                        <p:cTn id="16" dur="500"/>
                                        <p:tgtEl>
                                          <p:spTgt spid="10">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animEffect transition="in" filter="fade">
                                      <p:cBhvr>
                                        <p:cTn id="21" dur="500"/>
                                        <p:tgtEl>
                                          <p:spTgt spid="10">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8" end="8"/>
                                            </p:txEl>
                                          </p:spTgt>
                                        </p:tgtEl>
                                        <p:attrNameLst>
                                          <p:attrName>style.visibility</p:attrName>
                                        </p:attrNameLst>
                                      </p:cBhvr>
                                      <p:to>
                                        <p:strVal val="visible"/>
                                      </p:to>
                                    </p:set>
                                    <p:animEffect transition="in" filter="fade">
                                      <p:cBhvr>
                                        <p:cTn id="26"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1174-A551-1FA0-EF20-40D96D9B6898}"/>
              </a:ext>
            </a:extLst>
          </p:cNvPr>
          <p:cNvSpPr>
            <a:spLocks noGrp="1"/>
          </p:cNvSpPr>
          <p:nvPr>
            <p:ph type="title"/>
          </p:nvPr>
        </p:nvSpPr>
        <p:spPr/>
        <p:txBody>
          <a:bodyPr/>
          <a:lstStyle/>
          <a:p>
            <a:r>
              <a:rPr lang="en-GB"/>
              <a:t>2017: Transformers</a:t>
            </a:r>
            <a:endParaRPr lang="en-BE"/>
          </a:p>
        </p:txBody>
      </p:sp>
      <p:pic>
        <p:nvPicPr>
          <p:cNvPr id="4" name="Picture 3">
            <a:extLst>
              <a:ext uri="{FF2B5EF4-FFF2-40B4-BE49-F238E27FC236}">
                <a16:creationId xmlns:a16="http://schemas.microsoft.com/office/drawing/2014/main" id="{21984949-26A1-2AC1-62D3-E8A4DC18FFB1}"/>
              </a:ext>
            </a:extLst>
          </p:cNvPr>
          <p:cNvPicPr>
            <a:picLocks noChangeAspect="1"/>
          </p:cNvPicPr>
          <p:nvPr/>
        </p:nvPicPr>
        <p:blipFill>
          <a:blip r:embed="rId2"/>
          <a:stretch>
            <a:fillRect/>
          </a:stretch>
        </p:blipFill>
        <p:spPr>
          <a:xfrm>
            <a:off x="245233" y="1180648"/>
            <a:ext cx="1797062" cy="193645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707105A-9D62-E96A-85EB-7D8965CE7CA3}"/>
              </a:ext>
            </a:extLst>
          </p:cNvPr>
          <p:cNvPicPr>
            <a:picLocks noChangeAspect="1"/>
          </p:cNvPicPr>
          <p:nvPr/>
        </p:nvPicPr>
        <p:blipFill>
          <a:blip r:embed="rId3"/>
          <a:stretch>
            <a:fillRect/>
          </a:stretch>
        </p:blipFill>
        <p:spPr>
          <a:xfrm>
            <a:off x="2442296" y="1558358"/>
            <a:ext cx="1266835" cy="1750261"/>
          </a:xfrm>
          <a:prstGeom prst="rect">
            <a:avLst/>
          </a:prstGeom>
        </p:spPr>
      </p:pic>
      <p:sp>
        <p:nvSpPr>
          <p:cNvPr id="9" name="TextBox 8">
            <a:extLst>
              <a:ext uri="{FF2B5EF4-FFF2-40B4-BE49-F238E27FC236}">
                <a16:creationId xmlns:a16="http://schemas.microsoft.com/office/drawing/2014/main" id="{6CA9E920-A092-FEE0-8DDF-331867D7AE91}"/>
              </a:ext>
            </a:extLst>
          </p:cNvPr>
          <p:cNvSpPr txBox="1"/>
          <p:nvPr/>
        </p:nvSpPr>
        <p:spPr>
          <a:xfrm>
            <a:off x="529722" y="3308619"/>
            <a:ext cx="1642767" cy="1131079"/>
          </a:xfrm>
          <a:prstGeom prst="rect">
            <a:avLst/>
          </a:prstGeom>
          <a:noFill/>
        </p:spPr>
        <p:txBody>
          <a:bodyPr wrap="square">
            <a:spAutoFit/>
          </a:bodyPr>
          <a:lstStyle/>
          <a:p>
            <a:r>
              <a:rPr lang="en-GB" b="0" i="0">
                <a:solidFill>
                  <a:srgbClr val="FF0000"/>
                </a:solidFill>
                <a:effectLst/>
                <a:latin typeface="Söhne"/>
              </a:rPr>
              <a:t>This paper has been a </a:t>
            </a:r>
            <a:r>
              <a:rPr lang="en-GB" b="0" i="1">
                <a:solidFill>
                  <a:srgbClr val="FF0000"/>
                </a:solidFill>
                <a:effectLst/>
                <a:latin typeface="Söhne"/>
              </a:rPr>
              <a:t>groundbreaking</a:t>
            </a:r>
            <a:r>
              <a:rPr lang="en-GB" b="0" i="0">
                <a:solidFill>
                  <a:srgbClr val="FF0000"/>
                </a:solidFill>
                <a:effectLst/>
                <a:latin typeface="Söhne"/>
              </a:rPr>
              <a:t> contribution to the field of AI in recent years.</a:t>
            </a:r>
            <a:endParaRPr lang="en-BE">
              <a:solidFill>
                <a:srgbClr val="FF0000"/>
              </a:solidFill>
            </a:endParaRPr>
          </a:p>
        </p:txBody>
      </p:sp>
      <p:sp>
        <p:nvSpPr>
          <p:cNvPr id="10" name="Rectangle 9">
            <a:extLst>
              <a:ext uri="{FF2B5EF4-FFF2-40B4-BE49-F238E27FC236}">
                <a16:creationId xmlns:a16="http://schemas.microsoft.com/office/drawing/2014/main" id="{F10537B7-5591-CD7D-0FF9-E11251D245E0}"/>
              </a:ext>
            </a:extLst>
          </p:cNvPr>
          <p:cNvSpPr/>
          <p:nvPr/>
        </p:nvSpPr>
        <p:spPr>
          <a:xfrm>
            <a:off x="385701" y="4778093"/>
            <a:ext cx="884978" cy="17583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66663ED-EE72-0BB8-93BE-5C0486A31129}"/>
              </a:ext>
            </a:extLst>
          </p:cNvPr>
          <p:cNvSpPr/>
          <p:nvPr/>
        </p:nvSpPr>
        <p:spPr>
          <a:xfrm>
            <a:off x="3765223" y="2053777"/>
            <a:ext cx="733806" cy="363474"/>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 name="Picture 11">
            <a:extLst>
              <a:ext uri="{FF2B5EF4-FFF2-40B4-BE49-F238E27FC236}">
                <a16:creationId xmlns:a16="http://schemas.microsoft.com/office/drawing/2014/main" id="{501FE02C-0116-9482-BEAF-B2D529F77DF6}"/>
              </a:ext>
            </a:extLst>
          </p:cNvPr>
          <p:cNvPicPr>
            <a:picLocks noChangeAspect="1"/>
          </p:cNvPicPr>
          <p:nvPr/>
        </p:nvPicPr>
        <p:blipFill>
          <a:blip r:embed="rId4"/>
          <a:stretch>
            <a:fillRect/>
          </a:stretch>
        </p:blipFill>
        <p:spPr>
          <a:xfrm>
            <a:off x="4612930" y="1174753"/>
            <a:ext cx="950871" cy="2133866"/>
          </a:xfrm>
          <a:prstGeom prst="rect">
            <a:avLst/>
          </a:prstGeom>
        </p:spPr>
      </p:pic>
      <p:pic>
        <p:nvPicPr>
          <p:cNvPr id="13" name="Picture 12">
            <a:extLst>
              <a:ext uri="{FF2B5EF4-FFF2-40B4-BE49-F238E27FC236}">
                <a16:creationId xmlns:a16="http://schemas.microsoft.com/office/drawing/2014/main" id="{284F0BC6-18A3-6D01-30A3-AC3C586B8B87}"/>
              </a:ext>
            </a:extLst>
          </p:cNvPr>
          <p:cNvPicPr>
            <a:picLocks noChangeAspect="1"/>
          </p:cNvPicPr>
          <p:nvPr/>
        </p:nvPicPr>
        <p:blipFill>
          <a:blip r:embed="rId5"/>
          <a:stretch>
            <a:fillRect/>
          </a:stretch>
        </p:blipFill>
        <p:spPr>
          <a:xfrm>
            <a:off x="7271979" y="884193"/>
            <a:ext cx="1775745" cy="2481763"/>
          </a:xfrm>
          <a:prstGeom prst="rect">
            <a:avLst/>
          </a:prstGeom>
        </p:spPr>
      </p:pic>
      <p:pic>
        <p:nvPicPr>
          <p:cNvPr id="14" name="Picture 13">
            <a:extLst>
              <a:ext uri="{FF2B5EF4-FFF2-40B4-BE49-F238E27FC236}">
                <a16:creationId xmlns:a16="http://schemas.microsoft.com/office/drawing/2014/main" id="{AB65A076-B18A-B345-4C53-82EFEC4FACA2}"/>
              </a:ext>
            </a:extLst>
          </p:cNvPr>
          <p:cNvPicPr>
            <a:picLocks noChangeAspect="1"/>
          </p:cNvPicPr>
          <p:nvPr/>
        </p:nvPicPr>
        <p:blipFill rotWithShape="1">
          <a:blip r:embed="rId6"/>
          <a:srcRect l="8145" t="33502" r="48406" b="9015"/>
          <a:stretch/>
        </p:blipFill>
        <p:spPr>
          <a:xfrm>
            <a:off x="5790099" y="1446478"/>
            <a:ext cx="897718" cy="1641034"/>
          </a:xfrm>
          <a:prstGeom prst="rect">
            <a:avLst/>
          </a:prstGeom>
        </p:spPr>
      </p:pic>
      <p:cxnSp>
        <p:nvCxnSpPr>
          <p:cNvPr id="15" name="Straight Connector 14">
            <a:extLst>
              <a:ext uri="{FF2B5EF4-FFF2-40B4-BE49-F238E27FC236}">
                <a16:creationId xmlns:a16="http://schemas.microsoft.com/office/drawing/2014/main" id="{D536E204-F7CF-563E-1FDC-08E3518BF586}"/>
              </a:ext>
            </a:extLst>
          </p:cNvPr>
          <p:cNvCxnSpPr>
            <a:cxnSpLocks/>
          </p:cNvCxnSpPr>
          <p:nvPr/>
        </p:nvCxnSpPr>
        <p:spPr>
          <a:xfrm>
            <a:off x="5658704" y="1477632"/>
            <a:ext cx="0" cy="1342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E3AD2D-51B2-9FAB-93EA-789D2ED96AC0}"/>
              </a:ext>
            </a:extLst>
          </p:cNvPr>
          <p:cNvCxnSpPr>
            <a:cxnSpLocks/>
          </p:cNvCxnSpPr>
          <p:nvPr/>
        </p:nvCxnSpPr>
        <p:spPr>
          <a:xfrm>
            <a:off x="7101704" y="1477632"/>
            <a:ext cx="0" cy="1342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FDFBD75-A833-7D56-7AE8-46EF95A43C46}"/>
              </a:ext>
            </a:extLst>
          </p:cNvPr>
          <p:cNvSpPr txBox="1"/>
          <p:nvPr/>
        </p:nvSpPr>
        <p:spPr>
          <a:xfrm>
            <a:off x="4970460" y="706783"/>
            <a:ext cx="693685" cy="161583"/>
          </a:xfrm>
          <a:prstGeom prst="rect">
            <a:avLst/>
          </a:prstGeom>
          <a:noFill/>
        </p:spPr>
        <p:txBody>
          <a:bodyPr wrap="square" lIns="0" tIns="0" rIns="0" bIns="0" rtlCol="0">
            <a:spAutoFit/>
          </a:bodyPr>
          <a:lstStyle/>
          <a:p>
            <a:r>
              <a:rPr lang="en-US" sz="1050"/>
              <a:t>GPT</a:t>
            </a:r>
          </a:p>
        </p:txBody>
      </p:sp>
      <p:sp>
        <p:nvSpPr>
          <p:cNvPr id="18" name="TextBox 17">
            <a:extLst>
              <a:ext uri="{FF2B5EF4-FFF2-40B4-BE49-F238E27FC236}">
                <a16:creationId xmlns:a16="http://schemas.microsoft.com/office/drawing/2014/main" id="{DC59C654-9B57-140E-25F9-B521A45F4CA8}"/>
              </a:ext>
            </a:extLst>
          </p:cNvPr>
          <p:cNvSpPr txBox="1"/>
          <p:nvPr/>
        </p:nvSpPr>
        <p:spPr>
          <a:xfrm>
            <a:off x="6238957" y="706783"/>
            <a:ext cx="359073" cy="161583"/>
          </a:xfrm>
          <a:prstGeom prst="rect">
            <a:avLst/>
          </a:prstGeom>
          <a:noFill/>
        </p:spPr>
        <p:txBody>
          <a:bodyPr wrap="none" lIns="0" tIns="0" rIns="0" bIns="0" rtlCol="0">
            <a:spAutoFit/>
          </a:bodyPr>
          <a:lstStyle/>
          <a:p>
            <a:r>
              <a:rPr lang="en-US" sz="1050"/>
              <a:t>BERT</a:t>
            </a:r>
          </a:p>
        </p:txBody>
      </p:sp>
      <p:sp>
        <p:nvSpPr>
          <p:cNvPr id="19" name="TextBox 18">
            <a:extLst>
              <a:ext uri="{FF2B5EF4-FFF2-40B4-BE49-F238E27FC236}">
                <a16:creationId xmlns:a16="http://schemas.microsoft.com/office/drawing/2014/main" id="{2A8C1C67-71EC-E3E3-EA48-25B1CD16809A}"/>
              </a:ext>
            </a:extLst>
          </p:cNvPr>
          <p:cNvSpPr txBox="1"/>
          <p:nvPr/>
        </p:nvSpPr>
        <p:spPr>
          <a:xfrm>
            <a:off x="8151046" y="706783"/>
            <a:ext cx="157094" cy="161583"/>
          </a:xfrm>
          <a:prstGeom prst="rect">
            <a:avLst/>
          </a:prstGeom>
          <a:noFill/>
        </p:spPr>
        <p:txBody>
          <a:bodyPr wrap="none" lIns="0" tIns="0" rIns="0" bIns="0" rtlCol="0">
            <a:spAutoFit/>
          </a:bodyPr>
          <a:lstStyle/>
          <a:p>
            <a:r>
              <a:rPr lang="en-US" sz="1050"/>
              <a:t>T5</a:t>
            </a:r>
          </a:p>
        </p:txBody>
      </p:sp>
      <p:graphicFrame>
        <p:nvGraphicFramePr>
          <p:cNvPr id="20" name="Table 19">
            <a:extLst>
              <a:ext uri="{FF2B5EF4-FFF2-40B4-BE49-F238E27FC236}">
                <a16:creationId xmlns:a16="http://schemas.microsoft.com/office/drawing/2014/main" id="{3C155C6D-6C2D-2032-913A-02673EFA57C7}"/>
              </a:ext>
            </a:extLst>
          </p:cNvPr>
          <p:cNvGraphicFramePr>
            <a:graphicFrameLocks noGrp="1"/>
          </p:cNvGraphicFramePr>
          <p:nvPr>
            <p:extLst>
              <p:ext uri="{D42A27DB-BD31-4B8C-83A1-F6EECF244321}">
                <p14:modId xmlns:p14="http://schemas.microsoft.com/office/powerpoint/2010/main" val="4140626464"/>
              </p:ext>
            </p:extLst>
          </p:nvPr>
        </p:nvGraphicFramePr>
        <p:xfrm>
          <a:off x="5103911" y="3543564"/>
          <a:ext cx="1908713" cy="943930"/>
        </p:xfrm>
        <a:graphic>
          <a:graphicData uri="http://schemas.openxmlformats.org/drawingml/2006/table">
            <a:tbl>
              <a:tblPr firstRow="1" firstCol="1" bandRow="1">
                <a:tableStyleId>{5940675A-B579-460E-94D1-54222C63F5DA}</a:tableStyleId>
              </a:tblPr>
              <a:tblGrid>
                <a:gridCol w="289123">
                  <a:extLst>
                    <a:ext uri="{9D8B030D-6E8A-4147-A177-3AD203B41FA5}">
                      <a16:colId xmlns:a16="http://schemas.microsoft.com/office/drawing/2014/main" val="3322034075"/>
                    </a:ext>
                  </a:extLst>
                </a:gridCol>
                <a:gridCol w="783771">
                  <a:extLst>
                    <a:ext uri="{9D8B030D-6E8A-4147-A177-3AD203B41FA5}">
                      <a16:colId xmlns:a16="http://schemas.microsoft.com/office/drawing/2014/main" val="2197163178"/>
                    </a:ext>
                  </a:extLst>
                </a:gridCol>
                <a:gridCol w="835819">
                  <a:extLst>
                    <a:ext uri="{9D8B030D-6E8A-4147-A177-3AD203B41FA5}">
                      <a16:colId xmlns:a16="http://schemas.microsoft.com/office/drawing/2014/main" val="2754670437"/>
                    </a:ext>
                  </a:extLst>
                </a:gridCol>
              </a:tblGrid>
              <a:tr h="188786">
                <a:tc>
                  <a:txBody>
                    <a:bodyPr/>
                    <a:lstStyle/>
                    <a:p>
                      <a:pPr marL="0" marR="0">
                        <a:lnSpc>
                          <a:spcPct val="107000"/>
                        </a:lnSpc>
                        <a:spcBef>
                          <a:spcPts val="0"/>
                        </a:spcBef>
                        <a:spcAft>
                          <a:spcPts val="0"/>
                        </a:spcAft>
                      </a:pPr>
                      <a:r>
                        <a:rPr lang="en-US" sz="600">
                          <a:effectLst/>
                        </a:rPr>
                        <a:t>2018</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rPr>
                        <a:t>GPT-1</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rPr>
                        <a:t>117 million parameters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7144" marR="7144" marT="7144" marB="7144"/>
                </a:tc>
                <a:extLst>
                  <a:ext uri="{0D108BD9-81ED-4DB2-BD59-A6C34878D82A}">
                    <a16:rowId xmlns:a16="http://schemas.microsoft.com/office/drawing/2014/main" val="614961882"/>
                  </a:ext>
                </a:extLst>
              </a:tr>
              <a:tr h="188786">
                <a:tc>
                  <a:txBody>
                    <a:bodyPr/>
                    <a:lstStyle/>
                    <a:p>
                      <a:pPr marL="0" marR="0">
                        <a:lnSpc>
                          <a:spcPct val="107000"/>
                        </a:lnSpc>
                        <a:spcBef>
                          <a:spcPts val="0"/>
                        </a:spcBef>
                        <a:spcAft>
                          <a:spcPts val="0"/>
                        </a:spcAft>
                      </a:pPr>
                      <a:r>
                        <a:rPr lang="en-US" sz="600">
                          <a:effectLst/>
                        </a:rPr>
                        <a:t>2019</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rPr>
                        <a:t>GPT-2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rPr>
                        <a:t>1.5 billion parameters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7144" marR="7144" marT="7144" marB="7144"/>
                </a:tc>
                <a:extLst>
                  <a:ext uri="{0D108BD9-81ED-4DB2-BD59-A6C34878D82A}">
                    <a16:rowId xmlns:a16="http://schemas.microsoft.com/office/drawing/2014/main" val="1560396308"/>
                  </a:ext>
                </a:extLst>
              </a:tr>
              <a:tr h="188786">
                <a:tc>
                  <a:txBody>
                    <a:bodyPr/>
                    <a:lstStyle/>
                    <a:p>
                      <a:pPr marL="0" marR="0">
                        <a:lnSpc>
                          <a:spcPct val="107000"/>
                        </a:lnSpc>
                        <a:spcBef>
                          <a:spcPts val="0"/>
                        </a:spcBef>
                        <a:spcAft>
                          <a:spcPts val="0"/>
                        </a:spcAft>
                      </a:pPr>
                      <a:r>
                        <a:rPr lang="en-US" sz="600">
                          <a:effectLst/>
                        </a:rPr>
                        <a:t>2020</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rPr>
                        <a:t>GPT-3</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rPr>
                        <a:t>175 billion parameters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7144" marR="7144" marT="7144" marB="7144"/>
                </a:tc>
                <a:extLst>
                  <a:ext uri="{0D108BD9-81ED-4DB2-BD59-A6C34878D82A}">
                    <a16:rowId xmlns:a16="http://schemas.microsoft.com/office/drawing/2014/main" val="3132918029"/>
                  </a:ext>
                </a:extLst>
              </a:tr>
              <a:tr h="188786">
                <a:tc>
                  <a:txBody>
                    <a:bodyPr/>
                    <a:lstStyle/>
                    <a:p>
                      <a:pPr marL="0" marR="0">
                        <a:lnSpc>
                          <a:spcPct val="107000"/>
                        </a:lnSpc>
                        <a:spcBef>
                          <a:spcPts val="0"/>
                        </a:spcBef>
                        <a:spcAft>
                          <a:spcPts val="0"/>
                        </a:spcAft>
                      </a:pPr>
                      <a:r>
                        <a:rPr lang="en-US" sz="600">
                          <a:effectLst/>
                        </a:rPr>
                        <a:t>2022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rPr>
                        <a:t>GPT-3.5 (ChatGPT)</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rPr>
                        <a:t>175 billion parameters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7144" marR="7144" marT="7144" marB="7144"/>
                </a:tc>
                <a:extLst>
                  <a:ext uri="{0D108BD9-81ED-4DB2-BD59-A6C34878D82A}">
                    <a16:rowId xmlns:a16="http://schemas.microsoft.com/office/drawing/2014/main" val="2804610435"/>
                  </a:ext>
                </a:extLst>
              </a:tr>
              <a:tr h="188786">
                <a:tc>
                  <a:txBody>
                    <a:bodyPr/>
                    <a:lstStyle/>
                    <a:p>
                      <a:pPr marL="0" marR="0">
                        <a:lnSpc>
                          <a:spcPct val="107000"/>
                        </a:lnSpc>
                        <a:spcBef>
                          <a:spcPts val="0"/>
                        </a:spcBef>
                        <a:spcAft>
                          <a:spcPts val="0"/>
                        </a:spcAft>
                      </a:pPr>
                      <a:r>
                        <a:rPr lang="en-US" sz="600">
                          <a:effectLst/>
                        </a:rPr>
                        <a:t>2023</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rPr>
                        <a:t>GPT-4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600">
                          <a:effectLst/>
                          <a:latin typeface="+mn-lt"/>
                          <a:ea typeface="Calibri" panose="020F0502020204030204" pitchFamily="34" charset="0"/>
                          <a:cs typeface="Times New Roman" panose="02020603050405020304" pitchFamily="18" charset="0"/>
                        </a:rPr>
                        <a:t>1 trillion parameters</a:t>
                      </a:r>
                    </a:p>
                  </a:txBody>
                  <a:tcPr marL="7144" marR="7144" marT="7144" marB="7144"/>
                </a:tc>
                <a:extLst>
                  <a:ext uri="{0D108BD9-81ED-4DB2-BD59-A6C34878D82A}">
                    <a16:rowId xmlns:a16="http://schemas.microsoft.com/office/drawing/2014/main" val="1599131032"/>
                  </a:ext>
                </a:extLst>
              </a:tr>
            </a:tbl>
          </a:graphicData>
        </a:graphic>
      </p:graphicFrame>
      <p:sp>
        <p:nvSpPr>
          <p:cNvPr id="21" name="Rectangle 20">
            <a:extLst>
              <a:ext uri="{FF2B5EF4-FFF2-40B4-BE49-F238E27FC236}">
                <a16:creationId xmlns:a16="http://schemas.microsoft.com/office/drawing/2014/main" id="{CD226C08-2661-C49B-C7C7-BF9C70A82F52}"/>
              </a:ext>
            </a:extLst>
          </p:cNvPr>
          <p:cNvSpPr/>
          <p:nvPr/>
        </p:nvSpPr>
        <p:spPr>
          <a:xfrm>
            <a:off x="4674388" y="1117686"/>
            <a:ext cx="897715" cy="2190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2" name="Straight Connector 21">
            <a:extLst>
              <a:ext uri="{FF2B5EF4-FFF2-40B4-BE49-F238E27FC236}">
                <a16:creationId xmlns:a16="http://schemas.microsoft.com/office/drawing/2014/main" id="{C13CFFF7-085E-C878-70C4-10488A1D6B8F}"/>
              </a:ext>
            </a:extLst>
          </p:cNvPr>
          <p:cNvCxnSpPr>
            <a:cxnSpLocks/>
          </p:cNvCxnSpPr>
          <p:nvPr/>
        </p:nvCxnSpPr>
        <p:spPr>
          <a:xfrm>
            <a:off x="5390629" y="3314771"/>
            <a:ext cx="453009" cy="2287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38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18" grpId="0"/>
      <p:bldP spid="19" grpId="0"/>
      <p:bldP spid="2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E95003-7987-6511-3CE7-1FF897BE132F}"/>
              </a:ext>
            </a:extLst>
          </p:cNvPr>
          <p:cNvSpPr>
            <a:spLocks noGrp="1"/>
          </p:cNvSpPr>
          <p:nvPr>
            <p:ph type="title"/>
          </p:nvPr>
        </p:nvSpPr>
        <p:spPr/>
        <p:txBody>
          <a:bodyPr/>
          <a:lstStyle/>
          <a:p>
            <a:r>
              <a:rPr lang="en-US" sz="2400"/>
              <a:t>Explainable artificial intelligence (XAI)</a:t>
            </a:r>
            <a:br>
              <a:rPr lang="en-US" sz="2400"/>
            </a:br>
            <a:r>
              <a:rPr lang="en-US" sz="2000"/>
              <a:t>Partial dependence plots (PDP)</a:t>
            </a:r>
            <a:endParaRPr lang="en-US"/>
          </a:p>
        </p:txBody>
      </p:sp>
      <p:sp>
        <p:nvSpPr>
          <p:cNvPr id="3" name="Date Placeholder 2">
            <a:extLst>
              <a:ext uri="{FF2B5EF4-FFF2-40B4-BE49-F238E27FC236}">
                <a16:creationId xmlns:a16="http://schemas.microsoft.com/office/drawing/2014/main" id="{BB119B38-1868-4F84-8B78-1AEBE2BE409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7DCC4ECE-5B4A-4624-B919-9FA838032C5B}"/>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35821027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20C3-890D-438C-906A-9AD0E8C45005}"/>
              </a:ext>
            </a:extLst>
          </p:cNvPr>
          <p:cNvSpPr>
            <a:spLocks noGrp="1"/>
          </p:cNvSpPr>
          <p:nvPr>
            <p:ph type="title"/>
          </p:nvPr>
        </p:nvSpPr>
        <p:spPr/>
        <p:txBody>
          <a:bodyPr/>
          <a:lstStyle/>
          <a:p>
            <a:r>
              <a:rPr lang="en-US"/>
              <a:t>Partial Plots</a:t>
            </a:r>
          </a:p>
        </p:txBody>
      </p:sp>
      <p:sp>
        <p:nvSpPr>
          <p:cNvPr id="3" name="Date Placeholder 2">
            <a:extLst>
              <a:ext uri="{FF2B5EF4-FFF2-40B4-BE49-F238E27FC236}">
                <a16:creationId xmlns:a16="http://schemas.microsoft.com/office/drawing/2014/main" id="{4C14AC60-DB04-4069-9AA8-F3B75AD25BBA}"/>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1DF865A8-458B-4BD9-A3DE-5D8BAD866DDB}"/>
              </a:ext>
            </a:extLst>
          </p:cNvPr>
          <p:cNvSpPr>
            <a:spLocks noGrp="1"/>
          </p:cNvSpPr>
          <p:nvPr>
            <p:ph type="ftr" sz="quarter" idx="11"/>
          </p:nvPr>
        </p:nvSpPr>
        <p:spPr/>
        <p:txBody>
          <a:bodyPr/>
          <a:lstStyle/>
          <a:p>
            <a:r>
              <a:rPr lang="en-GB" noProof="1"/>
              <a:t>AI-ML-Big Data  | WL Labs | CTO | Internal | © Worldline</a:t>
            </a:r>
          </a:p>
        </p:txBody>
      </p:sp>
      <p:sp>
        <p:nvSpPr>
          <p:cNvPr id="5" name="Content Placeholder 4">
            <a:extLst>
              <a:ext uri="{FF2B5EF4-FFF2-40B4-BE49-F238E27FC236}">
                <a16:creationId xmlns:a16="http://schemas.microsoft.com/office/drawing/2014/main" id="{8F01DBDD-BAF0-48D0-AE94-0B60AF721E45}"/>
              </a:ext>
            </a:extLst>
          </p:cNvPr>
          <p:cNvSpPr>
            <a:spLocks noGrp="1"/>
          </p:cNvSpPr>
          <p:nvPr>
            <p:ph sz="quarter" idx="15"/>
          </p:nvPr>
        </p:nvSpPr>
        <p:spPr>
          <a:xfrm>
            <a:off x="430201" y="1361107"/>
            <a:ext cx="5916960" cy="3266300"/>
          </a:xfrm>
        </p:spPr>
        <p:txBody>
          <a:bodyPr/>
          <a:lstStyle/>
          <a:p>
            <a:r>
              <a:rPr lang="en-US" sz="900"/>
              <a:t>While feature importance shows which variables affect predictions the most, partial dependence plot shows how a feature affects predictions.</a:t>
            </a:r>
          </a:p>
          <a:p>
            <a:endParaRPr lang="en-US" sz="900"/>
          </a:p>
          <a:p>
            <a:r>
              <a:rPr lang="en-US" sz="900"/>
              <a:t>This is useful for answering questions such as: taking all the other housing characteristics under control, what impact do </a:t>
            </a:r>
            <a:r>
              <a:rPr lang="en-US" sz="900" i="1"/>
              <a:t>median income</a:t>
            </a:r>
            <a:r>
              <a:rPr lang="en-US" sz="900"/>
              <a:t> (</a:t>
            </a:r>
            <a:r>
              <a:rPr lang="en-US" sz="900" err="1"/>
              <a:t>MedInc</a:t>
            </a:r>
            <a:r>
              <a:rPr lang="en-US" sz="900"/>
              <a:t>) on house prices? </a:t>
            </a:r>
          </a:p>
          <a:p>
            <a:endParaRPr lang="en-US" sz="900"/>
          </a:p>
          <a:p>
            <a:r>
              <a:rPr lang="en-US" sz="900"/>
              <a:t>Partial dependence plots can show whether the relationship between the target and a feature is linear, monotonic or more complex. </a:t>
            </a:r>
          </a:p>
          <a:p>
            <a:pPr lvl="2"/>
            <a:r>
              <a:rPr lang="en-US" sz="800"/>
              <a:t>E.g., when applied to a linear regression model, PDP always show a linear relationship.</a:t>
            </a:r>
            <a:endParaRPr lang="en-US"/>
          </a:p>
          <a:p>
            <a:pPr lvl="1"/>
            <a:endParaRPr lang="en-US"/>
          </a:p>
          <a:p>
            <a:r>
              <a:rPr lang="en-US" b="0" i="0">
                <a:solidFill>
                  <a:srgbClr val="212529"/>
                </a:solidFill>
                <a:effectLst/>
                <a:latin typeface="-apple-system"/>
              </a:rPr>
              <a:t>Due to the limitations of human perception, the size of the set of input features of interest should be small (usually, one or two).</a:t>
            </a:r>
          </a:p>
          <a:p>
            <a:endParaRPr lang="en-US">
              <a:solidFill>
                <a:srgbClr val="212529"/>
              </a:solidFill>
              <a:latin typeface="-apple-system"/>
            </a:endParaRPr>
          </a:p>
          <a:p>
            <a:endParaRPr lang="en-US"/>
          </a:p>
        </p:txBody>
      </p:sp>
      <p:pic>
        <p:nvPicPr>
          <p:cNvPr id="7" name="Picture 6">
            <a:extLst>
              <a:ext uri="{FF2B5EF4-FFF2-40B4-BE49-F238E27FC236}">
                <a16:creationId xmlns:a16="http://schemas.microsoft.com/office/drawing/2014/main" id="{D56391AD-3A65-4993-A4D3-550C49A2E58D}"/>
              </a:ext>
            </a:extLst>
          </p:cNvPr>
          <p:cNvPicPr>
            <a:picLocks noChangeAspect="1"/>
          </p:cNvPicPr>
          <p:nvPr/>
        </p:nvPicPr>
        <p:blipFill>
          <a:blip r:embed="rId2"/>
          <a:stretch>
            <a:fillRect/>
          </a:stretch>
        </p:blipFill>
        <p:spPr>
          <a:xfrm>
            <a:off x="6568691" y="1406075"/>
            <a:ext cx="2470378" cy="2403545"/>
          </a:xfrm>
          <a:prstGeom prst="rect">
            <a:avLst/>
          </a:prstGeom>
        </p:spPr>
      </p:pic>
    </p:spTree>
    <p:extLst>
      <p:ext uri="{BB962C8B-B14F-4D97-AF65-F5344CB8AC3E}">
        <p14:creationId xmlns:p14="http://schemas.microsoft.com/office/powerpoint/2010/main" val="40093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7" end="7"/>
                                            </p:txEl>
                                          </p:spTgt>
                                        </p:tgtEl>
                                        <p:attrNameLst>
                                          <p:attrName>style.visibility</p:attrName>
                                        </p:attrNameLst>
                                      </p:cBhvr>
                                      <p:to>
                                        <p:strVal val="visible"/>
                                      </p:to>
                                    </p:set>
                                    <p:animEffect transition="in" filter="fade">
                                      <p:cBhvr>
                                        <p:cTn id="2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360A-8CC1-47CE-B367-0B64E15BA8FB}"/>
              </a:ext>
            </a:extLst>
          </p:cNvPr>
          <p:cNvSpPr>
            <a:spLocks noGrp="1"/>
          </p:cNvSpPr>
          <p:nvPr>
            <p:ph type="title"/>
          </p:nvPr>
        </p:nvSpPr>
        <p:spPr/>
        <p:txBody>
          <a:bodyPr/>
          <a:lstStyle/>
          <a:p>
            <a:r>
              <a:rPr lang="en-US"/>
              <a:t>How It Works</a:t>
            </a:r>
          </a:p>
        </p:txBody>
      </p:sp>
      <p:sp>
        <p:nvSpPr>
          <p:cNvPr id="3" name="Date Placeholder 2">
            <a:extLst>
              <a:ext uri="{FF2B5EF4-FFF2-40B4-BE49-F238E27FC236}">
                <a16:creationId xmlns:a16="http://schemas.microsoft.com/office/drawing/2014/main" id="{AD7475BD-1429-4FE4-BC4B-AFAEEEA0D635}"/>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B4656578-B6EF-4D86-B1F1-81F4B9164550}"/>
              </a:ext>
            </a:extLst>
          </p:cNvPr>
          <p:cNvSpPr>
            <a:spLocks noGrp="1"/>
          </p:cNvSpPr>
          <p:nvPr>
            <p:ph type="ftr" sz="quarter" idx="11"/>
          </p:nvPr>
        </p:nvSpPr>
        <p:spPr/>
        <p:txBody>
          <a:bodyPr/>
          <a:lstStyle/>
          <a:p>
            <a:r>
              <a:rPr lang="en-GB" noProof="1"/>
              <a:t>AI-ML-Big Data  | WL Labs | CTO | Internal | © Worldline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4AB857C-9C79-4234-AFBD-8D5B783C5264}"/>
                  </a:ext>
                </a:extLst>
              </p:cNvPr>
              <p:cNvSpPr>
                <a:spLocks noGrp="1"/>
              </p:cNvSpPr>
              <p:nvPr>
                <p:ph sz="quarter" idx="15"/>
              </p:nvPr>
            </p:nvSpPr>
            <p:spPr>
              <a:xfrm>
                <a:off x="430200" y="899410"/>
                <a:ext cx="8282160" cy="3727997"/>
              </a:xfrm>
            </p:spPr>
            <p:txBody>
              <a:bodyPr/>
              <a:lstStyle/>
              <a:p>
                <a:r>
                  <a:rPr lang="en-US">
                    <a:latin typeface="+mj-lt"/>
                  </a:rPr>
                  <a:t>Let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b="0" i="1" smtClean="0">
                        <a:latin typeface="Cambria Math" panose="02040503050406030204" pitchFamily="18" charset="0"/>
                      </a:rPr>
                      <m:t>)</m:t>
                    </m:r>
                  </m:oMath>
                </a14:m>
                <a:r>
                  <a:rPr lang="en-US">
                    <a:latin typeface="+mj-lt"/>
                  </a:rPr>
                  <a:t> be a random vector of size </a:t>
                </a:r>
                <a14:m>
                  <m:oMath xmlns:m="http://schemas.openxmlformats.org/officeDocument/2006/math">
                    <m:r>
                      <a:rPr lang="en-US" b="0" i="1" smtClean="0">
                        <a:latin typeface="Cambria Math" panose="02040503050406030204" pitchFamily="18" charset="0"/>
                      </a:rPr>
                      <m:t>𝑛</m:t>
                    </m:r>
                  </m:oMath>
                </a14:m>
                <a:r>
                  <a:rPr lang="en-US">
                    <a:latin typeface="+mj-lt"/>
                  </a:rPr>
                  <a:t> representing the input variables of the model </a:t>
                </a:r>
                <a14:m>
                  <m:oMath xmlns:m="http://schemas.openxmlformats.org/officeDocument/2006/math">
                    <m:r>
                      <a:rPr lang="en-US" i="1">
                        <a:latin typeface="Cambria Math" panose="02040503050406030204" pitchFamily="18" charset="0"/>
                      </a:rPr>
                      <m:t>h</m:t>
                    </m:r>
                  </m:oMath>
                </a14:m>
                <a:r>
                  <a:rPr lang="en-US">
                    <a:latin typeface="+mj-lt"/>
                  </a:rPr>
                  <a:t>.</a:t>
                </a:r>
              </a:p>
              <a:p>
                <a:endParaRPr lang="en-US">
                  <a:latin typeface="+mj-lt"/>
                </a:endParaRPr>
              </a:p>
              <a:p>
                <a:r>
                  <a:rPr lang="en-US">
                    <a:latin typeface="+mj-lt"/>
                  </a:rPr>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𝑆</m:t>
                        </m:r>
                      </m:sub>
                    </m:sSub>
                  </m:oMath>
                </a14:m>
                <a:r>
                  <a:rPr lang="en-US">
                    <a:latin typeface="+mj-lt"/>
                  </a:rPr>
                  <a:t> be the set of input variables of interest and 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𝐶</m:t>
                        </m:r>
                      </m:sub>
                    </m:sSub>
                  </m:oMath>
                </a14:m>
                <a:r>
                  <a:rPr lang="en-US">
                    <a:latin typeface="+mj-lt"/>
                  </a:rPr>
                  <a:t> be its complement. Usually, there are only one or two features in the set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oMath>
                </a14:m>
                <a:r>
                  <a:rPr lang="en-US">
                    <a:latin typeface="+mj-lt"/>
                  </a:rPr>
                  <a:t>.</a:t>
                </a:r>
              </a:p>
              <a:p>
                <a:endParaRPr lang="en-US">
                  <a:latin typeface="+mj-lt"/>
                </a:endParaRPr>
              </a:p>
              <a:p>
                <a:r>
                  <a:rPr lang="en-US">
                    <a:solidFill>
                      <a:srgbClr val="333333"/>
                    </a:solidFill>
                  </a:rPr>
                  <a:t>Partial dependence works by marginalizing the model output over the distribution of the features in the complement set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𝐶</m:t>
                        </m:r>
                      </m:sub>
                    </m:sSub>
                  </m:oMath>
                </a14:m>
                <a:r>
                  <a:rPr lang="en-US">
                    <a:solidFill>
                      <a:srgbClr val="333333"/>
                    </a:solidFill>
                  </a:rPr>
                  <a:t>. </a:t>
                </a:r>
                <a:endParaRPr lang="en-US">
                  <a:latin typeface="+mj-lt"/>
                </a:endParaRPr>
              </a:p>
              <a:p>
                <a:endParaRPr lang="en-US">
                  <a:latin typeface="+mj-lt"/>
                </a:endParaRPr>
              </a:p>
              <a:p>
                <a:r>
                  <a:rPr lang="en-US" b="0" i="0">
                    <a:solidFill>
                      <a:srgbClr val="333333"/>
                    </a:solidFill>
                    <a:effectLst/>
                    <a:latin typeface="+mj-lt"/>
                  </a:rPr>
                  <a:t>The partial dependence function for regression is defined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𝒻</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𝐶</m:t>
                              </m:r>
                            </m:sub>
                          </m:sSub>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e>
                          </m:d>
                          <m:r>
                            <a:rPr lang="en-US" b="0" i="1" smtClean="0">
                              <a:latin typeface="Cambria Math" panose="02040503050406030204" pitchFamily="18" charset="0"/>
                            </a:rPr>
                            <m:t>)</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h</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𝐶</m:t>
                                      </m:r>
                                    </m:sub>
                                  </m:sSub>
                                </m:e>
                              </m:d>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𝐶</m:t>
                                  </m:r>
                                </m:sub>
                              </m:sSub>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e>
                          </m:d>
                          <m:r>
                            <a:rPr lang="en-US" b="0" i="1" smtClean="0">
                              <a:latin typeface="Cambria Math" panose="02040503050406030204" pitchFamily="18" charset="0"/>
                            </a:rPr>
                            <m:t> </m:t>
                          </m:r>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𝐶</m:t>
                              </m:r>
                            </m:sub>
                          </m:sSub>
                        </m:e>
                      </m:nary>
                    </m:oMath>
                  </m:oMathPara>
                </a14:m>
                <a:endParaRPr lang="en-US">
                  <a:latin typeface="+mj-lt"/>
                </a:endParaRPr>
              </a:p>
              <a:p>
                <a:pPr marL="0" indent="0">
                  <a:buNone/>
                </a:pPr>
                <a:r>
                  <a:rPr lang="en-US">
                    <a:latin typeface="+mj-lt"/>
                  </a:rPr>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oMath>
                </a14:m>
                <a:r>
                  <a:rPr lang="en-US">
                    <a:latin typeface="+mj-lt"/>
                  </a:rPr>
                  <a:t> are the features of interest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𝐶</m:t>
                        </m:r>
                      </m:sub>
                    </m:sSub>
                  </m:oMath>
                </a14:m>
                <a:r>
                  <a:rPr lang="en-US">
                    <a:latin typeface="+mj-lt"/>
                  </a:rPr>
                  <a:t> are the other variables. </a:t>
                </a:r>
              </a:p>
              <a:p>
                <a:pPr marL="0" indent="0">
                  <a:buNone/>
                </a:pPr>
                <a:endParaRPr lang="en-US">
                  <a:latin typeface="+mj-lt"/>
                </a:endParaRPr>
              </a:p>
              <a:p>
                <a:r>
                  <a:rPr lang="en-US">
                    <a:latin typeface="+mj-lt"/>
                  </a:rPr>
                  <a:t>Computing this integral for various values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r>
                      <a:rPr lang="en-US" i="1">
                        <a:latin typeface="Cambria Math" panose="02040503050406030204" pitchFamily="18" charset="0"/>
                      </a:rPr>
                      <m:t> </m:t>
                    </m:r>
                  </m:oMath>
                </a14:m>
                <a:r>
                  <a:rPr lang="en-US">
                    <a:latin typeface="+mj-lt"/>
                  </a:rPr>
                  <a:t> produces a PDP plot.</a:t>
                </a:r>
              </a:p>
              <a:p>
                <a:endParaRPr lang="en-US">
                  <a:latin typeface="+mj-lt"/>
                </a:endParaRPr>
              </a:p>
              <a:p>
                <a:r>
                  <a:rPr lang="en-US">
                    <a:latin typeface="+mj-lt"/>
                  </a:rPr>
                  <a:t>Estimation for a dataset with </a:t>
                </a:r>
                <a14:m>
                  <m:oMath xmlns:m="http://schemas.openxmlformats.org/officeDocument/2006/math">
                    <m:r>
                      <a:rPr lang="en-US" b="0" i="1" smtClean="0">
                        <a:latin typeface="Cambria Math" panose="02040503050406030204" pitchFamily="18" charset="0"/>
                      </a:rPr>
                      <m:t>𝑁</m:t>
                    </m:r>
                  </m:oMath>
                </a14:m>
                <a:r>
                  <a:rPr lang="en-US">
                    <a:latin typeface="+mj-lt"/>
                  </a:rPr>
                  <a:t> observations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𝒻</m:t>
                              </m:r>
                            </m:e>
                          </m:acc>
                        </m:e>
                        <m:sub>
                          <m:r>
                            <a:rPr lang="en-US" i="1">
                              <a:latin typeface="Cambria Math" panose="02040503050406030204" pitchFamily="18" charset="0"/>
                            </a:rPr>
                            <m:t>𝑆</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𝑁</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r>
                            <a:rPr lang="en-US" i="1">
                              <a:latin typeface="Cambria Math" panose="02040503050406030204" pitchFamily="18" charset="0"/>
                            </a:rPr>
                            <m:t>h</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𝐶</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d>
                            </m:e>
                          </m:d>
                        </m:e>
                      </m:nary>
                    </m:oMath>
                  </m:oMathPara>
                </a14:m>
                <a:endParaRPr lang="en-US">
                  <a:latin typeface="+mj-lt"/>
                </a:endParaRPr>
              </a:p>
              <a:p>
                <a:pPr marL="0" indent="0">
                  <a:buNone/>
                </a:pPr>
                <a:r>
                  <a:rPr lang="en-US">
                    <a:latin typeface="+mj-lt"/>
                  </a:rPr>
                  <a:t>      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𝐶</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a14:m>
                <a:r>
                  <a:rPr lang="en-US">
                    <a:latin typeface="+mj-lt"/>
                  </a:rPr>
                  <a:t> are actual feature values from a dataset for the features in which we are not interested.</a:t>
                </a:r>
              </a:p>
              <a:p>
                <a:pPr marL="0" indent="0">
                  <a:buNone/>
                </a:pPr>
                <a:endParaRPr lang="en-US">
                  <a:latin typeface="+mj-lt"/>
                </a:endParaRPr>
              </a:p>
            </p:txBody>
          </p:sp>
        </mc:Choice>
        <mc:Fallback xmlns="">
          <p:sp>
            <p:nvSpPr>
              <p:cNvPr id="5" name="Content Placeholder 4">
                <a:extLst>
                  <a:ext uri="{FF2B5EF4-FFF2-40B4-BE49-F238E27FC236}">
                    <a16:creationId xmlns:a16="http://schemas.microsoft.com/office/drawing/2014/main" id="{84AB857C-9C79-4234-AFBD-8D5B783C5264}"/>
                  </a:ext>
                </a:extLst>
              </p:cNvPr>
              <p:cNvSpPr>
                <a:spLocks noGrp="1" noRot="1" noChangeAspect="1" noMove="1" noResize="1" noEditPoints="1" noAdjustHandles="1" noChangeArrowheads="1" noChangeShapeType="1" noTextEdit="1"/>
              </p:cNvSpPr>
              <p:nvPr>
                <p:ph sz="quarter" idx="15"/>
              </p:nvPr>
            </p:nvSpPr>
            <p:spPr>
              <a:xfrm>
                <a:off x="430200" y="899410"/>
                <a:ext cx="8282160" cy="3727997"/>
              </a:xfrm>
              <a:blipFill>
                <a:blip r:embed="rId2"/>
                <a:stretch>
                  <a:fillRect l="-884" t="-818"/>
                </a:stretch>
              </a:blipFill>
            </p:spPr>
            <p:txBody>
              <a:bodyPr/>
              <a:lstStyle/>
              <a:p>
                <a:r>
                  <a:rPr lang="en-US">
                    <a:noFill/>
                  </a:rPr>
                  <a:t> </a:t>
                </a:r>
              </a:p>
            </p:txBody>
          </p:sp>
        </mc:Fallback>
      </mc:AlternateContent>
    </p:spTree>
    <p:extLst>
      <p:ext uri="{BB962C8B-B14F-4D97-AF65-F5344CB8AC3E}">
        <p14:creationId xmlns:p14="http://schemas.microsoft.com/office/powerpoint/2010/main" val="72110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animEffect transition="in" filter="fade">
                                      <p:cBhvr>
                                        <p:cTn id="21" dur="500"/>
                                        <p:tgtEl>
                                          <p:spTgt spid="5">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2" end="12"/>
                                            </p:txEl>
                                          </p:spTgt>
                                        </p:tgtEl>
                                        <p:attrNameLst>
                                          <p:attrName>style.visibility</p:attrName>
                                        </p:attrNameLst>
                                      </p:cBhvr>
                                      <p:to>
                                        <p:strVal val="visible"/>
                                      </p:to>
                                    </p:set>
                                    <p:animEffect transition="in" filter="fade">
                                      <p:cBhvr>
                                        <p:cTn id="26" dur="500"/>
                                        <p:tgtEl>
                                          <p:spTgt spid="5">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animEffect transition="in" filter="fade">
                                      <p:cBhvr>
                                        <p:cTn id="29" dur="500"/>
                                        <p:tgtEl>
                                          <p:spTgt spid="5">
                                            <p:txEl>
                                              <p:pRg st="13" end="1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14" end="14"/>
                                            </p:txEl>
                                          </p:spTgt>
                                        </p:tgtEl>
                                        <p:attrNameLst>
                                          <p:attrName>style.visibility</p:attrName>
                                        </p:attrNameLst>
                                      </p:cBhvr>
                                      <p:to>
                                        <p:strVal val="visible"/>
                                      </p:to>
                                    </p:set>
                                    <p:animEffect transition="in" filter="fade">
                                      <p:cBhvr>
                                        <p:cTn id="32"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46A7-D12D-4630-ACE0-C6F81D3B60C7}"/>
              </a:ext>
            </a:extLst>
          </p:cNvPr>
          <p:cNvSpPr>
            <a:spLocks noGrp="1"/>
          </p:cNvSpPr>
          <p:nvPr>
            <p:ph type="title"/>
          </p:nvPr>
        </p:nvSpPr>
        <p:spPr/>
        <p:txBody>
          <a:bodyPr/>
          <a:lstStyle/>
          <a:p>
            <a:r>
              <a:rPr lang="en-US"/>
              <a:t>Code Example</a:t>
            </a:r>
          </a:p>
        </p:txBody>
      </p:sp>
      <p:sp>
        <p:nvSpPr>
          <p:cNvPr id="3" name="Date Placeholder 2">
            <a:extLst>
              <a:ext uri="{FF2B5EF4-FFF2-40B4-BE49-F238E27FC236}">
                <a16:creationId xmlns:a16="http://schemas.microsoft.com/office/drawing/2014/main" id="{06B17AD2-1DD7-46FC-91C8-2460D50DA172}"/>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7BFB7D2A-A0F7-4565-B4A1-EAF20802DCE6}"/>
              </a:ext>
            </a:extLst>
          </p:cNvPr>
          <p:cNvSpPr>
            <a:spLocks noGrp="1"/>
          </p:cNvSpPr>
          <p:nvPr>
            <p:ph type="ftr" sz="quarter" idx="11"/>
          </p:nvPr>
        </p:nvSpPr>
        <p:spPr/>
        <p:txBody>
          <a:bodyPr/>
          <a:lstStyle/>
          <a:p>
            <a:r>
              <a:rPr lang="en-GB" noProof="1"/>
              <a:t>AI-ML-Big Data  | WL Labs | CTO | Internal | © Worldline</a:t>
            </a:r>
          </a:p>
        </p:txBody>
      </p:sp>
      <p:pic>
        <p:nvPicPr>
          <p:cNvPr id="9" name="Picture 8">
            <a:extLst>
              <a:ext uri="{FF2B5EF4-FFF2-40B4-BE49-F238E27FC236}">
                <a16:creationId xmlns:a16="http://schemas.microsoft.com/office/drawing/2014/main" id="{6AE9A5B1-734B-4A71-8941-8C600238A64D}"/>
              </a:ext>
            </a:extLst>
          </p:cNvPr>
          <p:cNvPicPr>
            <a:picLocks noChangeAspect="1"/>
          </p:cNvPicPr>
          <p:nvPr/>
        </p:nvPicPr>
        <p:blipFill>
          <a:blip r:embed="rId2"/>
          <a:stretch>
            <a:fillRect/>
          </a:stretch>
        </p:blipFill>
        <p:spPr>
          <a:xfrm>
            <a:off x="300626" y="1973765"/>
            <a:ext cx="3228058" cy="3053921"/>
          </a:xfrm>
          <a:prstGeom prst="rect">
            <a:avLst/>
          </a:prstGeom>
        </p:spPr>
      </p:pic>
      <p:pic>
        <p:nvPicPr>
          <p:cNvPr id="11" name="Picture 10">
            <a:extLst>
              <a:ext uri="{FF2B5EF4-FFF2-40B4-BE49-F238E27FC236}">
                <a16:creationId xmlns:a16="http://schemas.microsoft.com/office/drawing/2014/main" id="{5134D020-1B79-4A8A-A55D-D2870D97DFE6}"/>
              </a:ext>
            </a:extLst>
          </p:cNvPr>
          <p:cNvPicPr>
            <a:picLocks noChangeAspect="1"/>
          </p:cNvPicPr>
          <p:nvPr/>
        </p:nvPicPr>
        <p:blipFill>
          <a:blip r:embed="rId3"/>
          <a:stretch>
            <a:fillRect/>
          </a:stretch>
        </p:blipFill>
        <p:spPr>
          <a:xfrm>
            <a:off x="374754" y="951626"/>
            <a:ext cx="3651604" cy="928319"/>
          </a:xfrm>
          <a:prstGeom prst="rect">
            <a:avLst/>
          </a:prstGeom>
        </p:spPr>
      </p:pic>
      <p:cxnSp>
        <p:nvCxnSpPr>
          <p:cNvPr id="13" name="Straight Connector 12">
            <a:extLst>
              <a:ext uri="{FF2B5EF4-FFF2-40B4-BE49-F238E27FC236}">
                <a16:creationId xmlns:a16="http://schemas.microsoft.com/office/drawing/2014/main" id="{36C0B4B9-9B57-40AA-A21E-4E59E68A0DBB}"/>
              </a:ext>
            </a:extLst>
          </p:cNvPr>
          <p:cNvCxnSpPr>
            <a:cxnSpLocks/>
          </p:cNvCxnSpPr>
          <p:nvPr/>
        </p:nvCxnSpPr>
        <p:spPr>
          <a:xfrm>
            <a:off x="4572000" y="866431"/>
            <a:ext cx="0" cy="3897443"/>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074BC99-C1A2-41FD-887A-F851AC529B59}"/>
              </a:ext>
            </a:extLst>
          </p:cNvPr>
          <p:cNvPicPr>
            <a:picLocks noChangeAspect="1"/>
          </p:cNvPicPr>
          <p:nvPr/>
        </p:nvPicPr>
        <p:blipFill>
          <a:blip r:embed="rId4"/>
          <a:stretch>
            <a:fillRect/>
          </a:stretch>
        </p:blipFill>
        <p:spPr>
          <a:xfrm>
            <a:off x="4682928" y="951627"/>
            <a:ext cx="3842100" cy="468929"/>
          </a:xfrm>
          <a:prstGeom prst="rect">
            <a:avLst/>
          </a:prstGeom>
        </p:spPr>
      </p:pic>
      <p:pic>
        <p:nvPicPr>
          <p:cNvPr id="17" name="Picture 16">
            <a:extLst>
              <a:ext uri="{FF2B5EF4-FFF2-40B4-BE49-F238E27FC236}">
                <a16:creationId xmlns:a16="http://schemas.microsoft.com/office/drawing/2014/main" id="{3726967D-4F90-44E3-A6D1-ADD7A75DDFC3}"/>
              </a:ext>
            </a:extLst>
          </p:cNvPr>
          <p:cNvPicPr>
            <a:picLocks noChangeAspect="1"/>
          </p:cNvPicPr>
          <p:nvPr/>
        </p:nvPicPr>
        <p:blipFill>
          <a:blip r:embed="rId5"/>
          <a:stretch>
            <a:fillRect/>
          </a:stretch>
        </p:blipFill>
        <p:spPr>
          <a:xfrm>
            <a:off x="4703915" y="1489284"/>
            <a:ext cx="2297805" cy="1576036"/>
          </a:xfrm>
          <a:prstGeom prst="rect">
            <a:avLst/>
          </a:prstGeom>
        </p:spPr>
      </p:pic>
      <p:pic>
        <p:nvPicPr>
          <p:cNvPr id="1026" name="Picture 2" descr="GitHub - gurupratap-matharu/machine-learning-regression: End-to-end Machine  Learning project on predicting housing prices using Regression for the real  estate industry">
            <a:extLst>
              <a:ext uri="{FF2B5EF4-FFF2-40B4-BE49-F238E27FC236}">
                <a16:creationId xmlns:a16="http://schemas.microsoft.com/office/drawing/2014/main" id="{6A240EEE-C0F8-4343-99BE-BE5AE09162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6836" y="3232825"/>
            <a:ext cx="1713515" cy="12666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1DCAC1-607C-4D20-AC29-9DEEFEE83DD8}"/>
                  </a:ext>
                </a:extLst>
              </p:cNvPr>
              <p:cNvSpPr txBox="1"/>
              <p:nvPr/>
            </p:nvSpPr>
            <p:spPr>
              <a:xfrm>
                <a:off x="2642919" y="4264947"/>
                <a:ext cx="1536732" cy="352148"/>
              </a:xfrm>
              <a:prstGeom prst="rect">
                <a:avLst/>
              </a:prstGeom>
              <a:noFill/>
            </p:spPr>
            <p:txBody>
              <a:bodyPr wrap="square">
                <a:spAutoFit/>
              </a:bodyPr>
              <a:lstStyle/>
              <a:p>
                <a:r>
                  <a:rPr lang="en-US" sz="700"/>
                  <a:t>These graphs show this quantity : </a:t>
                </a:r>
                <a14:m>
                  <m:oMath xmlns:m="http://schemas.openxmlformats.org/officeDocument/2006/math">
                    <m:sSub>
                      <m:sSubPr>
                        <m:ctrlPr>
                          <a:rPr lang="en-US" sz="700" b="0" i="1" smtClean="0">
                            <a:latin typeface="Cambria Math" panose="02040503050406030204" pitchFamily="18" charset="0"/>
                          </a:rPr>
                        </m:ctrlPr>
                      </m:sSubPr>
                      <m:e>
                        <m:r>
                          <a:rPr lang="en-US" sz="700" i="1">
                            <a:latin typeface="Cambria Math" panose="02040503050406030204" pitchFamily="18" charset="0"/>
                            <a:ea typeface="Cambria Math" panose="02040503050406030204" pitchFamily="18" charset="0"/>
                          </a:rPr>
                          <m:t>𝒻</m:t>
                        </m:r>
                      </m:e>
                      <m:sub>
                        <m:r>
                          <a:rPr lang="en-US" sz="700" b="0" i="1" smtClean="0">
                            <a:latin typeface="Cambria Math" panose="02040503050406030204" pitchFamily="18" charset="0"/>
                          </a:rPr>
                          <m:t>𝑆</m:t>
                        </m:r>
                      </m:sub>
                    </m:sSub>
                    <m:d>
                      <m:dPr>
                        <m:ctrlPr>
                          <a:rPr lang="en-US" sz="700" b="0" i="1" smtClean="0">
                            <a:latin typeface="Cambria Math" panose="02040503050406030204" pitchFamily="18" charset="0"/>
                          </a:rPr>
                        </m:ctrlPr>
                      </m:dPr>
                      <m:e>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𝑥</m:t>
                            </m:r>
                          </m:e>
                          <m:sub>
                            <m:r>
                              <a:rPr lang="en-US" sz="700" b="0" i="1" smtClean="0">
                                <a:latin typeface="Cambria Math" panose="02040503050406030204" pitchFamily="18" charset="0"/>
                              </a:rPr>
                              <m:t>𝑠</m:t>
                            </m:r>
                          </m:sub>
                        </m:sSub>
                      </m:e>
                    </m:d>
                    <m:r>
                      <a:rPr lang="en-US" sz="700" b="0" i="1" smtClean="0">
                        <a:latin typeface="Cambria Math" panose="02040503050406030204" pitchFamily="18" charset="0"/>
                      </a:rPr>
                      <m:t>−</m:t>
                    </m:r>
                    <m:f>
                      <m:fPr>
                        <m:ctrlPr>
                          <a:rPr lang="en-US" sz="700" i="1">
                            <a:latin typeface="Cambria Math" panose="02040503050406030204" pitchFamily="18" charset="0"/>
                            <a:ea typeface="Cambria Math" panose="02040503050406030204" pitchFamily="18" charset="0"/>
                          </a:rPr>
                        </m:ctrlPr>
                      </m:fPr>
                      <m:num>
                        <m:r>
                          <a:rPr lang="en-US" sz="700" i="1">
                            <a:latin typeface="Cambria Math" panose="02040503050406030204" pitchFamily="18" charset="0"/>
                            <a:ea typeface="Cambria Math" panose="02040503050406030204" pitchFamily="18" charset="0"/>
                          </a:rPr>
                          <m:t>1</m:t>
                        </m:r>
                      </m:num>
                      <m:den>
                        <m:r>
                          <a:rPr lang="en-US" sz="700" i="1">
                            <a:latin typeface="Cambria Math" panose="02040503050406030204" pitchFamily="18" charset="0"/>
                            <a:ea typeface="Cambria Math" panose="02040503050406030204" pitchFamily="18" charset="0"/>
                          </a:rPr>
                          <m:t>𝑁</m:t>
                        </m:r>
                      </m:den>
                    </m:f>
                    <m:nary>
                      <m:naryPr>
                        <m:chr m:val="∑"/>
                        <m:ctrlPr>
                          <a:rPr lang="en-US" sz="700" i="1">
                            <a:latin typeface="Cambria Math" panose="02040503050406030204" pitchFamily="18" charset="0"/>
                            <a:ea typeface="Cambria Math" panose="02040503050406030204" pitchFamily="18" charset="0"/>
                          </a:rPr>
                        </m:ctrlPr>
                      </m:naryPr>
                      <m:sub>
                        <m:r>
                          <m:rPr>
                            <m:brk m:alnAt="23"/>
                          </m:rPr>
                          <a:rPr lang="en-US" sz="700" i="1">
                            <a:latin typeface="Cambria Math" panose="02040503050406030204" pitchFamily="18" charset="0"/>
                            <a:ea typeface="Cambria Math" panose="02040503050406030204" pitchFamily="18" charset="0"/>
                          </a:rPr>
                          <m:t>𝑖</m:t>
                        </m:r>
                        <m:r>
                          <a:rPr lang="en-US" sz="700" i="1">
                            <a:latin typeface="Cambria Math" panose="02040503050406030204" pitchFamily="18" charset="0"/>
                            <a:ea typeface="Cambria Math" panose="02040503050406030204" pitchFamily="18" charset="0"/>
                          </a:rPr>
                          <m:t>=1</m:t>
                        </m:r>
                      </m:sub>
                      <m:sup>
                        <m:r>
                          <a:rPr lang="en-US" sz="700" i="1">
                            <a:latin typeface="Cambria Math" panose="02040503050406030204" pitchFamily="18" charset="0"/>
                            <a:ea typeface="Cambria Math" panose="02040503050406030204" pitchFamily="18" charset="0"/>
                          </a:rPr>
                          <m:t>𝑁</m:t>
                        </m:r>
                      </m:sup>
                      <m:e>
                        <m:r>
                          <a:rPr lang="en-US" sz="700" i="1">
                            <a:latin typeface="Cambria Math" panose="02040503050406030204" pitchFamily="18" charset="0"/>
                          </a:rPr>
                          <m:t>h</m:t>
                        </m:r>
                        <m:r>
                          <a:rPr lang="en-US" sz="700" b="0" i="1" smtClean="0">
                            <a:latin typeface="Cambria Math" panose="02040503050406030204" pitchFamily="18" charset="0"/>
                          </a:rPr>
                          <m:t>(</m:t>
                        </m:r>
                        <m:sSubSup>
                          <m:sSubSupPr>
                            <m:ctrlPr>
                              <a:rPr lang="en-US" sz="700" i="1">
                                <a:latin typeface="Cambria Math" panose="02040503050406030204" pitchFamily="18" charset="0"/>
                              </a:rPr>
                            </m:ctrlPr>
                          </m:sSubSupPr>
                          <m:e>
                            <m:r>
                              <a:rPr lang="en-US" sz="700" i="1">
                                <a:latin typeface="Cambria Math" panose="02040503050406030204" pitchFamily="18" charset="0"/>
                              </a:rPr>
                              <m:t>𝑥</m:t>
                            </m:r>
                          </m:e>
                          <m:sub>
                            <m:r>
                              <a:rPr lang="en-US" sz="700" i="1">
                                <a:latin typeface="Cambria Math" panose="02040503050406030204" pitchFamily="18" charset="0"/>
                              </a:rPr>
                              <m:t> </m:t>
                            </m:r>
                          </m:sub>
                          <m:sup>
                            <m:r>
                              <a:rPr lang="en-US" sz="700" i="1">
                                <a:latin typeface="Cambria Math" panose="02040503050406030204" pitchFamily="18" charset="0"/>
                              </a:rPr>
                              <m:t>(</m:t>
                            </m:r>
                            <m:r>
                              <a:rPr lang="en-US" sz="700" i="1">
                                <a:latin typeface="Cambria Math" panose="02040503050406030204" pitchFamily="18" charset="0"/>
                              </a:rPr>
                              <m:t>𝑖</m:t>
                            </m:r>
                            <m:r>
                              <a:rPr lang="en-US" sz="700" i="1">
                                <a:latin typeface="Cambria Math" panose="02040503050406030204" pitchFamily="18" charset="0"/>
                              </a:rPr>
                              <m:t>)</m:t>
                            </m:r>
                          </m:sup>
                        </m:sSubSup>
                        <m:r>
                          <a:rPr lang="en-US" sz="700" b="0" i="1" smtClean="0">
                            <a:latin typeface="Cambria Math" panose="02040503050406030204" pitchFamily="18" charset="0"/>
                          </a:rPr>
                          <m:t>)</m:t>
                        </m:r>
                      </m:e>
                    </m:nary>
                  </m:oMath>
                </a14:m>
                <a:endParaRPr lang="en-US" sz="700"/>
              </a:p>
            </p:txBody>
          </p:sp>
        </mc:Choice>
        <mc:Fallback xmlns="">
          <p:sp>
            <p:nvSpPr>
              <p:cNvPr id="12" name="TextBox 11">
                <a:extLst>
                  <a:ext uri="{FF2B5EF4-FFF2-40B4-BE49-F238E27FC236}">
                    <a16:creationId xmlns:a16="http://schemas.microsoft.com/office/drawing/2014/main" id="{BA1DCAC1-607C-4D20-AC29-9DEEFEE83DD8}"/>
                  </a:ext>
                </a:extLst>
              </p:cNvPr>
              <p:cNvSpPr txBox="1">
                <a:spLocks noRot="1" noChangeAspect="1" noMove="1" noResize="1" noEditPoints="1" noAdjustHandles="1" noChangeArrowheads="1" noChangeShapeType="1" noTextEdit="1"/>
              </p:cNvSpPr>
              <p:nvPr/>
            </p:nvSpPr>
            <p:spPr>
              <a:xfrm>
                <a:off x="2642919" y="4264947"/>
                <a:ext cx="1536732" cy="352148"/>
              </a:xfrm>
              <a:prstGeom prst="rect">
                <a:avLst/>
              </a:prstGeom>
              <a:blipFill>
                <a:blip r:embed="rId7"/>
                <a:stretch>
                  <a:fillRect t="-1754" b="-59649"/>
                </a:stretch>
              </a:blipFill>
            </p:spPr>
            <p:txBody>
              <a:bodyPr/>
              <a:lstStyle/>
              <a:p>
                <a:r>
                  <a:rPr lang="en-US">
                    <a:noFill/>
                  </a:rPr>
                  <a:t> </a:t>
                </a:r>
              </a:p>
            </p:txBody>
          </p:sp>
        </mc:Fallback>
      </mc:AlternateContent>
    </p:spTree>
    <p:extLst>
      <p:ext uri="{BB962C8B-B14F-4D97-AF65-F5344CB8AC3E}">
        <p14:creationId xmlns:p14="http://schemas.microsoft.com/office/powerpoint/2010/main" val="278020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7D2C-C7B4-484B-9647-16BB412FADDD}"/>
              </a:ext>
            </a:extLst>
          </p:cNvPr>
          <p:cNvSpPr>
            <a:spLocks noGrp="1"/>
          </p:cNvSpPr>
          <p:nvPr>
            <p:ph type="title"/>
          </p:nvPr>
        </p:nvSpPr>
        <p:spPr/>
        <p:txBody>
          <a:bodyPr/>
          <a:lstStyle/>
          <a:p>
            <a:r>
              <a:rPr lang="en-US"/>
              <a:t>Individual conditional expectation (ICE) plot</a:t>
            </a:r>
          </a:p>
        </p:txBody>
      </p:sp>
      <p:sp>
        <p:nvSpPr>
          <p:cNvPr id="3" name="Date Placeholder 2">
            <a:extLst>
              <a:ext uri="{FF2B5EF4-FFF2-40B4-BE49-F238E27FC236}">
                <a16:creationId xmlns:a16="http://schemas.microsoft.com/office/drawing/2014/main" id="{BFE1F33A-069E-4E1F-91DC-4E377E6E3991}"/>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5AE0C591-AEC3-4CBE-91A1-067E6A1955C6}"/>
              </a:ext>
            </a:extLst>
          </p:cNvPr>
          <p:cNvSpPr>
            <a:spLocks noGrp="1"/>
          </p:cNvSpPr>
          <p:nvPr>
            <p:ph type="ftr" sz="quarter" idx="11"/>
          </p:nvPr>
        </p:nvSpPr>
        <p:spPr/>
        <p:txBody>
          <a:bodyPr/>
          <a:lstStyle/>
          <a:p>
            <a:r>
              <a:rPr lang="en-GB" noProof="1"/>
              <a:t>AI-ML-Big Data  | WL Labs | CTO | Internal | © Worldline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679C6B2-978E-49A0-A107-ACF61E97A696}"/>
                  </a:ext>
                </a:extLst>
              </p:cNvPr>
              <p:cNvSpPr>
                <a:spLocks noGrp="1"/>
              </p:cNvSpPr>
              <p:nvPr>
                <p:ph sz="quarter" idx="15"/>
              </p:nvPr>
            </p:nvSpPr>
            <p:spPr>
              <a:xfrm>
                <a:off x="430200" y="1049257"/>
                <a:ext cx="4102826" cy="3578150"/>
              </a:xfrm>
            </p:spPr>
            <p:txBody>
              <a:bodyPr/>
              <a:lstStyle/>
              <a:p>
                <a:r>
                  <a:rPr lang="en-US" sz="900"/>
                  <a:t>Unlike a PDP, which shows the average effect of the input feature, an ICE plot visualizes the dependence of the prediction on a feature for each sample separately with one line per sample (i.e., each </a:t>
                </a:r>
                <a14:m>
                  <m:oMath xmlns:m="http://schemas.openxmlformats.org/officeDocument/2006/math">
                    <m:r>
                      <a:rPr lang="en-US" sz="900" i="1" smtClean="0">
                        <a:latin typeface="Cambria Math" panose="02040503050406030204" pitchFamily="18" charset="0"/>
                      </a:rPr>
                      <m:t>h</m:t>
                    </m:r>
                    <m:d>
                      <m:dPr>
                        <m:ctrlPr>
                          <a:rPr lang="en-US" sz="900" i="1">
                            <a:latin typeface="Cambria Math" panose="02040503050406030204" pitchFamily="18" charset="0"/>
                          </a:rPr>
                        </m:ctrlPr>
                      </m:dPr>
                      <m:e>
                        <m:d>
                          <m:dPr>
                            <m:begChr m:val="["/>
                            <m:endChr m:val="]"/>
                            <m:ctrlPr>
                              <a:rPr lang="en-US" sz="900" i="1">
                                <a:latin typeface="Cambria Math" panose="02040503050406030204" pitchFamily="18" charset="0"/>
                              </a:rPr>
                            </m:ctrlPr>
                          </m:dPr>
                          <m:e>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𝑠</m:t>
                                </m:r>
                              </m:sub>
                            </m:sSub>
                            <m:r>
                              <a:rPr lang="en-US" sz="900" i="1">
                                <a:latin typeface="Cambria Math" panose="02040503050406030204" pitchFamily="18" charset="0"/>
                              </a:rPr>
                              <m:t>,</m:t>
                            </m:r>
                            <m:sSubSup>
                              <m:sSubSupPr>
                                <m:ctrlPr>
                                  <a:rPr lang="en-US" sz="900" i="1">
                                    <a:latin typeface="Cambria Math" panose="02040503050406030204" pitchFamily="18" charset="0"/>
                                  </a:rPr>
                                </m:ctrlPr>
                              </m:sSubSupPr>
                              <m:e>
                                <m:r>
                                  <a:rPr lang="en-US" sz="900" i="1">
                                    <a:latin typeface="Cambria Math" panose="02040503050406030204" pitchFamily="18" charset="0"/>
                                  </a:rPr>
                                  <m:t>𝑥</m:t>
                                </m:r>
                              </m:e>
                              <m:sub>
                                <m:r>
                                  <a:rPr lang="en-US" sz="900" i="1">
                                    <a:latin typeface="Cambria Math" panose="02040503050406030204" pitchFamily="18" charset="0"/>
                                  </a:rPr>
                                  <m:t>𝐶</m:t>
                                </m:r>
                              </m:sub>
                              <m:sup>
                                <m:r>
                                  <a:rPr lang="en-US" sz="900" i="1">
                                    <a:latin typeface="Cambria Math" panose="02040503050406030204" pitchFamily="18" charset="0"/>
                                  </a:rPr>
                                  <m:t>(</m:t>
                                </m:r>
                                <m:r>
                                  <a:rPr lang="en-US" sz="900" i="1">
                                    <a:latin typeface="Cambria Math" panose="02040503050406030204" pitchFamily="18" charset="0"/>
                                  </a:rPr>
                                  <m:t>𝑖</m:t>
                                </m:r>
                                <m:r>
                                  <a:rPr lang="en-US" sz="900" i="1">
                                    <a:latin typeface="Cambria Math" panose="02040503050406030204" pitchFamily="18" charset="0"/>
                                  </a:rPr>
                                  <m:t>)</m:t>
                                </m:r>
                              </m:sup>
                            </m:sSubSup>
                          </m:e>
                        </m:d>
                      </m:e>
                    </m:d>
                  </m:oMath>
                </a14:m>
                <a:r>
                  <a:rPr lang="en-US" sz="900"/>
                  <a:t> for all </a:t>
                </a:r>
                <a14:m>
                  <m:oMath xmlns:m="http://schemas.openxmlformats.org/officeDocument/2006/math">
                    <m:r>
                      <a:rPr lang="en-US" sz="900" b="0" i="1" smtClean="0">
                        <a:latin typeface="Cambria Math" panose="02040503050406030204" pitchFamily="18" charset="0"/>
                      </a:rPr>
                      <m:t>𝑖</m:t>
                    </m:r>
                  </m:oMath>
                </a14:m>
                <a:r>
                  <a:rPr lang="en-US" sz="900"/>
                  <a:t>).</a:t>
                </a:r>
              </a:p>
              <a:p>
                <a:endParaRPr lang="en-US" sz="900"/>
              </a:p>
              <a:p>
                <a:r>
                  <a:rPr lang="en-US" sz="900"/>
                  <a:t>While PDPs are good at showing the average effect of target characteristics, they can mask a heterogeneous relationship created by interactions for other variables. When interactions are present the ICE plot will provide many more insights. </a:t>
                </a:r>
              </a:p>
              <a:p>
                <a:endParaRPr lang="en-US" sz="900"/>
              </a:p>
              <a:p>
                <a:endParaRPr lang="en-US" sz="900"/>
              </a:p>
            </p:txBody>
          </p:sp>
        </mc:Choice>
        <mc:Fallback xmlns="">
          <p:sp>
            <p:nvSpPr>
              <p:cNvPr id="5" name="Content Placeholder 4">
                <a:extLst>
                  <a:ext uri="{FF2B5EF4-FFF2-40B4-BE49-F238E27FC236}">
                    <a16:creationId xmlns:a16="http://schemas.microsoft.com/office/drawing/2014/main" id="{7679C6B2-978E-49A0-A107-ACF61E97A696}"/>
                  </a:ext>
                </a:extLst>
              </p:cNvPr>
              <p:cNvSpPr>
                <a:spLocks noGrp="1" noRot="1" noChangeAspect="1" noMove="1" noResize="1" noEditPoints="1" noAdjustHandles="1" noChangeArrowheads="1" noChangeShapeType="1" noTextEdit="1"/>
              </p:cNvSpPr>
              <p:nvPr>
                <p:ph sz="quarter" idx="15"/>
              </p:nvPr>
            </p:nvSpPr>
            <p:spPr>
              <a:xfrm>
                <a:off x="430200" y="1049257"/>
                <a:ext cx="4102826" cy="3578150"/>
              </a:xfrm>
              <a:blipFill>
                <a:blip r:embed="rId2"/>
                <a:stretch>
                  <a:fillRect l="-1634" t="-852" r="-237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52FD7D8-5B05-468E-96F7-FB9FA1D5BF92}"/>
              </a:ext>
            </a:extLst>
          </p:cNvPr>
          <p:cNvPicPr>
            <a:picLocks noChangeAspect="1"/>
          </p:cNvPicPr>
          <p:nvPr/>
        </p:nvPicPr>
        <p:blipFill>
          <a:blip r:embed="rId3"/>
          <a:stretch>
            <a:fillRect/>
          </a:stretch>
        </p:blipFill>
        <p:spPr>
          <a:xfrm>
            <a:off x="4823835" y="1383286"/>
            <a:ext cx="3314815" cy="3244121"/>
          </a:xfrm>
          <a:prstGeom prst="rect">
            <a:avLst/>
          </a:prstGeom>
        </p:spPr>
      </p:pic>
      <p:pic>
        <p:nvPicPr>
          <p:cNvPr id="17" name="Picture 16">
            <a:extLst>
              <a:ext uri="{FF2B5EF4-FFF2-40B4-BE49-F238E27FC236}">
                <a16:creationId xmlns:a16="http://schemas.microsoft.com/office/drawing/2014/main" id="{A7CB236B-F083-45A3-BAFB-2CD1571D2777}"/>
              </a:ext>
            </a:extLst>
          </p:cNvPr>
          <p:cNvPicPr>
            <a:picLocks noChangeAspect="1"/>
          </p:cNvPicPr>
          <p:nvPr/>
        </p:nvPicPr>
        <p:blipFill>
          <a:blip r:embed="rId4"/>
          <a:stretch>
            <a:fillRect/>
          </a:stretch>
        </p:blipFill>
        <p:spPr>
          <a:xfrm>
            <a:off x="4901184" y="1022862"/>
            <a:ext cx="4038898" cy="326314"/>
          </a:xfrm>
          <a:prstGeom prst="rect">
            <a:avLst/>
          </a:prstGeom>
        </p:spPr>
      </p:pic>
    </p:spTree>
    <p:extLst>
      <p:ext uri="{BB962C8B-B14F-4D97-AF65-F5344CB8AC3E}">
        <p14:creationId xmlns:p14="http://schemas.microsoft.com/office/powerpoint/2010/main" val="372767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4C4B04-00E5-BD75-7EE5-A28C4ACF417F}"/>
              </a:ext>
            </a:extLst>
          </p:cNvPr>
          <p:cNvSpPr>
            <a:spLocks noGrp="1"/>
          </p:cNvSpPr>
          <p:nvPr>
            <p:ph type="title"/>
          </p:nvPr>
        </p:nvSpPr>
        <p:spPr/>
        <p:txBody>
          <a:bodyPr/>
          <a:lstStyle/>
          <a:p>
            <a:r>
              <a:rPr lang="en-US" sz="2800"/>
              <a:t>Explainable artificial intelligence (XAI)</a:t>
            </a:r>
            <a:br>
              <a:rPr lang="en-US" sz="2800"/>
            </a:br>
            <a:r>
              <a:rPr lang="en-US" sz="2400" err="1"/>
              <a:t>SHapley</a:t>
            </a:r>
            <a:r>
              <a:rPr lang="en-US" sz="2400"/>
              <a:t> Additive </a:t>
            </a:r>
            <a:r>
              <a:rPr lang="en-US" sz="2400" err="1"/>
              <a:t>exPlanations</a:t>
            </a:r>
            <a:r>
              <a:rPr lang="en-US" sz="2400"/>
              <a:t> (SHAP) Value</a:t>
            </a:r>
            <a:endParaRPr lang="en-US"/>
          </a:p>
        </p:txBody>
      </p:sp>
      <p:sp>
        <p:nvSpPr>
          <p:cNvPr id="3" name="Date Placeholder 2">
            <a:extLst>
              <a:ext uri="{FF2B5EF4-FFF2-40B4-BE49-F238E27FC236}">
                <a16:creationId xmlns:a16="http://schemas.microsoft.com/office/drawing/2014/main" id="{BB119B38-1868-4F84-8B78-1AEBE2BE409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7DCC4ECE-5B4A-4624-B919-9FA838032C5B}"/>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6562965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2A3535-963F-4FF2-9B2D-932EF27EEB75}"/>
              </a:ext>
            </a:extLst>
          </p:cNvPr>
          <p:cNvSpPr>
            <a:spLocks noGrp="1"/>
          </p:cNvSpPr>
          <p:nvPr>
            <p:ph sz="quarter" idx="15"/>
          </p:nvPr>
        </p:nvSpPr>
        <p:spPr>
          <a:xfrm>
            <a:off x="430200" y="954868"/>
            <a:ext cx="4841630" cy="3602732"/>
          </a:xfrm>
        </p:spPr>
        <p:txBody>
          <a:bodyPr/>
          <a:lstStyle/>
          <a:p>
            <a:r>
              <a:rPr lang="en-US"/>
              <a:t>In a </a:t>
            </a:r>
            <a:r>
              <a:rPr lang="en-US" b="1"/>
              <a:t>cooperative</a:t>
            </a:r>
            <a:r>
              <a:rPr lang="en-US"/>
              <a:t> game, </a:t>
            </a:r>
            <a:r>
              <a:rPr lang="en-US" b="1"/>
              <a:t>“players”</a:t>
            </a:r>
            <a:r>
              <a:rPr lang="en-US"/>
              <a:t> have the possibility to </a:t>
            </a:r>
            <a:r>
              <a:rPr lang="en-US" b="1"/>
              <a:t>forge coalitions</a:t>
            </a:r>
            <a:r>
              <a:rPr lang="en-US"/>
              <a:t> to reach a </a:t>
            </a:r>
            <a:r>
              <a:rPr lang="en-US" b="1"/>
              <a:t>common goal</a:t>
            </a:r>
            <a:r>
              <a:rPr lang="en-US"/>
              <a:t>.</a:t>
            </a:r>
          </a:p>
          <a:p>
            <a:endParaRPr lang="en-US"/>
          </a:p>
          <a:p>
            <a:r>
              <a:rPr lang="en-US"/>
              <a:t>A difficulty in cooperative game theory is </a:t>
            </a:r>
            <a:r>
              <a:rPr lang="en-US" b="1"/>
              <a:t>the distribution of profits among the players</a:t>
            </a:r>
            <a:r>
              <a:rPr lang="en-US"/>
              <a:t>.</a:t>
            </a:r>
          </a:p>
          <a:p>
            <a:endParaRPr lang="en-US"/>
          </a:p>
          <a:p>
            <a:r>
              <a:rPr lang="en-US" b="1"/>
              <a:t>Shapley value </a:t>
            </a:r>
            <a:r>
              <a:rPr lang="en-US"/>
              <a:t>provides a way to distribute</a:t>
            </a:r>
            <a:r>
              <a:rPr lang="en-US" b="1"/>
              <a:t> </a:t>
            </a:r>
            <a:r>
              <a:rPr lang="en-US" b="1" u="sng"/>
              <a:t>fairly</a:t>
            </a:r>
            <a:r>
              <a:rPr lang="en-US" b="1"/>
              <a:t> </a:t>
            </a:r>
            <a:r>
              <a:rPr lang="en-US"/>
              <a:t>profits.</a:t>
            </a:r>
          </a:p>
          <a:p>
            <a:endParaRPr lang="en-US"/>
          </a:p>
          <a:p>
            <a:pPr marL="0" indent="0">
              <a:buNone/>
            </a:pPr>
            <a:endParaRPr lang="en-US"/>
          </a:p>
          <a:p>
            <a:r>
              <a:rPr lang="en-US"/>
              <a:t>We will identify some </a:t>
            </a:r>
            <a:r>
              <a:rPr lang="en-US" b="1"/>
              <a:t>axioms</a:t>
            </a:r>
            <a:r>
              <a:rPr lang="en-US"/>
              <a:t> that express properly what is “</a:t>
            </a:r>
            <a:r>
              <a:rPr lang="en-US" b="1"/>
              <a:t>fairly”</a:t>
            </a:r>
            <a:r>
              <a:rPr lang="en-US"/>
              <a:t>:</a:t>
            </a:r>
          </a:p>
          <a:p>
            <a:pPr lvl="1"/>
            <a:r>
              <a:rPr lang="en-US" b="1"/>
              <a:t>Efficiency</a:t>
            </a:r>
          </a:p>
          <a:p>
            <a:pPr lvl="1"/>
            <a:r>
              <a:rPr lang="en-US" b="1"/>
              <a:t>Symmetry</a:t>
            </a:r>
          </a:p>
          <a:p>
            <a:pPr lvl="1"/>
            <a:r>
              <a:rPr lang="en-US" b="1"/>
              <a:t>Additivity</a:t>
            </a:r>
          </a:p>
          <a:p>
            <a:pPr lvl="1"/>
            <a:r>
              <a:rPr lang="en-US" b="1"/>
              <a:t>Dummy player</a:t>
            </a:r>
            <a:endParaRPr lang="en-US"/>
          </a:p>
          <a:p>
            <a:endParaRPr lang="en-US"/>
          </a:p>
        </p:txBody>
      </p:sp>
      <p:sp>
        <p:nvSpPr>
          <p:cNvPr id="3" name="Title 2">
            <a:extLst>
              <a:ext uri="{FF2B5EF4-FFF2-40B4-BE49-F238E27FC236}">
                <a16:creationId xmlns:a16="http://schemas.microsoft.com/office/drawing/2014/main" id="{2FF6F594-3E20-45B3-9E9B-18BFAC6C39AE}"/>
              </a:ext>
            </a:extLst>
          </p:cNvPr>
          <p:cNvSpPr>
            <a:spLocks noGrp="1"/>
          </p:cNvSpPr>
          <p:nvPr>
            <p:ph type="title"/>
          </p:nvPr>
        </p:nvSpPr>
        <p:spPr/>
        <p:txBody>
          <a:bodyPr/>
          <a:lstStyle/>
          <a:p>
            <a:r>
              <a:rPr lang="en-US"/>
              <a:t>Cooperative game theory &amp; Shapley value  </a:t>
            </a:r>
          </a:p>
        </p:txBody>
      </p:sp>
      <p:sp>
        <p:nvSpPr>
          <p:cNvPr id="5" name="Date Placeholder 4">
            <a:extLst>
              <a:ext uri="{FF2B5EF4-FFF2-40B4-BE49-F238E27FC236}">
                <a16:creationId xmlns:a16="http://schemas.microsoft.com/office/drawing/2014/main" id="{A3FF4517-2591-442C-A6C8-23351C0DBBF0}"/>
              </a:ext>
            </a:extLst>
          </p:cNvPr>
          <p:cNvSpPr>
            <a:spLocks noGrp="1"/>
          </p:cNvSpPr>
          <p:nvPr>
            <p:ph type="dt" sz="half" idx="16"/>
          </p:nvPr>
        </p:nvSpPr>
        <p:spPr/>
        <p:txBody>
          <a:bodyPr/>
          <a:lstStyle/>
          <a:p>
            <a:fld id="{DC04DD05-4251-43BC-B82A-FBE6C877A68C}" type="datetime1">
              <a:rPr lang="en-GB" noProof="1" smtClean="0"/>
              <a:pPr/>
              <a:t>20/06/2024</a:t>
            </a:fld>
            <a:endParaRPr lang="en-GB" noProof="1"/>
          </a:p>
        </p:txBody>
      </p:sp>
      <p:sp>
        <p:nvSpPr>
          <p:cNvPr id="6" name="Footer Placeholder 5">
            <a:extLst>
              <a:ext uri="{FF2B5EF4-FFF2-40B4-BE49-F238E27FC236}">
                <a16:creationId xmlns:a16="http://schemas.microsoft.com/office/drawing/2014/main" id="{47E39122-28FB-436F-A5D6-322082B5DC3F}"/>
              </a:ext>
            </a:extLst>
          </p:cNvPr>
          <p:cNvSpPr>
            <a:spLocks noGrp="1"/>
          </p:cNvSpPr>
          <p:nvPr>
            <p:ph type="ftr" sz="quarter" idx="17"/>
          </p:nvPr>
        </p:nvSpPr>
        <p:spPr/>
        <p:txBody>
          <a:bodyPr/>
          <a:lstStyle/>
          <a:p>
            <a:r>
              <a:rPr lang="en-GB" noProof="1"/>
              <a:t>AI-ML-Big Data  | WL Labs | CTO | Internal | © Worldline</a:t>
            </a:r>
          </a:p>
        </p:txBody>
      </p:sp>
      <p:pic>
        <p:nvPicPr>
          <p:cNvPr id="7" name="Picture 2" descr="C:\Users\a502626\AppData\Local\Microsoft\Windows\Temporary Internet Files\Content.IE5\5W3RRBMD\L_usine_a_une_cheminee-d8d49[1].png">
            <a:extLst>
              <a:ext uri="{FF2B5EF4-FFF2-40B4-BE49-F238E27FC236}">
                <a16:creationId xmlns:a16="http://schemas.microsoft.com/office/drawing/2014/main" id="{C65CCF59-B626-48AA-BA93-B363E0190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714" y="1109168"/>
            <a:ext cx="371119" cy="4369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a502626\AppData\Local\Microsoft\Windows\Temporary Internet Files\Content.IE5\2X08K85N\Anonymous-Factory[1].png">
            <a:extLst>
              <a:ext uri="{FF2B5EF4-FFF2-40B4-BE49-F238E27FC236}">
                <a16:creationId xmlns:a16="http://schemas.microsoft.com/office/drawing/2014/main" id="{EECAD2C1-827E-4555-9C4E-3B052FE465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686" y="1583817"/>
            <a:ext cx="532070" cy="436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a502626\AppData\Local\Microsoft\Windows\Temporary Internet Files\Content.IE5\LRF0PGQL\industry-147863_960_720[1].png">
            <a:extLst>
              <a:ext uri="{FF2B5EF4-FFF2-40B4-BE49-F238E27FC236}">
                <a16:creationId xmlns:a16="http://schemas.microsoft.com/office/drawing/2014/main" id="{8FF3778F-6E6C-4591-AF81-36C06EA95E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706" y="1109168"/>
            <a:ext cx="441994" cy="508364"/>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FCA2EB7A-9130-49B7-ABA4-C3519DEA5AA5}"/>
              </a:ext>
            </a:extLst>
          </p:cNvPr>
          <p:cNvSpPr/>
          <p:nvPr/>
        </p:nvSpPr>
        <p:spPr>
          <a:xfrm>
            <a:off x="5351057" y="904501"/>
            <a:ext cx="1353444" cy="1373251"/>
          </a:xfrm>
          <a:prstGeom prst="ellipse">
            <a:avLst/>
          </a:prstGeom>
          <a:noFill/>
          <a:ln w="28575">
            <a:solidFill>
              <a:srgbClr val="46B8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C5BD65BF-52EF-49E1-912C-762D1AB507DC}"/>
              </a:ext>
            </a:extLst>
          </p:cNvPr>
          <p:cNvSpPr/>
          <p:nvPr/>
        </p:nvSpPr>
        <p:spPr>
          <a:xfrm>
            <a:off x="6704501" y="1341501"/>
            <a:ext cx="710649" cy="484632"/>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FA0FF9-FC74-4F68-8232-89CD39CC5CB5}"/>
              </a:ext>
            </a:extLst>
          </p:cNvPr>
          <p:cNvSpPr txBox="1"/>
          <p:nvPr/>
        </p:nvSpPr>
        <p:spPr>
          <a:xfrm>
            <a:off x="7368193" y="1441085"/>
            <a:ext cx="1182485" cy="300082"/>
          </a:xfrm>
          <a:prstGeom prst="rect">
            <a:avLst/>
          </a:prstGeom>
          <a:noFill/>
        </p:spPr>
        <p:txBody>
          <a:bodyPr wrap="square" rtlCol="0">
            <a:spAutoFit/>
          </a:bodyPr>
          <a:lstStyle/>
          <a:p>
            <a:r>
              <a:rPr lang="en-US"/>
              <a:t>Profit: </a:t>
            </a:r>
            <a:r>
              <a:rPr lang="en-US" b="1"/>
              <a:t>100€</a:t>
            </a:r>
            <a:endParaRPr lang="en-US"/>
          </a:p>
        </p:txBody>
      </p:sp>
      <p:sp>
        <p:nvSpPr>
          <p:cNvPr id="13" name="TextBox 12">
            <a:extLst>
              <a:ext uri="{FF2B5EF4-FFF2-40B4-BE49-F238E27FC236}">
                <a16:creationId xmlns:a16="http://schemas.microsoft.com/office/drawing/2014/main" id="{CA133490-5D35-458D-9AD3-E302D6F3355A}"/>
              </a:ext>
            </a:extLst>
          </p:cNvPr>
          <p:cNvSpPr txBox="1"/>
          <p:nvPr/>
        </p:nvSpPr>
        <p:spPr>
          <a:xfrm>
            <a:off x="6647780" y="1922693"/>
            <a:ext cx="2436801" cy="338554"/>
          </a:xfrm>
          <a:prstGeom prst="rect">
            <a:avLst/>
          </a:prstGeom>
          <a:noFill/>
          <a:ln>
            <a:solidFill>
              <a:srgbClr val="46B8A6"/>
            </a:solidFill>
          </a:ln>
        </p:spPr>
        <p:txBody>
          <a:bodyPr wrap="square" rtlCol="0">
            <a:spAutoFit/>
          </a:bodyPr>
          <a:lstStyle/>
          <a:p>
            <a:r>
              <a:rPr lang="en-US" sz="800"/>
              <a:t>The </a:t>
            </a:r>
            <a:r>
              <a:rPr lang="en-US" sz="800" b="1"/>
              <a:t>coalitions</a:t>
            </a:r>
            <a:r>
              <a:rPr lang="en-US" sz="800"/>
              <a:t> has generated a profit of </a:t>
            </a:r>
            <a:r>
              <a:rPr lang="en-US" sz="800" b="1"/>
              <a:t>100€</a:t>
            </a:r>
            <a:r>
              <a:rPr lang="en-US" sz="800"/>
              <a:t>, how to </a:t>
            </a:r>
            <a:r>
              <a:rPr lang="en-US" sz="800" b="1"/>
              <a:t>distribute “fairly” </a:t>
            </a:r>
            <a:r>
              <a:rPr lang="en-US" sz="800"/>
              <a:t>this</a:t>
            </a:r>
            <a:r>
              <a:rPr lang="en-US" sz="800" b="1"/>
              <a:t> </a:t>
            </a:r>
            <a:r>
              <a:rPr lang="en-US" sz="800"/>
              <a:t>profit ?</a:t>
            </a:r>
          </a:p>
        </p:txBody>
      </p:sp>
      <p:cxnSp>
        <p:nvCxnSpPr>
          <p:cNvPr id="15" name="Straight Arrow Connector 14">
            <a:extLst>
              <a:ext uri="{FF2B5EF4-FFF2-40B4-BE49-F238E27FC236}">
                <a16:creationId xmlns:a16="http://schemas.microsoft.com/office/drawing/2014/main" id="{63A47A32-ACE7-416D-A4FC-4DD2AB6AC33D}"/>
              </a:ext>
            </a:extLst>
          </p:cNvPr>
          <p:cNvCxnSpPr>
            <a:cxnSpLocks/>
            <a:endCxn id="17" idx="1"/>
          </p:cNvCxnSpPr>
          <p:nvPr/>
        </p:nvCxnSpPr>
        <p:spPr>
          <a:xfrm>
            <a:off x="3499147" y="2334072"/>
            <a:ext cx="377147" cy="192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48EEBB-7FF2-4BC0-AEA6-D21C5E17CE40}"/>
              </a:ext>
            </a:extLst>
          </p:cNvPr>
          <p:cNvSpPr txBox="1"/>
          <p:nvPr/>
        </p:nvSpPr>
        <p:spPr>
          <a:xfrm>
            <a:off x="3876294" y="2411454"/>
            <a:ext cx="2940442" cy="230832"/>
          </a:xfrm>
          <a:prstGeom prst="rect">
            <a:avLst/>
          </a:prstGeom>
          <a:noFill/>
          <a:ln>
            <a:solidFill>
              <a:schemeClr val="tx1"/>
            </a:solidFill>
          </a:ln>
        </p:spPr>
        <p:txBody>
          <a:bodyPr wrap="square">
            <a:spAutoFit/>
          </a:bodyPr>
          <a:lstStyle/>
          <a:p>
            <a:r>
              <a:rPr lang="en-US" sz="900"/>
              <a:t>For a mathematician “distribute</a:t>
            </a:r>
            <a:r>
              <a:rPr lang="en-US" sz="900" b="1"/>
              <a:t> fairly</a:t>
            </a:r>
            <a:r>
              <a:rPr lang="en-US" sz="900"/>
              <a:t>” means noting !! </a:t>
            </a:r>
          </a:p>
        </p:txBody>
      </p:sp>
      <p:sp>
        <p:nvSpPr>
          <p:cNvPr id="20" name="TextBox 19">
            <a:extLst>
              <a:ext uri="{FF2B5EF4-FFF2-40B4-BE49-F238E27FC236}">
                <a16:creationId xmlns:a16="http://schemas.microsoft.com/office/drawing/2014/main" id="{0346F211-005D-42EC-9A03-511130DDD3B3}"/>
              </a:ext>
            </a:extLst>
          </p:cNvPr>
          <p:cNvSpPr txBox="1"/>
          <p:nvPr/>
        </p:nvSpPr>
        <p:spPr>
          <a:xfrm>
            <a:off x="367481" y="3836223"/>
            <a:ext cx="8383692" cy="261610"/>
          </a:xfrm>
          <a:prstGeom prst="rect">
            <a:avLst/>
          </a:prstGeom>
          <a:noFill/>
        </p:spPr>
        <p:txBody>
          <a:bodyPr wrap="square">
            <a:spAutoFit/>
          </a:bodyPr>
          <a:lstStyle/>
          <a:p>
            <a:pPr marL="0" indent="0">
              <a:buNone/>
            </a:pPr>
            <a:r>
              <a:rPr lang="en-US" sz="1100"/>
              <a:t>In a cooperative game, the Shapley value is </a:t>
            </a:r>
            <a:r>
              <a:rPr lang="en-US" sz="1100" b="1" u="sng">
                <a:effectLst>
                  <a:outerShdw blurRad="38100" dist="38100" dir="2700000" algn="tl">
                    <a:srgbClr val="000000">
                      <a:alpha val="43137"/>
                    </a:srgbClr>
                  </a:outerShdw>
                </a:effectLst>
              </a:rPr>
              <a:t>the unique solution</a:t>
            </a:r>
            <a:r>
              <a:rPr lang="en-US" sz="1100" b="1">
                <a:effectLst>
                  <a:outerShdw blurRad="38100" dist="38100" dir="2700000" algn="tl">
                    <a:srgbClr val="000000">
                      <a:alpha val="43137"/>
                    </a:srgbClr>
                  </a:outerShdw>
                </a:effectLst>
              </a:rPr>
              <a:t> </a:t>
            </a:r>
            <a:r>
              <a:rPr lang="en-US" sz="1100"/>
              <a:t>having these following desirable properties.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943EFC-40DD-447F-9ABB-68AFF0207A8E}"/>
                  </a:ext>
                </a:extLst>
              </p:cNvPr>
              <p:cNvSpPr txBox="1"/>
              <p:nvPr/>
            </p:nvSpPr>
            <p:spPr>
              <a:xfrm>
                <a:off x="1479839" y="4129616"/>
                <a:ext cx="4788106" cy="623248"/>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ea typeface="Cambria Math"/>
                            </a:rPr>
                          </m:ctrlPr>
                        </m:sSubPr>
                        <m:e>
                          <m:r>
                            <a:rPr lang="en-US" i="1">
                              <a:latin typeface="Cambria Math"/>
                              <a:ea typeface="Cambria Math"/>
                            </a:rPr>
                            <m:t>∅</m:t>
                          </m:r>
                        </m:e>
                        <m:sub>
                          <m:r>
                            <a:rPr lang="nl-BE" b="0" i="1" smtClean="0">
                              <a:latin typeface="Cambria Math"/>
                              <a:ea typeface="Cambria Math"/>
                            </a:rPr>
                            <m:t>𝑖</m:t>
                          </m:r>
                        </m:sub>
                      </m:sSub>
                      <m:d>
                        <m:dPr>
                          <m:ctrlPr>
                            <a:rPr lang="en-US" i="1" smtClean="0">
                              <a:latin typeface="Cambria Math" panose="02040503050406030204" pitchFamily="18" charset="0"/>
                              <a:ea typeface="Cambria Math"/>
                            </a:rPr>
                          </m:ctrlPr>
                        </m:dPr>
                        <m:e>
                          <m:r>
                            <a:rPr lang="nl-BE" b="0" i="1" smtClean="0">
                              <a:latin typeface="Cambria Math"/>
                              <a:ea typeface="Cambria Math"/>
                            </a:rPr>
                            <m:t>𝑁</m:t>
                          </m:r>
                          <m:r>
                            <a:rPr lang="nl-BE" b="0" i="1" smtClean="0">
                              <a:latin typeface="Cambria Math"/>
                              <a:ea typeface="Cambria Math"/>
                            </a:rPr>
                            <m:t>,</m:t>
                          </m:r>
                          <m:r>
                            <a:rPr lang="nl-BE" b="0" i="1" smtClean="0">
                              <a:latin typeface="Cambria Math"/>
                              <a:ea typeface="Cambria Math"/>
                            </a:rPr>
                            <m:t>𝑣</m:t>
                          </m:r>
                        </m:e>
                      </m:d>
                      <m:r>
                        <a:rPr lang="nl-BE" b="0" i="1" smtClean="0">
                          <a:latin typeface="Cambria Math"/>
                          <a:ea typeface="Cambria Math"/>
                        </a:rPr>
                        <m:t>=</m:t>
                      </m:r>
                      <m:f>
                        <m:fPr>
                          <m:ctrlPr>
                            <a:rPr lang="nl-BE" b="0" i="1" smtClean="0">
                              <a:latin typeface="Cambria Math" panose="02040503050406030204" pitchFamily="18" charset="0"/>
                              <a:ea typeface="Cambria Math"/>
                            </a:rPr>
                          </m:ctrlPr>
                        </m:fPr>
                        <m:num>
                          <m:r>
                            <a:rPr lang="nl-BE" b="0" i="1" smtClean="0">
                              <a:latin typeface="Cambria Math"/>
                              <a:ea typeface="Cambria Math"/>
                            </a:rPr>
                            <m:t>1</m:t>
                          </m:r>
                        </m:num>
                        <m:den>
                          <m:d>
                            <m:dPr>
                              <m:begChr m:val="|"/>
                              <m:endChr m:val="|"/>
                              <m:ctrlPr>
                                <a:rPr lang="nl-BE" i="1">
                                  <a:latin typeface="Cambria Math" panose="02040503050406030204" pitchFamily="18" charset="0"/>
                                  <a:ea typeface="Cambria Math"/>
                                </a:rPr>
                              </m:ctrlPr>
                            </m:dPr>
                            <m:e>
                              <m:r>
                                <a:rPr lang="nl-BE" i="1">
                                  <a:latin typeface="Cambria Math"/>
                                  <a:ea typeface="Cambria Math"/>
                                </a:rPr>
                                <m:t>𝑁</m:t>
                              </m:r>
                            </m:e>
                          </m:d>
                          <m:r>
                            <a:rPr lang="nl-BE" b="0" i="1" smtClean="0">
                              <a:latin typeface="Cambria Math"/>
                              <a:ea typeface="Cambria Math"/>
                            </a:rPr>
                            <m:t>!</m:t>
                          </m:r>
                        </m:den>
                      </m:f>
                      <m:nary>
                        <m:naryPr>
                          <m:chr m:val="∑"/>
                          <m:supHide m:val="on"/>
                          <m:ctrlPr>
                            <a:rPr lang="nl-BE" b="0" i="1" smtClean="0">
                              <a:latin typeface="Cambria Math" panose="02040503050406030204" pitchFamily="18" charset="0"/>
                              <a:ea typeface="Cambria Math"/>
                            </a:rPr>
                          </m:ctrlPr>
                        </m:naryPr>
                        <m:sub>
                          <m:r>
                            <m:rPr>
                              <m:brk m:alnAt="7"/>
                            </m:rPr>
                            <a:rPr lang="nl-BE" b="0" i="1" smtClean="0">
                              <a:latin typeface="Cambria Math"/>
                              <a:ea typeface="Cambria Math"/>
                            </a:rPr>
                            <m:t>𝑆</m:t>
                          </m:r>
                          <m:r>
                            <a:rPr lang="nl-BE" b="0" i="1" smtClean="0">
                              <a:latin typeface="Cambria Math"/>
                              <a:ea typeface="Cambria Math"/>
                            </a:rPr>
                            <m:t>⊆</m:t>
                          </m:r>
                          <m:r>
                            <a:rPr lang="nl-BE" b="0" i="1" smtClean="0">
                              <a:latin typeface="Cambria Math"/>
                              <a:ea typeface="Cambria Math"/>
                            </a:rPr>
                            <m:t>𝑁</m:t>
                          </m:r>
                          <m:r>
                            <a:rPr lang="nl-BE" b="0" i="1" smtClean="0">
                              <a:latin typeface="Cambria Math"/>
                              <a:ea typeface="Cambria Math"/>
                            </a:rPr>
                            <m:t>/</m:t>
                          </m:r>
                          <m:d>
                            <m:dPr>
                              <m:begChr m:val="{"/>
                              <m:endChr m:val="}"/>
                              <m:ctrlPr>
                                <a:rPr lang="nl-BE" b="0" i="1" smtClean="0">
                                  <a:latin typeface="Cambria Math" panose="02040503050406030204" pitchFamily="18" charset="0"/>
                                  <a:ea typeface="Cambria Math"/>
                                </a:rPr>
                              </m:ctrlPr>
                            </m:dPr>
                            <m:e>
                              <m:r>
                                <a:rPr lang="nl-BE" b="0" i="1" smtClean="0">
                                  <a:latin typeface="Cambria Math"/>
                                  <a:ea typeface="Cambria Math"/>
                                </a:rPr>
                                <m:t>𝑖</m:t>
                              </m:r>
                            </m:e>
                          </m:d>
                        </m:sub>
                        <m:sup/>
                        <m:e>
                          <m:d>
                            <m:dPr>
                              <m:begChr m:val="|"/>
                              <m:endChr m:val="|"/>
                              <m:ctrlPr>
                                <a:rPr lang="nl-BE" b="0" i="1" smtClean="0">
                                  <a:latin typeface="Cambria Math" panose="02040503050406030204" pitchFamily="18" charset="0"/>
                                  <a:ea typeface="Cambria Math"/>
                                </a:rPr>
                              </m:ctrlPr>
                            </m:dPr>
                            <m:e>
                              <m:r>
                                <a:rPr lang="nl-BE" b="0" i="1" smtClean="0">
                                  <a:latin typeface="Cambria Math"/>
                                  <a:ea typeface="Cambria Math"/>
                                </a:rPr>
                                <m:t>𝑆</m:t>
                              </m:r>
                            </m:e>
                          </m:d>
                          <m:r>
                            <a:rPr lang="nl-BE" b="0" i="1" smtClean="0">
                              <a:latin typeface="Cambria Math"/>
                              <a:ea typeface="Cambria Math"/>
                            </a:rPr>
                            <m:t>! </m:t>
                          </m:r>
                        </m:e>
                      </m:nary>
                      <m:d>
                        <m:dPr>
                          <m:ctrlPr>
                            <a:rPr lang="nl-BE" b="0" i="1" smtClean="0">
                              <a:latin typeface="Cambria Math" panose="02040503050406030204" pitchFamily="18" charset="0"/>
                              <a:ea typeface="Cambria Math"/>
                            </a:rPr>
                          </m:ctrlPr>
                        </m:dPr>
                        <m:e>
                          <m:d>
                            <m:dPr>
                              <m:begChr m:val="|"/>
                              <m:endChr m:val="|"/>
                              <m:ctrlPr>
                                <a:rPr lang="nl-BE" b="0" i="1" smtClean="0">
                                  <a:latin typeface="Cambria Math" panose="02040503050406030204" pitchFamily="18" charset="0"/>
                                  <a:ea typeface="Cambria Math"/>
                                </a:rPr>
                              </m:ctrlPr>
                            </m:dPr>
                            <m:e>
                              <m:r>
                                <a:rPr lang="nl-BE" b="0" i="1" smtClean="0">
                                  <a:latin typeface="Cambria Math"/>
                                  <a:ea typeface="Cambria Math"/>
                                </a:rPr>
                                <m:t>𝑁</m:t>
                              </m:r>
                            </m:e>
                          </m:d>
                          <m:r>
                            <a:rPr lang="nl-BE" b="0" i="1" smtClean="0">
                              <a:latin typeface="Cambria Math"/>
                              <a:ea typeface="Cambria Math"/>
                            </a:rPr>
                            <m:t>−</m:t>
                          </m:r>
                          <m:d>
                            <m:dPr>
                              <m:begChr m:val="|"/>
                              <m:endChr m:val="|"/>
                              <m:ctrlPr>
                                <a:rPr lang="nl-BE" b="0" i="1" smtClean="0">
                                  <a:latin typeface="Cambria Math" panose="02040503050406030204" pitchFamily="18" charset="0"/>
                                  <a:ea typeface="Cambria Math"/>
                                </a:rPr>
                              </m:ctrlPr>
                            </m:dPr>
                            <m:e>
                              <m:r>
                                <a:rPr lang="nl-BE" b="0" i="1" smtClean="0">
                                  <a:latin typeface="Cambria Math"/>
                                  <a:ea typeface="Cambria Math"/>
                                </a:rPr>
                                <m:t>𝑆</m:t>
                              </m:r>
                            </m:e>
                          </m:d>
                          <m:r>
                            <a:rPr lang="nl-BE" b="0" i="1" smtClean="0">
                              <a:latin typeface="Cambria Math"/>
                              <a:ea typeface="Cambria Math"/>
                            </a:rPr>
                            <m:t>−1</m:t>
                          </m:r>
                        </m:e>
                      </m:d>
                      <m:r>
                        <a:rPr lang="nl-BE" b="0" i="1" smtClean="0">
                          <a:latin typeface="Cambria Math"/>
                          <a:ea typeface="Cambria Math"/>
                        </a:rPr>
                        <m:t>! </m:t>
                      </m:r>
                      <m:d>
                        <m:dPr>
                          <m:begChr m:val="["/>
                          <m:endChr m:val="]"/>
                          <m:ctrlPr>
                            <a:rPr lang="nl-BE" b="0" i="1" smtClean="0">
                              <a:latin typeface="Cambria Math" panose="02040503050406030204" pitchFamily="18" charset="0"/>
                              <a:ea typeface="Cambria Math"/>
                            </a:rPr>
                          </m:ctrlPr>
                        </m:dPr>
                        <m:e>
                          <m:r>
                            <a:rPr lang="nl-BE" b="0" i="1" smtClean="0">
                              <a:latin typeface="Cambria Math"/>
                              <a:ea typeface="Cambria Math"/>
                            </a:rPr>
                            <m:t>𝑣</m:t>
                          </m:r>
                          <m:d>
                            <m:dPr>
                              <m:ctrlPr>
                                <a:rPr lang="nl-BE" b="0" i="1" smtClean="0">
                                  <a:latin typeface="Cambria Math" panose="02040503050406030204" pitchFamily="18" charset="0"/>
                                  <a:ea typeface="Cambria Math"/>
                                </a:rPr>
                              </m:ctrlPr>
                            </m:dPr>
                            <m:e>
                              <m:r>
                                <a:rPr lang="nl-BE" b="0" i="1" smtClean="0">
                                  <a:latin typeface="Cambria Math"/>
                                  <a:ea typeface="Cambria Math"/>
                                </a:rPr>
                                <m:t>𝑆</m:t>
                              </m:r>
                              <m:r>
                                <a:rPr lang="nl-BE" b="0" i="1" smtClean="0">
                                  <a:latin typeface="Cambria Math"/>
                                  <a:ea typeface="Cambria Math"/>
                                </a:rPr>
                                <m:t>∪</m:t>
                              </m:r>
                              <m:d>
                                <m:dPr>
                                  <m:begChr m:val="{"/>
                                  <m:endChr m:val="}"/>
                                  <m:ctrlPr>
                                    <a:rPr lang="nl-BE" b="0" i="1" smtClean="0">
                                      <a:latin typeface="Cambria Math" panose="02040503050406030204" pitchFamily="18" charset="0"/>
                                      <a:ea typeface="Cambria Math"/>
                                    </a:rPr>
                                  </m:ctrlPr>
                                </m:dPr>
                                <m:e>
                                  <m:r>
                                    <a:rPr lang="nl-BE" b="0" i="1" smtClean="0">
                                      <a:latin typeface="Cambria Math"/>
                                      <a:ea typeface="Cambria Math"/>
                                    </a:rPr>
                                    <m:t>𝑖</m:t>
                                  </m:r>
                                </m:e>
                              </m:d>
                            </m:e>
                          </m:d>
                          <m:r>
                            <a:rPr lang="nl-BE" b="0" i="1" smtClean="0">
                              <a:latin typeface="Cambria Math"/>
                              <a:ea typeface="Cambria Math"/>
                            </a:rPr>
                            <m:t>−</m:t>
                          </m:r>
                          <m:r>
                            <a:rPr lang="nl-BE" b="0" i="1" smtClean="0">
                              <a:latin typeface="Cambria Math"/>
                              <a:ea typeface="Cambria Math"/>
                            </a:rPr>
                            <m:t>𝑣</m:t>
                          </m:r>
                          <m:d>
                            <m:dPr>
                              <m:ctrlPr>
                                <a:rPr lang="nl-BE" b="0" i="1" smtClean="0">
                                  <a:latin typeface="Cambria Math" panose="02040503050406030204" pitchFamily="18" charset="0"/>
                                  <a:ea typeface="Cambria Math"/>
                                </a:rPr>
                              </m:ctrlPr>
                            </m:dPr>
                            <m:e>
                              <m:r>
                                <a:rPr lang="nl-BE" b="0" i="1" smtClean="0">
                                  <a:latin typeface="Cambria Math"/>
                                  <a:ea typeface="Cambria Math"/>
                                </a:rPr>
                                <m:t>𝑆</m:t>
                              </m:r>
                            </m:e>
                          </m:d>
                        </m:e>
                      </m:d>
                    </m:oMath>
                  </m:oMathPara>
                </a14:m>
                <a:endParaRPr lang="en-US"/>
              </a:p>
            </p:txBody>
          </p:sp>
        </mc:Choice>
        <mc:Fallback xmlns="">
          <p:sp>
            <p:nvSpPr>
              <p:cNvPr id="21" name="TextBox 20">
                <a:extLst>
                  <a:ext uri="{FF2B5EF4-FFF2-40B4-BE49-F238E27FC236}">
                    <a16:creationId xmlns:a16="http://schemas.microsoft.com/office/drawing/2014/main" id="{B2943EFC-40DD-447F-9ABB-68AFF0207A8E}"/>
                  </a:ext>
                </a:extLst>
              </p:cNvPr>
              <p:cNvSpPr txBox="1">
                <a:spLocks noRot="1" noChangeAspect="1" noMove="1" noResize="1" noEditPoints="1" noAdjustHandles="1" noChangeArrowheads="1" noChangeShapeType="1" noTextEdit="1"/>
              </p:cNvSpPr>
              <p:nvPr/>
            </p:nvSpPr>
            <p:spPr>
              <a:xfrm>
                <a:off x="1479839" y="4129616"/>
                <a:ext cx="4788106" cy="623248"/>
              </a:xfrm>
              <a:prstGeom prst="rect">
                <a:avLst/>
              </a:prstGeom>
              <a:blipFill>
                <a:blip r:embed="rId5"/>
                <a:stretch>
                  <a:fillRect t="-113592" b="-154369"/>
                </a:stretch>
              </a:blipFill>
            </p:spPr>
            <p:txBody>
              <a:bodyPr/>
              <a:lstStyle/>
              <a:p>
                <a:r>
                  <a:rPr lang="en-US">
                    <a:noFill/>
                  </a:rPr>
                  <a:t> </a:t>
                </a:r>
              </a:p>
            </p:txBody>
          </p:sp>
        </mc:Fallback>
      </mc:AlternateContent>
    </p:spTree>
    <p:extLst>
      <p:ext uri="{BB962C8B-B14F-4D97-AF65-F5344CB8AC3E}">
        <p14:creationId xmlns:p14="http://schemas.microsoft.com/office/powerpoint/2010/main" val="176953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Effect transition="in" filter="fade">
                                      <p:cBhvr>
                                        <p:cTn id="13" dur="500"/>
                                        <p:tgtEl>
                                          <p:spTgt spid="2">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animEffect transition="in" filter="fade">
                                      <p:cBhvr>
                                        <p:cTn id="19" dur="500"/>
                                        <p:tgtEl>
                                          <p:spTgt spid="2">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0" end="10"/>
                                            </p:txEl>
                                          </p:spTgt>
                                        </p:tgtEl>
                                        <p:attrNameLst>
                                          <p:attrName>style.visibility</p:attrName>
                                        </p:attrNameLst>
                                      </p:cBhvr>
                                      <p:to>
                                        <p:strVal val="visible"/>
                                      </p:to>
                                    </p:set>
                                    <p:animEffect transition="in" filter="fade">
                                      <p:cBhvr>
                                        <p:cTn id="22" dur="500"/>
                                        <p:tgtEl>
                                          <p:spTgt spid="2">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animEffect transition="in" filter="fade">
                                      <p:cBhvr>
                                        <p:cTn id="25" dur="500"/>
                                        <p:tgtEl>
                                          <p:spTgt spid="2">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AB841A6-EEE6-4649-91AF-50319D5A9053}"/>
                  </a:ext>
                </a:extLst>
              </p:cNvPr>
              <p:cNvSpPr>
                <a:spLocks noGrp="1"/>
              </p:cNvSpPr>
              <p:nvPr>
                <p:ph sz="quarter" idx="15"/>
              </p:nvPr>
            </p:nvSpPr>
            <p:spPr>
              <a:xfrm>
                <a:off x="4478356" y="987026"/>
                <a:ext cx="4522484" cy="3491350"/>
              </a:xfrm>
            </p:spPr>
            <p:txBody>
              <a:bodyPr/>
              <a:lstStyle/>
              <a:p>
                <a:pPr marL="0" indent="0">
                  <a:buNone/>
                </a:pPr>
                <a:r>
                  <a:rPr lang="en-US" sz="1000" b="1" dirty="0"/>
                  <a:t>Efficiency</a:t>
                </a:r>
                <a:r>
                  <a:rPr lang="en-US" sz="1000" dirty="0"/>
                  <a:t> – all the revenue (cost) of the grand coalition is redistributed among the players (no less, no more).</a:t>
                </a:r>
              </a:p>
              <a:p>
                <a:pPr marL="0" indent="0">
                  <a:buNone/>
                </a:pPr>
                <a14:m>
                  <m:oMathPara xmlns:m="http://schemas.openxmlformats.org/officeDocument/2006/math">
                    <m:oMathParaPr>
                      <m:jc m:val="centerGroup"/>
                    </m:oMathParaPr>
                    <m:oMath xmlns:m="http://schemas.openxmlformats.org/officeDocument/2006/math">
                      <m:r>
                        <a:rPr lang="nl-BE" sz="1000" b="0" i="1" smtClean="0">
                          <a:latin typeface="Cambria Math"/>
                          <a:ea typeface="Cambria Math"/>
                        </a:rPr>
                        <m:t>𝑣</m:t>
                      </m:r>
                      <m:d>
                        <m:dPr>
                          <m:ctrlPr>
                            <a:rPr lang="nl-BE" sz="1000" b="0" i="1" smtClean="0">
                              <a:latin typeface="Cambria Math" panose="02040503050406030204" pitchFamily="18" charset="0"/>
                              <a:ea typeface="Cambria Math"/>
                            </a:rPr>
                          </m:ctrlPr>
                        </m:dPr>
                        <m:e>
                          <m:r>
                            <a:rPr lang="nl-BE" sz="1000" b="0" i="1" smtClean="0">
                              <a:latin typeface="Cambria Math"/>
                              <a:ea typeface="Cambria Math"/>
                            </a:rPr>
                            <m:t>𝑁</m:t>
                          </m:r>
                        </m:e>
                      </m:d>
                      <m:r>
                        <a:rPr lang="nl-BE" sz="1000" b="0" i="1" smtClean="0">
                          <a:latin typeface="Cambria Math"/>
                          <a:ea typeface="Cambria Math"/>
                        </a:rPr>
                        <m:t>=</m:t>
                      </m:r>
                      <m:nary>
                        <m:naryPr>
                          <m:chr m:val="∑"/>
                          <m:supHide m:val="on"/>
                          <m:ctrlPr>
                            <a:rPr lang="en-US" sz="1000" i="1" smtClean="0">
                              <a:latin typeface="Cambria Math" panose="02040503050406030204" pitchFamily="18" charset="0"/>
                              <a:ea typeface="Cambria Math"/>
                            </a:rPr>
                          </m:ctrlPr>
                        </m:naryPr>
                        <m:sub>
                          <m:r>
                            <m:rPr>
                              <m:brk m:alnAt="7"/>
                            </m:rPr>
                            <a:rPr lang="nl-BE" sz="1000" b="0" i="1" smtClean="0">
                              <a:latin typeface="Cambria Math"/>
                              <a:ea typeface="Cambria Math"/>
                            </a:rPr>
                            <m:t>𝑖</m:t>
                          </m:r>
                          <m:r>
                            <a:rPr lang="nl-BE" sz="1000" b="0" i="1" smtClean="0">
                              <a:latin typeface="Cambria Math"/>
                              <a:ea typeface="Cambria Math"/>
                            </a:rPr>
                            <m:t>∈</m:t>
                          </m:r>
                          <m:r>
                            <a:rPr lang="nl-BE" sz="1000" b="0" i="1" smtClean="0">
                              <a:latin typeface="Cambria Math"/>
                              <a:ea typeface="Cambria Math"/>
                            </a:rPr>
                            <m:t>𝑁</m:t>
                          </m:r>
                        </m:sub>
                        <m:sup/>
                        <m:e>
                          <m:sSub>
                            <m:sSubPr>
                              <m:ctrlPr>
                                <a:rPr lang="en-US" sz="1000" i="1">
                                  <a:latin typeface="Cambria Math" panose="02040503050406030204" pitchFamily="18" charset="0"/>
                                  <a:ea typeface="Cambria Math"/>
                                </a:rPr>
                              </m:ctrlPr>
                            </m:sSubPr>
                            <m:e>
                              <m:r>
                                <a:rPr lang="en-US" sz="1000" i="1">
                                  <a:latin typeface="Cambria Math"/>
                                  <a:ea typeface="Cambria Math"/>
                                </a:rPr>
                                <m:t>∅</m:t>
                              </m:r>
                            </m:e>
                            <m:sub>
                              <m:r>
                                <a:rPr lang="nl-BE" sz="1000" i="1">
                                  <a:latin typeface="Cambria Math"/>
                                  <a:ea typeface="Cambria Math"/>
                                </a:rPr>
                                <m:t>𝑖</m:t>
                              </m:r>
                            </m:sub>
                          </m:sSub>
                          <m:d>
                            <m:dPr>
                              <m:ctrlPr>
                                <a:rPr lang="en-US" sz="1000" i="1">
                                  <a:latin typeface="Cambria Math" panose="02040503050406030204" pitchFamily="18" charset="0"/>
                                  <a:ea typeface="Cambria Math"/>
                                </a:rPr>
                              </m:ctrlPr>
                            </m:dPr>
                            <m:e>
                              <m:r>
                                <a:rPr lang="nl-BE" sz="1000" i="1">
                                  <a:latin typeface="Cambria Math"/>
                                  <a:ea typeface="Cambria Math"/>
                                </a:rPr>
                                <m:t>𝑁</m:t>
                              </m:r>
                              <m:r>
                                <a:rPr lang="nl-BE" sz="1000" i="1">
                                  <a:latin typeface="Cambria Math"/>
                                  <a:ea typeface="Cambria Math"/>
                                </a:rPr>
                                <m:t>,</m:t>
                              </m:r>
                              <m:r>
                                <a:rPr lang="nl-BE" sz="1000" i="1">
                                  <a:latin typeface="Cambria Math"/>
                                  <a:ea typeface="Cambria Math"/>
                                </a:rPr>
                                <m:t>𝑣</m:t>
                              </m:r>
                            </m:e>
                          </m:d>
                        </m:e>
                      </m:nary>
                    </m:oMath>
                  </m:oMathPara>
                </a14:m>
                <a:endParaRPr lang="en-US" sz="1000" dirty="0"/>
              </a:p>
              <a:p>
                <a:pPr marL="0" indent="0">
                  <a:buNone/>
                </a:pPr>
                <a:endParaRPr lang="en-US" sz="1000" dirty="0"/>
              </a:p>
              <a:p>
                <a:pPr marL="0" indent="0">
                  <a:buNone/>
                </a:pPr>
                <a:r>
                  <a:rPr lang="en-US" sz="1000" b="1" dirty="0"/>
                  <a:t>Symmetry</a:t>
                </a:r>
                <a:r>
                  <a:rPr lang="en-US" sz="1000" dirty="0"/>
                  <a:t> – Players who bring the same contribution receive the same share.</a:t>
                </a:r>
              </a:p>
              <a:p>
                <a:pPr marL="0" indent="0">
                  <a:buNone/>
                </a:pPr>
                <a14:m>
                  <m:oMathPara xmlns:m="http://schemas.openxmlformats.org/officeDocument/2006/math">
                    <m:oMathParaPr>
                      <m:jc m:val="centerGroup"/>
                    </m:oMathParaPr>
                    <m:oMath xmlns:m="http://schemas.openxmlformats.org/officeDocument/2006/math">
                      <m:r>
                        <a:rPr lang="en-US" sz="1000" i="1" smtClean="0">
                          <a:latin typeface="Cambria Math"/>
                          <a:ea typeface="Cambria Math"/>
                        </a:rPr>
                        <m:t>∀</m:t>
                      </m:r>
                      <m:r>
                        <a:rPr lang="nl-BE" sz="1000" b="0" i="1" smtClean="0">
                          <a:latin typeface="Cambria Math"/>
                          <a:ea typeface="Cambria Math"/>
                        </a:rPr>
                        <m:t> </m:t>
                      </m:r>
                      <m:r>
                        <a:rPr lang="nl-BE" sz="1000" b="0" i="1" smtClean="0">
                          <a:latin typeface="Cambria Math"/>
                          <a:ea typeface="Cambria Math"/>
                        </a:rPr>
                        <m:t>𝑆</m:t>
                      </m:r>
                      <m:r>
                        <a:rPr lang="nl-BE" sz="1000" b="0" i="1" smtClean="0">
                          <a:latin typeface="Cambria Math"/>
                          <a:ea typeface="Cambria Math"/>
                        </a:rPr>
                        <m:t>⊆</m:t>
                      </m:r>
                      <m:r>
                        <a:rPr lang="nl-BE" sz="1000" b="0" i="1" smtClean="0">
                          <a:latin typeface="Cambria Math"/>
                          <a:ea typeface="Cambria Math"/>
                        </a:rPr>
                        <m:t>𝑁</m:t>
                      </m:r>
                      <m:r>
                        <a:rPr lang="nl-BE" sz="1000" b="0" i="1" smtClean="0">
                          <a:latin typeface="Cambria Math"/>
                          <a:ea typeface="Cambria Math"/>
                        </a:rPr>
                        <m:t>\</m:t>
                      </m:r>
                      <m:r>
                        <m:rPr>
                          <m:lit/>
                        </m:rPr>
                        <a:rPr lang="nl-BE" sz="1000" b="0" i="1" smtClean="0">
                          <a:latin typeface="Cambria Math"/>
                          <a:ea typeface="Cambria Math"/>
                        </a:rPr>
                        <m:t>{</m:t>
                      </m:r>
                      <m:r>
                        <a:rPr lang="nl-BE" sz="1000" b="0" i="1" smtClean="0">
                          <a:latin typeface="Cambria Math"/>
                          <a:ea typeface="Cambria Math"/>
                        </a:rPr>
                        <m:t>𝑖</m:t>
                      </m:r>
                      <m:r>
                        <a:rPr lang="nl-BE" sz="1000" b="0" i="1" smtClean="0">
                          <a:latin typeface="Cambria Math"/>
                          <a:ea typeface="Cambria Math"/>
                        </a:rPr>
                        <m:t>,</m:t>
                      </m:r>
                      <m:r>
                        <a:rPr lang="nl-BE" sz="1000" b="0" i="1" smtClean="0">
                          <a:latin typeface="Cambria Math"/>
                          <a:ea typeface="Cambria Math"/>
                        </a:rPr>
                        <m:t>𝑗</m:t>
                      </m:r>
                      <m:r>
                        <a:rPr lang="nl-BE" sz="1000" b="0" i="1" smtClean="0">
                          <a:latin typeface="Cambria Math"/>
                          <a:ea typeface="Cambria Math"/>
                        </a:rPr>
                        <m:t>}:  </m:t>
                      </m:r>
                      <m:r>
                        <a:rPr lang="nl-BE" sz="1000" b="0" i="1" smtClean="0">
                          <a:latin typeface="Cambria Math"/>
                          <a:ea typeface="Cambria Math"/>
                        </a:rPr>
                        <m:t>𝑣</m:t>
                      </m:r>
                      <m:d>
                        <m:dPr>
                          <m:ctrlPr>
                            <a:rPr lang="nl-BE" sz="1000" b="0" i="1" smtClean="0">
                              <a:latin typeface="Cambria Math" panose="02040503050406030204" pitchFamily="18" charset="0"/>
                              <a:ea typeface="Cambria Math"/>
                            </a:rPr>
                          </m:ctrlPr>
                        </m:dPr>
                        <m:e>
                          <m:r>
                            <a:rPr lang="nl-BE" sz="1000" b="0" i="1" smtClean="0">
                              <a:latin typeface="Cambria Math"/>
                              <a:ea typeface="Cambria Math"/>
                            </a:rPr>
                            <m:t>𝑆</m:t>
                          </m:r>
                          <m:r>
                            <a:rPr lang="nl-BE" sz="1000" b="0" i="1" smtClean="0">
                              <a:latin typeface="Cambria Math"/>
                              <a:ea typeface="Cambria Math"/>
                            </a:rPr>
                            <m:t>∪</m:t>
                          </m:r>
                          <m:d>
                            <m:dPr>
                              <m:begChr m:val="{"/>
                              <m:endChr m:val="}"/>
                              <m:ctrlPr>
                                <a:rPr lang="nl-BE" sz="1000" b="0" i="1" smtClean="0">
                                  <a:latin typeface="Cambria Math" panose="02040503050406030204" pitchFamily="18" charset="0"/>
                                  <a:ea typeface="Cambria Math"/>
                                </a:rPr>
                              </m:ctrlPr>
                            </m:dPr>
                            <m:e>
                              <m:r>
                                <a:rPr lang="nl-BE" sz="1000" b="0" i="1" smtClean="0">
                                  <a:latin typeface="Cambria Math"/>
                                  <a:ea typeface="Cambria Math"/>
                                </a:rPr>
                                <m:t>𝑖</m:t>
                              </m:r>
                            </m:e>
                          </m:d>
                        </m:e>
                      </m:d>
                      <m:r>
                        <a:rPr lang="nl-BE" sz="1000" b="0" i="1" smtClean="0">
                          <a:latin typeface="Cambria Math"/>
                          <a:ea typeface="Cambria Math"/>
                        </a:rPr>
                        <m:t>=</m:t>
                      </m:r>
                      <m:r>
                        <a:rPr lang="nl-BE" sz="1000" b="0" i="1" smtClean="0">
                          <a:latin typeface="Cambria Math"/>
                          <a:ea typeface="Cambria Math"/>
                        </a:rPr>
                        <m:t>𝑣</m:t>
                      </m:r>
                      <m:r>
                        <a:rPr lang="nl-BE" sz="1000" b="0" i="1" smtClean="0">
                          <a:latin typeface="Cambria Math"/>
                          <a:ea typeface="Cambria Math"/>
                        </a:rPr>
                        <m:t>(</m:t>
                      </m:r>
                      <m:r>
                        <a:rPr lang="nl-BE" sz="1000" b="0" i="1" smtClean="0">
                          <a:latin typeface="Cambria Math"/>
                          <a:ea typeface="Cambria Math"/>
                        </a:rPr>
                        <m:t>𝑆</m:t>
                      </m:r>
                      <m:r>
                        <a:rPr lang="nl-BE" sz="1000" b="0" i="1" smtClean="0">
                          <a:latin typeface="Cambria Math"/>
                          <a:ea typeface="Cambria Math"/>
                        </a:rPr>
                        <m:t>∪{</m:t>
                      </m:r>
                      <m:r>
                        <a:rPr lang="nl-BE" sz="1000" b="0" i="1" smtClean="0">
                          <a:latin typeface="Cambria Math"/>
                          <a:ea typeface="Cambria Math"/>
                        </a:rPr>
                        <m:t>𝑗</m:t>
                      </m:r>
                      <m:r>
                        <a:rPr lang="nl-BE" sz="1000" b="0" i="1" smtClean="0">
                          <a:latin typeface="Cambria Math"/>
                          <a:ea typeface="Cambria Math"/>
                        </a:rPr>
                        <m:t>})  ⟹   </m:t>
                      </m:r>
                      <m:sSub>
                        <m:sSubPr>
                          <m:ctrlPr>
                            <a:rPr lang="en-US" sz="1000" i="1">
                              <a:latin typeface="Cambria Math" panose="02040503050406030204" pitchFamily="18" charset="0"/>
                              <a:ea typeface="Cambria Math"/>
                            </a:rPr>
                          </m:ctrlPr>
                        </m:sSubPr>
                        <m:e>
                          <m:r>
                            <a:rPr lang="en-US" sz="1000" i="1">
                              <a:latin typeface="Cambria Math"/>
                              <a:ea typeface="Cambria Math"/>
                            </a:rPr>
                            <m:t>∅</m:t>
                          </m:r>
                        </m:e>
                        <m:sub>
                          <m:r>
                            <a:rPr lang="nl-BE" sz="1000" i="1">
                              <a:latin typeface="Cambria Math"/>
                              <a:ea typeface="Cambria Math"/>
                            </a:rPr>
                            <m:t>𝑖</m:t>
                          </m:r>
                        </m:sub>
                      </m:sSub>
                      <m:d>
                        <m:dPr>
                          <m:ctrlPr>
                            <a:rPr lang="en-US" sz="1000" i="1">
                              <a:latin typeface="Cambria Math" panose="02040503050406030204" pitchFamily="18" charset="0"/>
                              <a:ea typeface="Cambria Math"/>
                            </a:rPr>
                          </m:ctrlPr>
                        </m:dPr>
                        <m:e>
                          <m:r>
                            <a:rPr lang="nl-BE" sz="1000" i="1">
                              <a:latin typeface="Cambria Math"/>
                              <a:ea typeface="Cambria Math"/>
                            </a:rPr>
                            <m:t>𝑁</m:t>
                          </m:r>
                          <m:r>
                            <a:rPr lang="nl-BE" sz="1000" i="1">
                              <a:latin typeface="Cambria Math"/>
                              <a:ea typeface="Cambria Math"/>
                            </a:rPr>
                            <m:t>,</m:t>
                          </m:r>
                          <m:r>
                            <a:rPr lang="nl-BE" sz="1000" i="1">
                              <a:latin typeface="Cambria Math"/>
                              <a:ea typeface="Cambria Math"/>
                            </a:rPr>
                            <m:t>𝑣</m:t>
                          </m:r>
                        </m:e>
                      </m:d>
                      <m:r>
                        <a:rPr lang="nl-BE" sz="1000" b="0" i="1" smtClean="0">
                          <a:latin typeface="Cambria Math"/>
                          <a:ea typeface="Cambria Math"/>
                        </a:rPr>
                        <m:t>=</m:t>
                      </m:r>
                      <m:sSub>
                        <m:sSubPr>
                          <m:ctrlPr>
                            <a:rPr lang="en-US" sz="1000" i="1">
                              <a:latin typeface="Cambria Math" panose="02040503050406030204" pitchFamily="18" charset="0"/>
                              <a:ea typeface="Cambria Math"/>
                            </a:rPr>
                          </m:ctrlPr>
                        </m:sSubPr>
                        <m:e>
                          <m:r>
                            <a:rPr lang="en-US" sz="1000" i="1">
                              <a:latin typeface="Cambria Math"/>
                              <a:ea typeface="Cambria Math"/>
                            </a:rPr>
                            <m:t>∅</m:t>
                          </m:r>
                        </m:e>
                        <m:sub>
                          <m:r>
                            <a:rPr lang="nl-BE" sz="1000" b="0" i="1" smtClean="0">
                              <a:latin typeface="Cambria Math"/>
                              <a:ea typeface="Cambria Math"/>
                            </a:rPr>
                            <m:t>𝑗</m:t>
                          </m:r>
                        </m:sub>
                      </m:sSub>
                      <m:d>
                        <m:dPr>
                          <m:ctrlPr>
                            <a:rPr lang="en-US" sz="1000" i="1">
                              <a:latin typeface="Cambria Math" panose="02040503050406030204" pitchFamily="18" charset="0"/>
                              <a:ea typeface="Cambria Math"/>
                            </a:rPr>
                          </m:ctrlPr>
                        </m:dPr>
                        <m:e>
                          <m:r>
                            <a:rPr lang="nl-BE" sz="1000" i="1">
                              <a:latin typeface="Cambria Math"/>
                              <a:ea typeface="Cambria Math"/>
                            </a:rPr>
                            <m:t>𝑁</m:t>
                          </m:r>
                          <m:r>
                            <a:rPr lang="nl-BE" sz="1000" i="1">
                              <a:latin typeface="Cambria Math"/>
                              <a:ea typeface="Cambria Math"/>
                            </a:rPr>
                            <m:t>,</m:t>
                          </m:r>
                          <m:r>
                            <a:rPr lang="nl-BE" sz="1000" i="1">
                              <a:latin typeface="Cambria Math"/>
                              <a:ea typeface="Cambria Math"/>
                            </a:rPr>
                            <m:t>𝑣</m:t>
                          </m:r>
                        </m:e>
                      </m:d>
                    </m:oMath>
                  </m:oMathPara>
                </a14:m>
                <a:endParaRPr lang="en-US" sz="1000" dirty="0"/>
              </a:p>
              <a:p>
                <a:pPr marL="0" indent="0">
                  <a:buNone/>
                </a:pPr>
                <a:endParaRPr lang="en-US" sz="1000" dirty="0"/>
              </a:p>
              <a:p>
                <a:pPr marL="0" indent="0">
                  <a:buNone/>
                </a:pPr>
                <a:r>
                  <a:rPr lang="en-US" sz="1000" b="1" dirty="0"/>
                  <a:t>Additivity – </a:t>
                </a:r>
                <a:r>
                  <a:rPr lang="en-US" sz="1000" dirty="0"/>
                  <a:t>If you bring more, you get more.</a:t>
                </a:r>
              </a:p>
              <a:p>
                <a:pPr marL="0" indent="0">
                  <a:buNone/>
                </a:pPr>
                <a14:m>
                  <m:oMathPara xmlns:m="http://schemas.openxmlformats.org/officeDocument/2006/math">
                    <m:oMathParaPr>
                      <m:jc m:val="centerGroup"/>
                    </m:oMathParaPr>
                    <m:oMath xmlns:m="http://schemas.openxmlformats.org/officeDocument/2006/math">
                      <m:r>
                        <m:rPr>
                          <m:sty m:val="p"/>
                        </m:rPr>
                        <a:rPr lang="nl-BE" sz="1000" b="0" i="0" smtClean="0">
                          <a:latin typeface="Cambria Math"/>
                        </a:rPr>
                        <m:t>Let</m:t>
                      </m:r>
                      <m:r>
                        <a:rPr lang="nl-BE" sz="1000" b="0" i="1" smtClean="0">
                          <a:latin typeface="Cambria Math"/>
                        </a:rPr>
                        <m:t>   </m:t>
                      </m:r>
                      <m:r>
                        <a:rPr lang="nl-BE" sz="1000" b="0" i="1" smtClean="0">
                          <a:latin typeface="Cambria Math"/>
                        </a:rPr>
                        <m:t>𝑣</m:t>
                      </m:r>
                      <m:r>
                        <a:rPr lang="nl-BE" sz="1000" b="0" i="1" smtClean="0">
                          <a:latin typeface="Cambria Math"/>
                        </a:rPr>
                        <m:t>=</m:t>
                      </m:r>
                      <m:sSub>
                        <m:sSubPr>
                          <m:ctrlPr>
                            <a:rPr lang="nl-BE" sz="1000" b="0" i="1" smtClean="0">
                              <a:latin typeface="Cambria Math" panose="02040503050406030204" pitchFamily="18" charset="0"/>
                            </a:rPr>
                          </m:ctrlPr>
                        </m:sSubPr>
                        <m:e>
                          <m:r>
                            <a:rPr lang="nl-BE" sz="1000" b="0" i="1" smtClean="0">
                              <a:latin typeface="Cambria Math"/>
                            </a:rPr>
                            <m:t>𝑣</m:t>
                          </m:r>
                        </m:e>
                        <m:sub>
                          <m:r>
                            <a:rPr lang="nl-BE" sz="1000" b="0" i="1" smtClean="0">
                              <a:latin typeface="Cambria Math"/>
                            </a:rPr>
                            <m:t>1</m:t>
                          </m:r>
                        </m:sub>
                      </m:sSub>
                      <m:r>
                        <a:rPr lang="nl-BE" sz="1000" b="0" i="1" smtClean="0">
                          <a:latin typeface="Cambria Math"/>
                        </a:rPr>
                        <m:t>+</m:t>
                      </m:r>
                      <m:sSub>
                        <m:sSubPr>
                          <m:ctrlPr>
                            <a:rPr lang="nl-BE" sz="1000" b="0" i="1" smtClean="0">
                              <a:latin typeface="Cambria Math" panose="02040503050406030204" pitchFamily="18" charset="0"/>
                            </a:rPr>
                          </m:ctrlPr>
                        </m:sSubPr>
                        <m:e>
                          <m:r>
                            <a:rPr lang="nl-BE" sz="1000" b="0" i="1" smtClean="0">
                              <a:latin typeface="Cambria Math"/>
                            </a:rPr>
                            <m:t>𝑣</m:t>
                          </m:r>
                        </m:e>
                        <m:sub>
                          <m:r>
                            <a:rPr lang="nl-BE" sz="1000" b="0" i="1" smtClean="0">
                              <a:latin typeface="Cambria Math"/>
                            </a:rPr>
                            <m:t>2</m:t>
                          </m:r>
                        </m:sub>
                      </m:sSub>
                      <m:r>
                        <a:rPr lang="nl-BE" sz="1000" b="0" i="1" smtClean="0">
                          <a:latin typeface="Cambria Math"/>
                        </a:rPr>
                        <m:t>    </m:t>
                      </m:r>
                      <m:r>
                        <m:rPr>
                          <m:sty m:val="p"/>
                        </m:rPr>
                        <a:rPr lang="nl-BE" sz="1000" b="0" i="0" smtClean="0">
                          <a:latin typeface="Cambria Math"/>
                        </a:rPr>
                        <m:t>then</m:t>
                      </m:r>
                      <m:r>
                        <a:rPr lang="nl-BE" sz="1000" b="0" i="0" smtClean="0">
                          <a:latin typeface="Cambria Math"/>
                        </a:rPr>
                        <m:t>     </m:t>
                      </m:r>
                      <m:sSub>
                        <m:sSubPr>
                          <m:ctrlPr>
                            <a:rPr lang="en-US" sz="1000" i="1">
                              <a:latin typeface="Cambria Math" panose="02040503050406030204" pitchFamily="18" charset="0"/>
                              <a:ea typeface="Cambria Math"/>
                            </a:rPr>
                          </m:ctrlPr>
                        </m:sSubPr>
                        <m:e>
                          <m:r>
                            <a:rPr lang="en-US" sz="1000" i="1">
                              <a:latin typeface="Cambria Math"/>
                              <a:ea typeface="Cambria Math"/>
                            </a:rPr>
                            <m:t>∅</m:t>
                          </m:r>
                        </m:e>
                        <m:sub>
                          <m:r>
                            <a:rPr lang="nl-BE" sz="1000" i="1">
                              <a:latin typeface="Cambria Math"/>
                              <a:ea typeface="Cambria Math"/>
                            </a:rPr>
                            <m:t>𝑖</m:t>
                          </m:r>
                        </m:sub>
                      </m:sSub>
                      <m:d>
                        <m:dPr>
                          <m:ctrlPr>
                            <a:rPr lang="en-US" sz="1000" i="1">
                              <a:latin typeface="Cambria Math" panose="02040503050406030204" pitchFamily="18" charset="0"/>
                              <a:ea typeface="Cambria Math"/>
                            </a:rPr>
                          </m:ctrlPr>
                        </m:dPr>
                        <m:e>
                          <m:r>
                            <a:rPr lang="nl-BE" sz="1000" i="1">
                              <a:latin typeface="Cambria Math"/>
                              <a:ea typeface="Cambria Math"/>
                            </a:rPr>
                            <m:t>𝑁</m:t>
                          </m:r>
                          <m:r>
                            <a:rPr lang="nl-BE" sz="1000" i="1">
                              <a:latin typeface="Cambria Math"/>
                              <a:ea typeface="Cambria Math"/>
                            </a:rPr>
                            <m:t>,</m:t>
                          </m:r>
                          <m:r>
                            <a:rPr lang="nl-BE" sz="1000" i="1">
                              <a:latin typeface="Cambria Math"/>
                              <a:ea typeface="Cambria Math"/>
                            </a:rPr>
                            <m:t>𝑣</m:t>
                          </m:r>
                        </m:e>
                      </m:d>
                      <m:r>
                        <a:rPr lang="nl-BE" sz="1000" b="0" i="1" smtClean="0">
                          <a:latin typeface="Cambria Math"/>
                          <a:ea typeface="Cambria Math"/>
                        </a:rPr>
                        <m:t>=</m:t>
                      </m:r>
                      <m:sSub>
                        <m:sSubPr>
                          <m:ctrlPr>
                            <a:rPr lang="en-US" sz="1000" i="1">
                              <a:latin typeface="Cambria Math" panose="02040503050406030204" pitchFamily="18" charset="0"/>
                              <a:ea typeface="Cambria Math"/>
                            </a:rPr>
                          </m:ctrlPr>
                        </m:sSubPr>
                        <m:e>
                          <m:r>
                            <a:rPr lang="en-US" sz="1000" i="1">
                              <a:latin typeface="Cambria Math"/>
                              <a:ea typeface="Cambria Math"/>
                            </a:rPr>
                            <m:t>∅</m:t>
                          </m:r>
                        </m:e>
                        <m:sub>
                          <m:r>
                            <a:rPr lang="nl-BE" sz="1000" i="1">
                              <a:latin typeface="Cambria Math"/>
                              <a:ea typeface="Cambria Math"/>
                            </a:rPr>
                            <m:t>𝑖</m:t>
                          </m:r>
                        </m:sub>
                      </m:sSub>
                      <m:d>
                        <m:dPr>
                          <m:ctrlPr>
                            <a:rPr lang="en-US" sz="1000" i="1">
                              <a:latin typeface="Cambria Math" panose="02040503050406030204" pitchFamily="18" charset="0"/>
                              <a:ea typeface="Cambria Math"/>
                            </a:rPr>
                          </m:ctrlPr>
                        </m:dPr>
                        <m:e>
                          <m:r>
                            <a:rPr lang="nl-BE" sz="1000" i="1">
                              <a:latin typeface="Cambria Math"/>
                              <a:ea typeface="Cambria Math"/>
                            </a:rPr>
                            <m:t>𝑁</m:t>
                          </m:r>
                          <m:r>
                            <a:rPr lang="nl-BE" sz="1000" i="1">
                              <a:latin typeface="Cambria Math"/>
                              <a:ea typeface="Cambria Math"/>
                            </a:rPr>
                            <m:t>,</m:t>
                          </m:r>
                          <m:sSub>
                            <m:sSubPr>
                              <m:ctrlPr>
                                <a:rPr lang="nl-BE" sz="1000" i="1" smtClean="0">
                                  <a:latin typeface="Cambria Math" panose="02040503050406030204" pitchFamily="18" charset="0"/>
                                  <a:ea typeface="Cambria Math"/>
                                </a:rPr>
                              </m:ctrlPr>
                            </m:sSubPr>
                            <m:e>
                              <m:r>
                                <a:rPr lang="nl-BE" sz="1000" b="0" i="1" smtClean="0">
                                  <a:latin typeface="Cambria Math"/>
                                  <a:ea typeface="Cambria Math"/>
                                </a:rPr>
                                <m:t>𝑣</m:t>
                              </m:r>
                            </m:e>
                            <m:sub>
                              <m:r>
                                <a:rPr lang="nl-BE" sz="1000" b="0" i="1" smtClean="0">
                                  <a:latin typeface="Cambria Math"/>
                                  <a:ea typeface="Cambria Math"/>
                                </a:rPr>
                                <m:t>1</m:t>
                              </m:r>
                            </m:sub>
                          </m:sSub>
                        </m:e>
                      </m:d>
                      <m:r>
                        <a:rPr lang="nl-BE" sz="1000" b="0" i="1" smtClean="0">
                          <a:latin typeface="Cambria Math"/>
                          <a:ea typeface="Cambria Math"/>
                        </a:rPr>
                        <m:t>+</m:t>
                      </m:r>
                      <m:sSub>
                        <m:sSubPr>
                          <m:ctrlPr>
                            <a:rPr lang="en-US" sz="1000" i="1">
                              <a:latin typeface="Cambria Math" panose="02040503050406030204" pitchFamily="18" charset="0"/>
                              <a:ea typeface="Cambria Math"/>
                            </a:rPr>
                          </m:ctrlPr>
                        </m:sSubPr>
                        <m:e>
                          <m:r>
                            <a:rPr lang="en-US" sz="1000" i="1">
                              <a:latin typeface="Cambria Math"/>
                              <a:ea typeface="Cambria Math"/>
                            </a:rPr>
                            <m:t>∅</m:t>
                          </m:r>
                        </m:e>
                        <m:sub>
                          <m:r>
                            <a:rPr lang="nl-BE" sz="1000" i="1">
                              <a:latin typeface="Cambria Math"/>
                              <a:ea typeface="Cambria Math"/>
                            </a:rPr>
                            <m:t>𝑖</m:t>
                          </m:r>
                        </m:sub>
                      </m:sSub>
                      <m:d>
                        <m:dPr>
                          <m:ctrlPr>
                            <a:rPr lang="en-US" sz="1000" i="1">
                              <a:latin typeface="Cambria Math" panose="02040503050406030204" pitchFamily="18" charset="0"/>
                              <a:ea typeface="Cambria Math"/>
                            </a:rPr>
                          </m:ctrlPr>
                        </m:dPr>
                        <m:e>
                          <m:r>
                            <a:rPr lang="nl-BE" sz="1000" i="1">
                              <a:latin typeface="Cambria Math"/>
                              <a:ea typeface="Cambria Math"/>
                            </a:rPr>
                            <m:t>𝑁</m:t>
                          </m:r>
                          <m:r>
                            <a:rPr lang="nl-BE" sz="1000" i="1">
                              <a:latin typeface="Cambria Math"/>
                              <a:ea typeface="Cambria Math"/>
                            </a:rPr>
                            <m:t>,</m:t>
                          </m:r>
                          <m:sSub>
                            <m:sSubPr>
                              <m:ctrlPr>
                                <a:rPr lang="nl-BE" sz="1000" i="1" smtClean="0">
                                  <a:latin typeface="Cambria Math" panose="02040503050406030204" pitchFamily="18" charset="0"/>
                                  <a:ea typeface="Cambria Math"/>
                                </a:rPr>
                              </m:ctrlPr>
                            </m:sSubPr>
                            <m:e>
                              <m:r>
                                <a:rPr lang="nl-BE" sz="1000" b="0" i="1" smtClean="0">
                                  <a:latin typeface="Cambria Math"/>
                                  <a:ea typeface="Cambria Math"/>
                                </a:rPr>
                                <m:t>𝑣</m:t>
                              </m:r>
                            </m:e>
                            <m:sub>
                              <m:r>
                                <a:rPr lang="nl-BE" sz="1000" b="0" i="1" smtClean="0">
                                  <a:latin typeface="Cambria Math"/>
                                  <a:ea typeface="Cambria Math"/>
                                </a:rPr>
                                <m:t>2</m:t>
                              </m:r>
                            </m:sub>
                          </m:sSub>
                        </m:e>
                      </m:d>
                    </m:oMath>
                  </m:oMathPara>
                </a14:m>
                <a:endParaRPr lang="en-US" sz="1000" dirty="0"/>
              </a:p>
              <a:p>
                <a:pPr marL="0" indent="0">
                  <a:buNone/>
                </a:pPr>
                <a:endParaRPr lang="en-US" sz="1000" dirty="0"/>
              </a:p>
              <a:p>
                <a:pPr marL="0" indent="0">
                  <a:buNone/>
                </a:pPr>
                <a:r>
                  <a:rPr lang="en-US" sz="1000" b="1" dirty="0"/>
                  <a:t>Dummy player – </a:t>
                </a:r>
                <a:r>
                  <a:rPr lang="en-US" sz="1000" dirty="0"/>
                  <a:t>Those who bring nothing receive noting.</a:t>
                </a:r>
              </a:p>
              <a:p>
                <a:pPr marL="0" indent="0">
                  <a:buNone/>
                </a:pPr>
                <a14:m>
                  <m:oMathPara xmlns:m="http://schemas.openxmlformats.org/officeDocument/2006/math">
                    <m:oMathParaPr>
                      <m:jc m:val="centerGroup"/>
                    </m:oMathParaPr>
                    <m:oMath xmlns:m="http://schemas.openxmlformats.org/officeDocument/2006/math">
                      <m:r>
                        <a:rPr lang="en-US" sz="1000" i="1" smtClean="0">
                          <a:latin typeface="Cambria Math"/>
                          <a:ea typeface="Cambria Math"/>
                        </a:rPr>
                        <m:t>∀</m:t>
                      </m:r>
                      <m:r>
                        <a:rPr lang="nl-BE" sz="1000" i="1">
                          <a:latin typeface="Cambria Math"/>
                          <a:ea typeface="Cambria Math"/>
                        </a:rPr>
                        <m:t> </m:t>
                      </m:r>
                      <m:r>
                        <a:rPr lang="nl-BE" sz="1000" i="1">
                          <a:latin typeface="Cambria Math"/>
                          <a:ea typeface="Cambria Math"/>
                        </a:rPr>
                        <m:t>𝑆</m:t>
                      </m:r>
                      <m:r>
                        <a:rPr lang="nl-BE" sz="1000" i="1">
                          <a:latin typeface="Cambria Math"/>
                          <a:ea typeface="Cambria Math"/>
                        </a:rPr>
                        <m:t>⊆</m:t>
                      </m:r>
                      <m:r>
                        <a:rPr lang="nl-BE" sz="1000" i="1">
                          <a:latin typeface="Cambria Math"/>
                          <a:ea typeface="Cambria Math"/>
                        </a:rPr>
                        <m:t>𝑁</m:t>
                      </m:r>
                      <m:r>
                        <a:rPr lang="nl-BE" sz="1000" i="1">
                          <a:latin typeface="Cambria Math"/>
                          <a:ea typeface="Cambria Math"/>
                        </a:rPr>
                        <m:t>\</m:t>
                      </m:r>
                      <m:r>
                        <m:rPr>
                          <m:lit/>
                        </m:rPr>
                        <a:rPr lang="nl-BE" sz="1000" i="1">
                          <a:latin typeface="Cambria Math"/>
                          <a:ea typeface="Cambria Math"/>
                        </a:rPr>
                        <m:t>{</m:t>
                      </m:r>
                      <m:r>
                        <a:rPr lang="nl-BE" sz="1000" i="1">
                          <a:latin typeface="Cambria Math"/>
                          <a:ea typeface="Cambria Math"/>
                        </a:rPr>
                        <m:t>𝑖</m:t>
                      </m:r>
                      <m:r>
                        <a:rPr lang="nl-BE" sz="1000" i="1">
                          <a:latin typeface="Cambria Math"/>
                          <a:ea typeface="Cambria Math"/>
                        </a:rPr>
                        <m:t>}:  </m:t>
                      </m:r>
                      <m:r>
                        <a:rPr lang="nl-BE" sz="1000" i="1">
                          <a:latin typeface="Cambria Math"/>
                          <a:ea typeface="Cambria Math"/>
                        </a:rPr>
                        <m:t>𝑣</m:t>
                      </m:r>
                      <m:d>
                        <m:dPr>
                          <m:ctrlPr>
                            <a:rPr lang="nl-BE" sz="1000" i="1">
                              <a:latin typeface="Cambria Math" panose="02040503050406030204" pitchFamily="18" charset="0"/>
                              <a:ea typeface="Cambria Math"/>
                            </a:rPr>
                          </m:ctrlPr>
                        </m:dPr>
                        <m:e>
                          <m:r>
                            <a:rPr lang="nl-BE" sz="1000" i="1">
                              <a:latin typeface="Cambria Math"/>
                              <a:ea typeface="Cambria Math"/>
                            </a:rPr>
                            <m:t>𝑆</m:t>
                          </m:r>
                          <m:r>
                            <a:rPr lang="nl-BE" sz="1000" i="1">
                              <a:latin typeface="Cambria Math"/>
                              <a:ea typeface="Cambria Math"/>
                            </a:rPr>
                            <m:t>∪</m:t>
                          </m:r>
                          <m:d>
                            <m:dPr>
                              <m:begChr m:val="{"/>
                              <m:endChr m:val="}"/>
                              <m:ctrlPr>
                                <a:rPr lang="nl-BE" sz="1000" i="1">
                                  <a:latin typeface="Cambria Math" panose="02040503050406030204" pitchFamily="18" charset="0"/>
                                  <a:ea typeface="Cambria Math"/>
                                </a:rPr>
                              </m:ctrlPr>
                            </m:dPr>
                            <m:e>
                              <m:r>
                                <a:rPr lang="nl-BE" sz="1000" i="1">
                                  <a:latin typeface="Cambria Math"/>
                                  <a:ea typeface="Cambria Math"/>
                                </a:rPr>
                                <m:t>𝑖</m:t>
                              </m:r>
                            </m:e>
                          </m:d>
                        </m:e>
                      </m:d>
                      <m:r>
                        <a:rPr lang="nl-BE" sz="1000" i="1">
                          <a:latin typeface="Cambria Math"/>
                          <a:ea typeface="Cambria Math"/>
                        </a:rPr>
                        <m:t>=</m:t>
                      </m:r>
                      <m:r>
                        <a:rPr lang="nl-BE" sz="1000" i="1">
                          <a:latin typeface="Cambria Math"/>
                          <a:ea typeface="Cambria Math"/>
                        </a:rPr>
                        <m:t>𝑣</m:t>
                      </m:r>
                      <m:r>
                        <a:rPr lang="nl-BE" sz="1000" i="1">
                          <a:latin typeface="Cambria Math"/>
                          <a:ea typeface="Cambria Math"/>
                        </a:rPr>
                        <m:t>(</m:t>
                      </m:r>
                      <m:r>
                        <a:rPr lang="nl-BE" sz="1000" i="1">
                          <a:latin typeface="Cambria Math"/>
                          <a:ea typeface="Cambria Math"/>
                        </a:rPr>
                        <m:t>𝑆</m:t>
                      </m:r>
                      <m:r>
                        <a:rPr lang="nl-BE" sz="1000" i="1">
                          <a:latin typeface="Cambria Math"/>
                          <a:ea typeface="Cambria Math"/>
                        </a:rPr>
                        <m:t>)  ⟹   </m:t>
                      </m:r>
                      <m:sSub>
                        <m:sSubPr>
                          <m:ctrlPr>
                            <a:rPr lang="en-US" sz="1000" i="1">
                              <a:latin typeface="Cambria Math" panose="02040503050406030204" pitchFamily="18" charset="0"/>
                              <a:ea typeface="Cambria Math"/>
                            </a:rPr>
                          </m:ctrlPr>
                        </m:sSubPr>
                        <m:e>
                          <m:r>
                            <a:rPr lang="en-US" sz="1000" i="1">
                              <a:latin typeface="Cambria Math"/>
                              <a:ea typeface="Cambria Math"/>
                            </a:rPr>
                            <m:t>∅</m:t>
                          </m:r>
                        </m:e>
                        <m:sub>
                          <m:r>
                            <a:rPr lang="nl-BE" sz="1000" i="1">
                              <a:latin typeface="Cambria Math"/>
                              <a:ea typeface="Cambria Math"/>
                            </a:rPr>
                            <m:t>𝑖</m:t>
                          </m:r>
                        </m:sub>
                      </m:sSub>
                      <m:d>
                        <m:dPr>
                          <m:ctrlPr>
                            <a:rPr lang="en-US" sz="1000" i="1">
                              <a:latin typeface="Cambria Math" panose="02040503050406030204" pitchFamily="18" charset="0"/>
                              <a:ea typeface="Cambria Math"/>
                            </a:rPr>
                          </m:ctrlPr>
                        </m:dPr>
                        <m:e>
                          <m:r>
                            <a:rPr lang="nl-BE" sz="1000" i="1">
                              <a:latin typeface="Cambria Math"/>
                              <a:ea typeface="Cambria Math"/>
                            </a:rPr>
                            <m:t>𝑁</m:t>
                          </m:r>
                          <m:r>
                            <a:rPr lang="nl-BE" sz="1000" i="1">
                              <a:latin typeface="Cambria Math"/>
                              <a:ea typeface="Cambria Math"/>
                            </a:rPr>
                            <m:t>,</m:t>
                          </m:r>
                          <m:r>
                            <a:rPr lang="nl-BE" sz="1000" i="1">
                              <a:latin typeface="Cambria Math"/>
                              <a:ea typeface="Cambria Math"/>
                            </a:rPr>
                            <m:t>𝑣</m:t>
                          </m:r>
                        </m:e>
                      </m:d>
                      <m:r>
                        <a:rPr lang="nl-BE" sz="1000" i="1">
                          <a:latin typeface="Cambria Math"/>
                          <a:ea typeface="Cambria Math"/>
                        </a:rPr>
                        <m:t>=</m:t>
                      </m:r>
                      <m:r>
                        <a:rPr lang="nl-BE" sz="1000" b="0" i="1" smtClean="0">
                          <a:latin typeface="Cambria Math"/>
                          <a:ea typeface="Cambria Math"/>
                        </a:rPr>
                        <m:t>0</m:t>
                      </m:r>
                    </m:oMath>
                  </m:oMathPara>
                </a14:m>
                <a:endParaRPr lang="en-US" sz="1000" dirty="0"/>
              </a:p>
              <a:p>
                <a:pPr marL="0" indent="0">
                  <a:buNone/>
                </a:pPr>
                <a:endParaRPr lang="en-US" sz="1000" dirty="0"/>
              </a:p>
              <a:p>
                <a:pPr marL="0" indent="0">
                  <a:buNone/>
                </a:pPr>
                <a:r>
                  <a:rPr lang="en-US" sz="1000" dirty="0"/>
                  <a:t>	</a:t>
                </a:r>
              </a:p>
              <a:p>
                <a:endParaRPr lang="en-US" sz="1000" dirty="0"/>
              </a:p>
            </p:txBody>
          </p:sp>
        </mc:Choice>
        <mc:Fallback xmlns="">
          <p:sp>
            <p:nvSpPr>
              <p:cNvPr id="2" name="Content Placeholder 1">
                <a:extLst>
                  <a:ext uri="{FF2B5EF4-FFF2-40B4-BE49-F238E27FC236}">
                    <a16:creationId xmlns:a16="http://schemas.microsoft.com/office/drawing/2014/main" id="{2AB841A6-EEE6-4649-91AF-50319D5A9053}"/>
                  </a:ext>
                </a:extLst>
              </p:cNvPr>
              <p:cNvSpPr>
                <a:spLocks noGrp="1" noRot="1" noChangeAspect="1" noMove="1" noResize="1" noEditPoints="1" noAdjustHandles="1" noChangeArrowheads="1" noChangeShapeType="1" noTextEdit="1"/>
              </p:cNvSpPr>
              <p:nvPr>
                <p:ph sz="quarter" idx="15"/>
              </p:nvPr>
            </p:nvSpPr>
            <p:spPr>
              <a:xfrm>
                <a:off x="4478356" y="987026"/>
                <a:ext cx="4522484" cy="3491350"/>
              </a:xfrm>
              <a:blipFill>
                <a:blip r:embed="rId2"/>
                <a:stretch>
                  <a:fillRect l="-1752" t="-366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22DC8B0-033B-47AE-A224-0B6DA5E7C9D5}"/>
              </a:ext>
            </a:extLst>
          </p:cNvPr>
          <p:cNvSpPr>
            <a:spLocks noGrp="1"/>
          </p:cNvSpPr>
          <p:nvPr>
            <p:ph type="title"/>
          </p:nvPr>
        </p:nvSpPr>
        <p:spPr/>
        <p:txBody>
          <a:bodyPr/>
          <a:lstStyle/>
          <a:p>
            <a:r>
              <a:rPr lang="en-US"/>
              <a:t>Shapley value – </a:t>
            </a:r>
            <a:r>
              <a:rPr lang="en-US" sz="2000"/>
              <a:t>Notation &amp; axioms</a:t>
            </a:r>
            <a:endParaRPr lang="en-US"/>
          </a:p>
        </p:txBody>
      </p:sp>
      <p:sp>
        <p:nvSpPr>
          <p:cNvPr id="5" name="Date Placeholder 4">
            <a:extLst>
              <a:ext uri="{FF2B5EF4-FFF2-40B4-BE49-F238E27FC236}">
                <a16:creationId xmlns:a16="http://schemas.microsoft.com/office/drawing/2014/main" id="{413B63B3-595C-410E-9BA4-6B4009B445B4}"/>
              </a:ext>
            </a:extLst>
          </p:cNvPr>
          <p:cNvSpPr>
            <a:spLocks noGrp="1"/>
          </p:cNvSpPr>
          <p:nvPr>
            <p:ph type="dt" sz="half" idx="16"/>
          </p:nvPr>
        </p:nvSpPr>
        <p:spPr/>
        <p:txBody>
          <a:bodyPr/>
          <a:lstStyle/>
          <a:p>
            <a:fld id="{DC04DD05-4251-43BC-B82A-FBE6C877A68C}" type="datetime1">
              <a:rPr lang="en-GB" noProof="1" smtClean="0"/>
              <a:pPr/>
              <a:t>20/06/2024</a:t>
            </a:fld>
            <a:endParaRPr lang="en-GB" noProof="1"/>
          </a:p>
        </p:txBody>
      </p:sp>
      <p:sp>
        <p:nvSpPr>
          <p:cNvPr id="6" name="Footer Placeholder 5">
            <a:extLst>
              <a:ext uri="{FF2B5EF4-FFF2-40B4-BE49-F238E27FC236}">
                <a16:creationId xmlns:a16="http://schemas.microsoft.com/office/drawing/2014/main" id="{0BB09DD4-9E61-455F-A2F6-38B87415CD6D}"/>
              </a:ext>
            </a:extLst>
          </p:cNvPr>
          <p:cNvSpPr>
            <a:spLocks noGrp="1"/>
          </p:cNvSpPr>
          <p:nvPr>
            <p:ph type="ftr" sz="quarter" idx="17"/>
          </p:nvPr>
        </p:nvSpPr>
        <p:spPr/>
        <p:txBody>
          <a:bodyPr/>
          <a:lstStyle/>
          <a:p>
            <a:r>
              <a:rPr lang="en-GB" noProof="1"/>
              <a:t>AI-ML-Big Data  | WL Labs | CTO | Internal | © Worldline</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831DB592-743D-4EAF-9217-8E1DC13D5580}"/>
                  </a:ext>
                </a:extLst>
              </p:cNvPr>
              <p:cNvSpPr txBox="1">
                <a:spLocks/>
              </p:cNvSpPr>
              <p:nvPr/>
            </p:nvSpPr>
            <p:spPr bwMode="gray">
              <a:xfrm>
                <a:off x="192014" y="987025"/>
                <a:ext cx="3871619" cy="3789641"/>
              </a:xfrm>
              <a:prstGeom prst="rect">
                <a:avLst/>
              </a:prstGeom>
              <a:noFill/>
            </p:spPr>
            <p:txBody>
              <a:bodyPr vert="horz" lIns="0" tIns="0" rIns="0" bIns="0" rtlCol="0">
                <a:noAutofit/>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0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8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0" lvl="0" indent="0">
                  <a:buFont typeface="Arial" panose="020B0604020202020204" pitchFamily="34" charset="0"/>
                  <a:buNone/>
                </a:pPr>
                <a14:m>
                  <m:oMath xmlns:m="http://schemas.openxmlformats.org/officeDocument/2006/math">
                    <m:r>
                      <a:rPr lang="nl-BE" b="0" i="1" smtClean="0">
                        <a:latin typeface="Cambria Math"/>
                      </a:rPr>
                      <m:t>𝑁</m:t>
                    </m:r>
                  </m:oMath>
                </a14:m>
                <a:r>
                  <a:rPr lang="en-US" dirty="0"/>
                  <a:t> is the set containing all the players</a:t>
                </a:r>
              </a:p>
              <a:p>
                <a:pPr marL="0" lvl="0" indent="0">
                  <a:buFont typeface="Arial" panose="020B0604020202020204" pitchFamily="34" charset="0"/>
                  <a:buNone/>
                </a:pPr>
                <a:r>
                  <a:rPr lang="en-US" sz="1050" dirty="0"/>
                  <a:t>	</a:t>
                </a:r>
                <a:r>
                  <a:rPr lang="nl-BE" sz="1400" b="0" dirty="0"/>
                  <a:t> </a:t>
                </a:r>
                <a14:m>
                  <m:oMath xmlns:m="http://schemas.openxmlformats.org/officeDocument/2006/math">
                    <m:r>
                      <a:rPr lang="nl-BE" sz="1200" b="0" i="1" smtClean="0">
                        <a:latin typeface="Cambria Math"/>
                      </a:rPr>
                      <m:t>𝑁</m:t>
                    </m:r>
                    <m:r>
                      <a:rPr lang="nl-BE" sz="1200" b="0" i="1" smtClean="0">
                        <a:latin typeface="Cambria Math"/>
                      </a:rPr>
                      <m:t>=</m:t>
                    </m:r>
                    <m:d>
                      <m:dPr>
                        <m:begChr m:val="{"/>
                        <m:endChr m:val="}"/>
                        <m:ctrlPr>
                          <a:rPr lang="nl-BE" sz="1200" b="0" i="1" smtClean="0">
                            <a:latin typeface="Cambria Math" panose="02040503050406030204" pitchFamily="18" charset="0"/>
                          </a:rPr>
                        </m:ctrlPr>
                      </m:dPr>
                      <m:e>
                        <m:r>
                          <a:rPr lang="nl-BE" sz="1200" b="0" i="1" smtClean="0">
                            <a:latin typeface="Cambria Math"/>
                          </a:rPr>
                          <m:t>           ,            ,               </m:t>
                        </m:r>
                      </m:e>
                    </m:d>
                  </m:oMath>
                </a14:m>
                <a:endParaRPr lang="en-US" sz="1050" dirty="0"/>
              </a:p>
              <a:p>
                <a:pPr marL="0" lvl="0" indent="0">
                  <a:buFont typeface="Arial" panose="020B0604020202020204" pitchFamily="34" charset="0"/>
                  <a:buNone/>
                </a:pPr>
                <a:endParaRPr lang="en-US" dirty="0"/>
              </a:p>
              <a:p>
                <a:pPr marL="0" lvl="0" indent="0">
                  <a:buFont typeface="Arial" panose="020B0604020202020204" pitchFamily="34" charset="0"/>
                  <a:buNone/>
                </a:pPr>
                <a14:m>
                  <m:oMath xmlns:m="http://schemas.openxmlformats.org/officeDocument/2006/math">
                    <m:r>
                      <a:rPr lang="nl-BE" b="0" i="1" smtClean="0">
                        <a:latin typeface="Cambria Math"/>
                      </a:rPr>
                      <m:t>𝑆</m:t>
                    </m:r>
                  </m:oMath>
                </a14:m>
                <a:r>
                  <a:rPr lang="en-US" dirty="0"/>
                  <a:t> is a subset of </a:t>
                </a:r>
                <a14:m>
                  <m:oMath xmlns:m="http://schemas.openxmlformats.org/officeDocument/2006/math">
                    <m:r>
                      <a:rPr lang="nl-BE" b="0" i="1" smtClean="0">
                        <a:latin typeface="Cambria Math"/>
                      </a:rPr>
                      <m:t>𝑁</m:t>
                    </m:r>
                  </m:oMath>
                </a14:m>
                <a:r>
                  <a:rPr lang="en-US" dirty="0"/>
                  <a:t> (i.e. </a:t>
                </a:r>
                <a14:m>
                  <m:oMath xmlns:m="http://schemas.openxmlformats.org/officeDocument/2006/math">
                    <m:r>
                      <a:rPr lang="nl-BE" b="0" i="1" smtClean="0">
                        <a:latin typeface="Cambria Math"/>
                      </a:rPr>
                      <m:t>𝑆</m:t>
                    </m:r>
                    <m:r>
                      <a:rPr lang="nl-BE" b="0" i="1" smtClean="0">
                        <a:latin typeface="Cambria Math"/>
                        <a:ea typeface="Cambria Math"/>
                      </a:rPr>
                      <m:t>⊆</m:t>
                    </m:r>
                    <m:r>
                      <a:rPr lang="nl-BE" b="0" i="1" smtClean="0">
                        <a:latin typeface="Cambria Math"/>
                        <a:ea typeface="Cambria Math"/>
                      </a:rPr>
                      <m:t>𝑁</m:t>
                    </m:r>
                  </m:oMath>
                </a14:m>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14:m>
                  <m:oMath xmlns:m="http://schemas.openxmlformats.org/officeDocument/2006/math">
                    <m:r>
                      <a:rPr lang="nl-BE" b="0" i="1" smtClean="0">
                        <a:latin typeface="Cambria Math"/>
                      </a:rPr>
                      <m:t>𝑖</m:t>
                    </m:r>
                  </m:oMath>
                </a14:m>
                <a:r>
                  <a:rPr lang="en-US" dirty="0"/>
                  <a:t> is an element of </a:t>
                </a:r>
                <a14:m>
                  <m:oMath xmlns:m="http://schemas.openxmlformats.org/officeDocument/2006/math">
                    <m:r>
                      <a:rPr lang="nl-BE" b="0" i="1" smtClean="0">
                        <a:latin typeface="Cambria Math"/>
                      </a:rPr>
                      <m:t>𝑁</m:t>
                    </m:r>
                  </m:oMath>
                </a14:m>
                <a:r>
                  <a:rPr lang="en-US" dirty="0"/>
                  <a:t> (i.e. </a:t>
                </a:r>
                <a14:m>
                  <m:oMath xmlns:m="http://schemas.openxmlformats.org/officeDocument/2006/math">
                    <m:r>
                      <a:rPr lang="nl-BE" b="0" i="1" smtClean="0">
                        <a:latin typeface="Cambria Math"/>
                      </a:rPr>
                      <m:t>𝑖</m:t>
                    </m:r>
                    <m:r>
                      <a:rPr lang="nl-BE" b="0" i="1" smtClean="0">
                        <a:latin typeface="Cambria Math"/>
                        <a:ea typeface="Cambria Math"/>
                      </a:rPr>
                      <m:t>∈</m:t>
                    </m:r>
                    <m:r>
                      <a:rPr lang="nl-BE" b="0" i="1" smtClean="0">
                        <a:latin typeface="Cambria Math"/>
                        <a:ea typeface="Cambria Math"/>
                      </a:rPr>
                      <m:t>𝑁</m:t>
                    </m:r>
                  </m:oMath>
                </a14:m>
                <a:r>
                  <a:rPr lang="en-US" dirty="0"/>
                  <a:t>)</a:t>
                </a:r>
              </a:p>
              <a:p>
                <a:pPr marL="0" lvl="0" indent="0">
                  <a:buFont typeface="Arial" panose="020B0604020202020204" pitchFamily="34" charset="0"/>
                  <a:buNone/>
                </a:pPr>
                <a:endParaRPr lang="en-US" dirty="0"/>
              </a:p>
              <a:p>
                <a:pPr marL="0" indent="0">
                  <a:buNone/>
                </a:pPr>
                <a14:m>
                  <m:oMath xmlns:m="http://schemas.openxmlformats.org/officeDocument/2006/math">
                    <m:r>
                      <a:rPr lang="nl-BE" b="0" i="1" smtClean="0">
                        <a:latin typeface="Cambria Math"/>
                      </a:rPr>
                      <m:t>𝑣</m:t>
                    </m:r>
                  </m:oMath>
                </a14:m>
                <a:r>
                  <a:rPr lang="en-US" dirty="0"/>
                  <a:t> is a function that maps subsets of players to a real number (i.e. </a:t>
                </a:r>
                <a14:m>
                  <m:oMath xmlns:m="http://schemas.openxmlformats.org/officeDocument/2006/math">
                    <m:r>
                      <a:rPr lang="nl-BE" b="0" i="1" smtClean="0">
                        <a:latin typeface="Cambria Math"/>
                      </a:rPr>
                      <m:t>𝑣</m:t>
                    </m:r>
                    <m:r>
                      <a:rPr lang="nl-BE" b="0" i="1" smtClean="0">
                        <a:latin typeface="Cambria Math"/>
                      </a:rPr>
                      <m:t>: </m:t>
                    </m:r>
                    <m:sSup>
                      <m:sSupPr>
                        <m:ctrlPr>
                          <a:rPr lang="nl-BE" b="0" i="1" smtClean="0">
                            <a:latin typeface="Cambria Math" panose="02040503050406030204" pitchFamily="18" charset="0"/>
                          </a:rPr>
                        </m:ctrlPr>
                      </m:sSupPr>
                      <m:e>
                        <m:r>
                          <a:rPr lang="nl-BE" b="0" i="1" smtClean="0">
                            <a:latin typeface="Cambria Math"/>
                          </a:rPr>
                          <m:t>2</m:t>
                        </m:r>
                      </m:e>
                      <m:sup>
                        <m:r>
                          <a:rPr lang="nl-BE" b="0" i="1" smtClean="0">
                            <a:latin typeface="Cambria Math"/>
                          </a:rPr>
                          <m:t>𝑁</m:t>
                        </m:r>
                      </m:sup>
                    </m:sSup>
                    <m:r>
                      <a:rPr lang="nl-BE" b="0" i="1" smtClean="0">
                        <a:latin typeface="Cambria Math"/>
                        <a:ea typeface="Cambria Math"/>
                      </a:rPr>
                      <m:t>→</m:t>
                    </m:r>
                    <m:r>
                      <a:rPr lang="nl-BE" b="0" i="1" smtClean="0">
                        <a:latin typeface="Cambria Math"/>
                        <a:ea typeface="Cambria Math"/>
                      </a:rPr>
                      <m:t>ℝ</m:t>
                    </m:r>
                  </m:oMath>
                </a14:m>
                <a:r>
                  <a:rPr lang="en-US" dirty="0"/>
                  <a:t>)</a:t>
                </a:r>
              </a:p>
              <a:p>
                <a:pPr marL="0" lvl="0" indent="0">
                  <a:buFont typeface="Arial" panose="020B0604020202020204" pitchFamily="34" charset="0"/>
                  <a:buNone/>
                </a:pPr>
                <a:r>
                  <a:rPr lang="en-US" dirty="0"/>
                  <a:t>	𝑣(𝑆)≡"𝑡ℎ𝑒 𝑟𝑒𝑣𝑒𝑛𝑢𝑒 (𝑐𝑜𝑠𝑡) 𝑜𝑓 𝑡ℎ𝑒 𝑐𝑜𝑎𝑙𝑖𝑡𝑖𝑜𝑛 𝑆“</a:t>
                </a:r>
              </a:p>
              <a:p>
                <a:pPr marL="0" lvl="0" indent="0">
                  <a:buFont typeface="Arial" panose="020B0604020202020204" pitchFamily="34" charset="0"/>
                  <a:buNone/>
                </a:pPr>
                <a:endParaRPr lang="en-US" dirty="0"/>
              </a:p>
              <a:p>
                <a:pPr marL="0" lvl="0" indent="0">
                  <a:buNone/>
                </a:pPr>
                <a:r>
                  <a:rPr lang="en-US" dirty="0"/>
                  <a:t>When a player </a:t>
                </a:r>
                <a14:m>
                  <m:oMath xmlns:m="http://schemas.openxmlformats.org/officeDocument/2006/math">
                    <m:r>
                      <a:rPr lang="en-US" b="0" i="1" smtClean="0">
                        <a:latin typeface="Cambria Math" panose="02040503050406030204" pitchFamily="18" charset="0"/>
                      </a:rPr>
                      <m:t>𝑖</m:t>
                    </m:r>
                  </m:oMath>
                </a14:m>
                <a:r>
                  <a:rPr lang="en-US" dirty="0"/>
                  <a:t> join a set of players </a:t>
                </a:r>
                <a14:m>
                  <m:oMath xmlns:m="http://schemas.openxmlformats.org/officeDocument/2006/math">
                    <m:r>
                      <a:rPr lang="nl-BE" i="1">
                        <a:latin typeface="Cambria Math"/>
                      </a:rPr>
                      <m:t>𝑆</m:t>
                    </m:r>
                  </m:oMath>
                </a14:m>
                <a:r>
                  <a:rPr lang="en-US" dirty="0"/>
                  <a:t>, the marginal contribution of player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𝑆</m:t>
                    </m:r>
                  </m:oMath>
                </a14:m>
                <a:r>
                  <a:rPr lang="en-US" dirty="0"/>
                  <a:t> is:</a:t>
                </a:r>
              </a:p>
              <a:p>
                <a:pPr marL="0" lvl="0" indent="0">
                  <a:buNone/>
                </a:pPr>
                <a14:m>
                  <m:oMathPara xmlns:m="http://schemas.openxmlformats.org/officeDocument/2006/math">
                    <m:oMathParaPr>
                      <m:jc m:val="centerGroup"/>
                    </m:oMathParaPr>
                    <m:oMath xmlns:m="http://schemas.openxmlformats.org/officeDocument/2006/math">
                      <m:r>
                        <a:rPr lang="nl-BE" i="1">
                          <a:latin typeface="Cambria Math"/>
                          <a:ea typeface="Cambria Math"/>
                        </a:rPr>
                        <m:t>𝑣</m:t>
                      </m:r>
                      <m:d>
                        <m:dPr>
                          <m:ctrlPr>
                            <a:rPr lang="nl-BE" i="1">
                              <a:latin typeface="Cambria Math" panose="02040503050406030204" pitchFamily="18" charset="0"/>
                              <a:ea typeface="Cambria Math"/>
                            </a:rPr>
                          </m:ctrlPr>
                        </m:dPr>
                        <m:e>
                          <m:r>
                            <a:rPr lang="nl-BE" i="1">
                              <a:latin typeface="Cambria Math"/>
                              <a:ea typeface="Cambria Math"/>
                            </a:rPr>
                            <m:t>𝑆</m:t>
                          </m:r>
                          <m:r>
                            <a:rPr lang="nl-BE" i="1">
                              <a:latin typeface="Cambria Math"/>
                              <a:ea typeface="Cambria Math"/>
                            </a:rPr>
                            <m:t>∪</m:t>
                          </m:r>
                          <m:d>
                            <m:dPr>
                              <m:begChr m:val="{"/>
                              <m:endChr m:val="}"/>
                              <m:ctrlPr>
                                <a:rPr lang="nl-BE" i="1">
                                  <a:latin typeface="Cambria Math" panose="02040503050406030204" pitchFamily="18" charset="0"/>
                                  <a:ea typeface="Cambria Math"/>
                                </a:rPr>
                              </m:ctrlPr>
                            </m:dPr>
                            <m:e>
                              <m:r>
                                <a:rPr lang="nl-BE" i="1">
                                  <a:latin typeface="Cambria Math"/>
                                  <a:ea typeface="Cambria Math"/>
                                </a:rPr>
                                <m:t>𝑖</m:t>
                              </m:r>
                            </m:e>
                          </m:d>
                        </m:e>
                      </m:d>
                      <m:r>
                        <a:rPr lang="nl-BE" i="1">
                          <a:latin typeface="Cambria Math"/>
                          <a:ea typeface="Cambria Math"/>
                        </a:rPr>
                        <m:t>−</m:t>
                      </m:r>
                      <m:r>
                        <a:rPr lang="nl-BE" i="1">
                          <a:latin typeface="Cambria Math"/>
                          <a:ea typeface="Cambria Math"/>
                        </a:rPr>
                        <m:t>𝑣</m:t>
                      </m:r>
                      <m:d>
                        <m:dPr>
                          <m:ctrlPr>
                            <a:rPr lang="nl-BE" i="1">
                              <a:latin typeface="Cambria Math" panose="02040503050406030204" pitchFamily="18" charset="0"/>
                              <a:ea typeface="Cambria Math"/>
                            </a:rPr>
                          </m:ctrlPr>
                        </m:dPr>
                        <m:e>
                          <m:r>
                            <a:rPr lang="nl-BE" i="1">
                              <a:latin typeface="Cambria Math"/>
                              <a:ea typeface="Cambria Math"/>
                            </a:rPr>
                            <m:t>𝑆</m:t>
                          </m:r>
                        </m:e>
                      </m:d>
                    </m:oMath>
                  </m:oMathPara>
                </a14:m>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14:m>
                  <m:oMath xmlns:m="http://schemas.openxmlformats.org/officeDocument/2006/math">
                    <m:sSub>
                      <m:sSubPr>
                        <m:ctrlPr>
                          <a:rPr lang="en-US" i="1" smtClean="0">
                            <a:latin typeface="Cambria Math" panose="02040503050406030204" pitchFamily="18" charset="0"/>
                            <a:ea typeface="Cambria Math"/>
                          </a:rPr>
                        </m:ctrlPr>
                      </m:sSubPr>
                      <m:e>
                        <m:r>
                          <a:rPr lang="en-US" i="1">
                            <a:latin typeface="Cambria Math"/>
                            <a:ea typeface="Cambria Math"/>
                          </a:rPr>
                          <m:t>∅</m:t>
                        </m:r>
                      </m:e>
                      <m:sub>
                        <m:r>
                          <a:rPr lang="nl-BE" i="1">
                            <a:latin typeface="Cambria Math"/>
                            <a:ea typeface="Cambria Math"/>
                          </a:rPr>
                          <m:t>𝑖</m:t>
                        </m:r>
                      </m:sub>
                    </m:sSub>
                    <m:d>
                      <m:dPr>
                        <m:ctrlPr>
                          <a:rPr lang="en-US" i="1">
                            <a:latin typeface="Cambria Math" panose="02040503050406030204" pitchFamily="18" charset="0"/>
                            <a:ea typeface="Cambria Math"/>
                          </a:rPr>
                        </m:ctrlPr>
                      </m:dPr>
                      <m:e>
                        <m:r>
                          <a:rPr lang="nl-BE" i="1">
                            <a:latin typeface="Cambria Math"/>
                            <a:ea typeface="Cambria Math"/>
                          </a:rPr>
                          <m:t>𝑁</m:t>
                        </m:r>
                        <m:r>
                          <a:rPr lang="nl-BE" i="1">
                            <a:latin typeface="Cambria Math"/>
                            <a:ea typeface="Cambria Math"/>
                          </a:rPr>
                          <m:t>,</m:t>
                        </m:r>
                        <m:r>
                          <a:rPr lang="nl-BE" i="1">
                            <a:latin typeface="Cambria Math"/>
                            <a:ea typeface="Cambria Math"/>
                          </a:rPr>
                          <m:t>𝑣</m:t>
                        </m:r>
                      </m:e>
                    </m:d>
                  </m:oMath>
                </a14:m>
                <a:r>
                  <a:rPr lang="en-US" dirty="0"/>
                  <a:t> is the Shapley value of the player </a:t>
                </a:r>
                <a14:m>
                  <m:oMath xmlns:m="http://schemas.openxmlformats.org/officeDocument/2006/math">
                    <m:r>
                      <a:rPr lang="nl-BE" b="0" i="1" smtClean="0">
                        <a:latin typeface="Cambria Math"/>
                      </a:rPr>
                      <m:t>𝑖</m:t>
                    </m:r>
                  </m:oMath>
                </a14:m>
                <a:r>
                  <a:rPr lang="en-US" dirty="0"/>
                  <a:t> given the set </a:t>
                </a:r>
                <a14:m>
                  <m:oMath xmlns:m="http://schemas.openxmlformats.org/officeDocument/2006/math">
                    <m:r>
                      <a:rPr lang="nl-BE" b="0" i="1" smtClean="0">
                        <a:latin typeface="Cambria Math"/>
                      </a:rPr>
                      <m:t>𝑁</m:t>
                    </m:r>
                  </m:oMath>
                </a14:m>
                <a:r>
                  <a:rPr lang="en-US" dirty="0"/>
                  <a:t> and the function </a:t>
                </a:r>
                <a14:m>
                  <m:oMath xmlns:m="http://schemas.openxmlformats.org/officeDocument/2006/math">
                    <m:r>
                      <a:rPr lang="nl-BE" b="0" i="1" smtClean="0">
                        <a:latin typeface="Cambria Math"/>
                      </a:rPr>
                      <m:t>𝑣</m:t>
                    </m:r>
                  </m:oMath>
                </a14:m>
                <a:r>
                  <a:rPr lang="en-US" dirty="0"/>
                  <a:t>.</a:t>
                </a:r>
              </a:p>
            </p:txBody>
          </p:sp>
        </mc:Choice>
        <mc:Fallback xmlns="">
          <p:sp>
            <p:nvSpPr>
              <p:cNvPr id="7" name="Content Placeholder 1">
                <a:extLst>
                  <a:ext uri="{FF2B5EF4-FFF2-40B4-BE49-F238E27FC236}">
                    <a16:creationId xmlns:a16="http://schemas.microsoft.com/office/drawing/2014/main" id="{831DB592-743D-4EAF-9217-8E1DC13D5580}"/>
                  </a:ext>
                </a:extLst>
              </p:cNvPr>
              <p:cNvSpPr txBox="1">
                <a:spLocks noRot="1" noChangeAspect="1" noMove="1" noResize="1" noEditPoints="1" noAdjustHandles="1" noChangeArrowheads="1" noChangeShapeType="1" noTextEdit="1"/>
              </p:cNvSpPr>
              <p:nvPr/>
            </p:nvSpPr>
            <p:spPr bwMode="gray">
              <a:xfrm>
                <a:off x="192014" y="987025"/>
                <a:ext cx="3871619" cy="3789641"/>
              </a:xfrm>
              <a:prstGeom prst="rect">
                <a:avLst/>
              </a:prstGeom>
              <a:blipFill>
                <a:blip r:embed="rId3"/>
                <a:stretch>
                  <a:fillRect l="-2201" t="-965"/>
                </a:stretch>
              </a:blipFill>
            </p:spPr>
            <p:txBody>
              <a:bodyPr/>
              <a:lstStyle/>
              <a:p>
                <a:r>
                  <a:rPr lang="en-US">
                    <a:noFill/>
                  </a:rPr>
                  <a:t> </a:t>
                </a:r>
              </a:p>
            </p:txBody>
          </p:sp>
        </mc:Fallback>
      </mc:AlternateContent>
      <p:pic>
        <p:nvPicPr>
          <p:cNvPr id="8" name="Picture 2" descr="C:\Users\a502626\AppData\Local\Microsoft\Windows\Temporary Internet Files\Content.IE5\5W3RRBMD\L_usine_a_une_cheminee-d8d49[1].png">
            <a:extLst>
              <a:ext uri="{FF2B5EF4-FFF2-40B4-BE49-F238E27FC236}">
                <a16:creationId xmlns:a16="http://schemas.microsoft.com/office/drawing/2014/main" id="{A43E89F1-D83A-4C3C-8186-ABF314836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7211" y="1168584"/>
            <a:ext cx="242417" cy="2854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502626\AppData\Local\Microsoft\Windows\Temporary Internet Files\Content.IE5\2X08K85N\Anonymous-Factory[1].png">
            <a:extLst>
              <a:ext uri="{FF2B5EF4-FFF2-40B4-BE49-F238E27FC236}">
                <a16:creationId xmlns:a16="http://schemas.microsoft.com/office/drawing/2014/main" id="{ABCB030A-6369-4E6D-9746-C0EF6F171B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2113" y="1195767"/>
            <a:ext cx="316602" cy="2600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a502626\AppData\Local\Microsoft\Windows\Temporary Internet Files\Content.IE5\LRF0PGQL\industry-147863_960_720[1].png">
            <a:extLst>
              <a:ext uri="{FF2B5EF4-FFF2-40B4-BE49-F238E27FC236}">
                <a16:creationId xmlns:a16="http://schemas.microsoft.com/office/drawing/2014/main" id="{2357F441-1BED-4BEF-8F93-34559F7368B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9479" y="1169659"/>
            <a:ext cx="247290" cy="2844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29156CD8-DF1D-4B74-9FAF-41F7DF96E9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2661" y="3625134"/>
            <a:ext cx="3871619" cy="952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799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fad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fade">
                                      <p:cBhvr>
                                        <p:cTn id="17" dur="500"/>
                                        <p:tgtEl>
                                          <p:spTgt spid="7">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fade">
                                      <p:cBhvr>
                                        <p:cTn id="20" dur="500"/>
                                        <p:tgtEl>
                                          <p:spTgt spid="7">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animEffect transition="in" filter="fade">
                                      <p:cBhvr>
                                        <p:cTn id="25" dur="500"/>
                                        <p:tgtEl>
                                          <p:spTgt spid="7">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11" end="11"/>
                                            </p:txEl>
                                          </p:spTgt>
                                        </p:tgtEl>
                                        <p:attrNameLst>
                                          <p:attrName>style.visibility</p:attrName>
                                        </p:attrNameLst>
                                      </p:cBhvr>
                                      <p:to>
                                        <p:strVal val="visible"/>
                                      </p:to>
                                    </p:set>
                                    <p:animEffect transition="in" filter="fade">
                                      <p:cBhvr>
                                        <p:cTn id="28" dur="500"/>
                                        <p:tgtEl>
                                          <p:spTgt spid="7">
                                            <p:txEl>
                                              <p:pRg st="11"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animEffect transition="in" filter="fade">
                                      <p:cBhvr>
                                        <p:cTn id="33" dur="500"/>
                                        <p:tgtEl>
                                          <p:spTgt spid="7">
                                            <p:txEl>
                                              <p:pRg st="13" end="1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0" end="0"/>
                                            </p:txEl>
                                          </p:spTgt>
                                        </p:tgtEl>
                                        <p:attrNameLst>
                                          <p:attrName>style.visibility</p:attrName>
                                        </p:attrNameLst>
                                      </p:cBhvr>
                                      <p:to>
                                        <p:strVal val="visible"/>
                                      </p:to>
                                    </p:set>
                                    <p:animEffect transition="in" filter="fade">
                                      <p:cBhvr>
                                        <p:cTn id="38" dur="500"/>
                                        <p:tgtEl>
                                          <p:spTgt spid="2">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 end="1"/>
                                            </p:txEl>
                                          </p:spTgt>
                                        </p:tgtEl>
                                        <p:attrNameLst>
                                          <p:attrName>style.visibility</p:attrName>
                                        </p:attrNameLst>
                                      </p:cBhvr>
                                      <p:to>
                                        <p:strVal val="visible"/>
                                      </p:to>
                                    </p:set>
                                    <p:animEffect transition="in" filter="fade">
                                      <p:cBhvr>
                                        <p:cTn id="41" dur="500"/>
                                        <p:tgtEl>
                                          <p:spTgt spid="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Effect transition="in" filter="fade">
                                      <p:cBhvr>
                                        <p:cTn id="46" dur="500"/>
                                        <p:tgtEl>
                                          <p:spTgt spid="2">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fade">
                                      <p:cBhvr>
                                        <p:cTn id="49" dur="500"/>
                                        <p:tgtEl>
                                          <p:spTgt spid="2">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
                                            <p:txEl>
                                              <p:pRg st="6" end="6"/>
                                            </p:txEl>
                                          </p:spTgt>
                                        </p:tgtEl>
                                        <p:attrNameLst>
                                          <p:attrName>style.visibility</p:attrName>
                                        </p:attrNameLst>
                                      </p:cBhvr>
                                      <p:to>
                                        <p:strVal val="visible"/>
                                      </p:to>
                                    </p:set>
                                    <p:animEffect transition="in" filter="fade">
                                      <p:cBhvr>
                                        <p:cTn id="54" dur="500"/>
                                        <p:tgtEl>
                                          <p:spTgt spid="2">
                                            <p:txEl>
                                              <p:pRg st="6" end="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
                                            <p:txEl>
                                              <p:pRg st="7" end="7"/>
                                            </p:txEl>
                                          </p:spTgt>
                                        </p:tgtEl>
                                        <p:attrNameLst>
                                          <p:attrName>style.visibility</p:attrName>
                                        </p:attrNameLst>
                                      </p:cBhvr>
                                      <p:to>
                                        <p:strVal val="visible"/>
                                      </p:to>
                                    </p:set>
                                    <p:animEffect transition="in" filter="fade">
                                      <p:cBhvr>
                                        <p:cTn id="57" dur="500"/>
                                        <p:tgtEl>
                                          <p:spTgt spid="2">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9" end="9"/>
                                            </p:txEl>
                                          </p:spTgt>
                                        </p:tgtEl>
                                        <p:attrNameLst>
                                          <p:attrName>style.visibility</p:attrName>
                                        </p:attrNameLst>
                                      </p:cBhvr>
                                      <p:to>
                                        <p:strVal val="visible"/>
                                      </p:to>
                                    </p:set>
                                    <p:animEffect transition="in" filter="fade">
                                      <p:cBhvr>
                                        <p:cTn id="62" dur="500"/>
                                        <p:tgtEl>
                                          <p:spTgt spid="2">
                                            <p:txEl>
                                              <p:pRg st="9" end="9"/>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
                                            <p:txEl>
                                              <p:pRg st="10" end="10"/>
                                            </p:txEl>
                                          </p:spTgt>
                                        </p:tgtEl>
                                        <p:attrNameLst>
                                          <p:attrName>style.visibility</p:attrName>
                                        </p:attrNameLst>
                                      </p:cBhvr>
                                      <p:to>
                                        <p:strVal val="visible"/>
                                      </p:to>
                                    </p:set>
                                    <p:animEffect transition="in" filter="fade">
                                      <p:cBhvr>
                                        <p:cTn id="65" dur="500"/>
                                        <p:tgtEl>
                                          <p:spTgt spid="2">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C4E0DF0-5B51-48C2-96B8-8D39039021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8726" y="50800"/>
            <a:ext cx="7226549" cy="4606925"/>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pic>
      <p:sp>
        <p:nvSpPr>
          <p:cNvPr id="5" name="Date Placeholder 4" hidden="1">
            <a:extLst>
              <a:ext uri="{FF2B5EF4-FFF2-40B4-BE49-F238E27FC236}">
                <a16:creationId xmlns:a16="http://schemas.microsoft.com/office/drawing/2014/main" id="{5DD6D73C-51A7-4A8C-AAC6-CDC069F3B986}"/>
              </a:ext>
            </a:extLst>
          </p:cNvPr>
          <p:cNvSpPr>
            <a:spLocks noGrp="1"/>
          </p:cNvSpPr>
          <p:nvPr>
            <p:ph type="dt" sz="half" idx="16"/>
          </p:nvPr>
        </p:nvSpPr>
        <p:spPr/>
        <p:txBody>
          <a:bodyPr/>
          <a:lstStyle/>
          <a:p>
            <a:pPr>
              <a:spcAft>
                <a:spcPts val="600"/>
              </a:spcAft>
            </a:pPr>
            <a:fld id="{DC04DD05-4251-43BC-B82A-FBE6C877A68C}" type="datetime1">
              <a:rPr lang="en-GB" noProof="1" smtClean="0"/>
              <a:pPr>
                <a:spcAft>
                  <a:spcPts val="600"/>
                </a:spcAft>
              </a:pPr>
              <a:t>20/06/2024</a:t>
            </a:fld>
            <a:endParaRPr lang="en-GB" noProof="1"/>
          </a:p>
        </p:txBody>
      </p:sp>
      <p:sp>
        <p:nvSpPr>
          <p:cNvPr id="6" name="Footer Placeholder 5">
            <a:extLst>
              <a:ext uri="{FF2B5EF4-FFF2-40B4-BE49-F238E27FC236}">
                <a16:creationId xmlns:a16="http://schemas.microsoft.com/office/drawing/2014/main" id="{A841F0A4-587F-412F-824F-A5A0F64F808E}"/>
              </a:ext>
            </a:extLst>
          </p:cNvPr>
          <p:cNvSpPr>
            <a:spLocks noGrp="1"/>
          </p:cNvSpPr>
          <p:nvPr>
            <p:ph type="ftr" sz="quarter" idx="17"/>
          </p:nvPr>
        </p:nvSpPr>
        <p:spPr/>
        <p:txBody>
          <a:bodyPr/>
          <a:lstStyle/>
          <a:p>
            <a:pPr>
              <a:spcAft>
                <a:spcPts val="600"/>
              </a:spcAft>
            </a:pPr>
            <a:r>
              <a:rPr lang="en-GB" noProof="1"/>
              <a:t>AI-ML-Big Data  | WL Labs | CTO | Internal | © Worldline</a:t>
            </a:r>
          </a:p>
        </p:txBody>
      </p:sp>
    </p:spTree>
    <p:extLst>
      <p:ext uri="{BB962C8B-B14F-4D97-AF65-F5344CB8AC3E}">
        <p14:creationId xmlns:p14="http://schemas.microsoft.com/office/powerpoint/2010/main" val="2258403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BDBC-EE01-47F4-A626-FF9229D6F980}"/>
              </a:ext>
            </a:extLst>
          </p:cNvPr>
          <p:cNvSpPr>
            <a:spLocks noGrp="1"/>
          </p:cNvSpPr>
          <p:nvPr>
            <p:ph type="title"/>
          </p:nvPr>
        </p:nvSpPr>
        <p:spPr/>
        <p:txBody>
          <a:bodyPr/>
          <a:lstStyle/>
          <a:p>
            <a:r>
              <a:rPr lang="en-US"/>
              <a:t>SHapley Additive exPlanations (SHAP) Value</a:t>
            </a:r>
            <a:br>
              <a:rPr lang="en-US"/>
            </a:br>
            <a:r>
              <a:rPr lang="en-US" sz="1200"/>
              <a:t>Shapley value for XAI</a:t>
            </a:r>
            <a:endParaRPr lang="en-US"/>
          </a:p>
        </p:txBody>
      </p:sp>
      <p:sp>
        <p:nvSpPr>
          <p:cNvPr id="3" name="Date Placeholder 2">
            <a:extLst>
              <a:ext uri="{FF2B5EF4-FFF2-40B4-BE49-F238E27FC236}">
                <a16:creationId xmlns:a16="http://schemas.microsoft.com/office/drawing/2014/main" id="{E51219AC-0863-4514-8153-797B484D81AF}"/>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2F99464D-DFC0-4A36-904E-F27F3639EF03}"/>
              </a:ext>
            </a:extLst>
          </p:cNvPr>
          <p:cNvSpPr>
            <a:spLocks noGrp="1"/>
          </p:cNvSpPr>
          <p:nvPr>
            <p:ph type="ftr" sz="quarter" idx="11"/>
          </p:nvPr>
        </p:nvSpPr>
        <p:spPr/>
        <p:txBody>
          <a:bodyPr/>
          <a:lstStyle/>
          <a:p>
            <a:r>
              <a:rPr lang="en-GB" noProof="1"/>
              <a:t>AI-ML-Big Data  | WL Labs | CTO | Internal | © Worldline</a:t>
            </a:r>
          </a:p>
        </p:txBody>
      </p:sp>
      <p:grpSp>
        <p:nvGrpSpPr>
          <p:cNvPr id="24" name="Group 23">
            <a:extLst>
              <a:ext uri="{FF2B5EF4-FFF2-40B4-BE49-F238E27FC236}">
                <a16:creationId xmlns:a16="http://schemas.microsoft.com/office/drawing/2014/main" id="{D022A4C6-F071-4EA1-B926-ECDDB0CA1F96}"/>
              </a:ext>
            </a:extLst>
          </p:cNvPr>
          <p:cNvGrpSpPr/>
          <p:nvPr/>
        </p:nvGrpSpPr>
        <p:grpSpPr>
          <a:xfrm>
            <a:off x="279400" y="1428750"/>
            <a:ext cx="2111376" cy="600075"/>
            <a:chOff x="574675" y="1054100"/>
            <a:chExt cx="2111376" cy="600075"/>
          </a:xfrm>
        </p:grpSpPr>
        <p:sp>
          <p:nvSpPr>
            <p:cNvPr id="6" name="Rectangle 5">
              <a:extLst>
                <a:ext uri="{FF2B5EF4-FFF2-40B4-BE49-F238E27FC236}">
                  <a16:creationId xmlns:a16="http://schemas.microsoft.com/office/drawing/2014/main" id="{BB2797B7-8279-41D0-9295-49EC6A2E1F39}"/>
                </a:ext>
              </a:extLst>
            </p:cNvPr>
            <p:cNvSpPr/>
            <p:nvPr/>
          </p:nvSpPr>
          <p:spPr>
            <a:xfrm>
              <a:off x="574675" y="1054100"/>
              <a:ext cx="2111376" cy="60007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Alterations &amp; Tailoring outline">
              <a:extLst>
                <a:ext uri="{FF2B5EF4-FFF2-40B4-BE49-F238E27FC236}">
                  <a16:creationId xmlns:a16="http://schemas.microsoft.com/office/drawing/2014/main" id="{129E5D2A-527D-4603-87FD-704AFE0E80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924" y="1333500"/>
              <a:ext cx="263525" cy="263525"/>
            </a:xfrm>
            <a:prstGeom prst="rect">
              <a:avLst/>
            </a:prstGeom>
          </p:spPr>
        </p:pic>
        <p:pic>
          <p:nvPicPr>
            <p:cNvPr id="10" name="Graphic 9" descr="Weight Loss with solid fill">
              <a:extLst>
                <a:ext uri="{FF2B5EF4-FFF2-40B4-BE49-F238E27FC236}">
                  <a16:creationId xmlns:a16="http://schemas.microsoft.com/office/drawing/2014/main" id="{991052FC-077A-48FD-A36B-35964EAA17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3024" y="1333500"/>
              <a:ext cx="263525" cy="263525"/>
            </a:xfrm>
            <a:prstGeom prst="rect">
              <a:avLst/>
            </a:prstGeom>
          </p:spPr>
        </p:pic>
        <p:pic>
          <p:nvPicPr>
            <p:cNvPr id="12" name="Graphic 11" descr="Body builder with solid fill">
              <a:extLst>
                <a:ext uri="{FF2B5EF4-FFF2-40B4-BE49-F238E27FC236}">
                  <a16:creationId xmlns:a16="http://schemas.microsoft.com/office/drawing/2014/main" id="{73DF229E-9598-4445-A424-025BC26FF5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40124" y="1333500"/>
              <a:ext cx="263525" cy="263525"/>
            </a:xfrm>
            <a:prstGeom prst="rect">
              <a:avLst/>
            </a:prstGeom>
          </p:spPr>
        </p:pic>
        <p:pic>
          <p:nvPicPr>
            <p:cNvPr id="14" name="Graphic 13" descr="Gender outline">
              <a:extLst>
                <a:ext uri="{FF2B5EF4-FFF2-40B4-BE49-F238E27FC236}">
                  <a16:creationId xmlns:a16="http://schemas.microsoft.com/office/drawing/2014/main" id="{17AD9C6A-A3B0-4DB2-A82F-A0123F15EB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7224" y="1333500"/>
              <a:ext cx="263525" cy="263525"/>
            </a:xfrm>
            <a:prstGeom prst="rect">
              <a:avLst/>
            </a:prstGeom>
          </p:spPr>
        </p:pic>
        <p:sp>
          <p:nvSpPr>
            <p:cNvPr id="15" name="TextBox 14">
              <a:extLst>
                <a:ext uri="{FF2B5EF4-FFF2-40B4-BE49-F238E27FC236}">
                  <a16:creationId xmlns:a16="http://schemas.microsoft.com/office/drawing/2014/main" id="{AA02A650-5C30-49AC-B4F4-149C7FC2E9FB}"/>
                </a:ext>
              </a:extLst>
            </p:cNvPr>
            <p:cNvSpPr txBox="1"/>
            <p:nvPr/>
          </p:nvSpPr>
          <p:spPr>
            <a:xfrm>
              <a:off x="677207" y="1222146"/>
              <a:ext cx="224420" cy="123111"/>
            </a:xfrm>
            <a:prstGeom prst="rect">
              <a:avLst/>
            </a:prstGeom>
            <a:noFill/>
          </p:spPr>
          <p:txBody>
            <a:bodyPr wrap="square" lIns="0" tIns="0" rIns="0" bIns="0" rtlCol="0">
              <a:spAutoFit/>
            </a:bodyPr>
            <a:lstStyle/>
            <a:p>
              <a:r>
                <a:rPr lang="en-US" sz="800"/>
                <a:t>Size</a:t>
              </a:r>
            </a:p>
          </p:txBody>
        </p:sp>
        <p:sp>
          <p:nvSpPr>
            <p:cNvPr id="16" name="TextBox 15">
              <a:extLst>
                <a:ext uri="{FF2B5EF4-FFF2-40B4-BE49-F238E27FC236}">
                  <a16:creationId xmlns:a16="http://schemas.microsoft.com/office/drawing/2014/main" id="{235AA205-1B6F-4A17-8554-C0F40E405686}"/>
                </a:ext>
              </a:extLst>
            </p:cNvPr>
            <p:cNvSpPr txBox="1"/>
            <p:nvPr/>
          </p:nvSpPr>
          <p:spPr>
            <a:xfrm>
              <a:off x="1154930" y="1218971"/>
              <a:ext cx="359073" cy="123111"/>
            </a:xfrm>
            <a:prstGeom prst="rect">
              <a:avLst/>
            </a:prstGeom>
            <a:noFill/>
          </p:spPr>
          <p:txBody>
            <a:bodyPr wrap="square" lIns="0" tIns="0" rIns="0" bIns="0" rtlCol="0">
              <a:spAutoFit/>
            </a:bodyPr>
            <a:lstStyle/>
            <a:p>
              <a:r>
                <a:rPr lang="en-US" sz="800"/>
                <a:t>Weight</a:t>
              </a:r>
            </a:p>
          </p:txBody>
        </p:sp>
        <p:sp>
          <p:nvSpPr>
            <p:cNvPr id="18" name="TextBox 17">
              <a:extLst>
                <a:ext uri="{FF2B5EF4-FFF2-40B4-BE49-F238E27FC236}">
                  <a16:creationId xmlns:a16="http://schemas.microsoft.com/office/drawing/2014/main" id="{C0AFE172-06CC-42C5-B771-0A892C23C651}"/>
                </a:ext>
              </a:extLst>
            </p:cNvPr>
            <p:cNvSpPr txBox="1"/>
            <p:nvPr/>
          </p:nvSpPr>
          <p:spPr>
            <a:xfrm>
              <a:off x="1586113" y="1057503"/>
              <a:ext cx="623469" cy="338554"/>
            </a:xfrm>
            <a:prstGeom prst="rect">
              <a:avLst/>
            </a:prstGeom>
            <a:noFill/>
          </p:spPr>
          <p:txBody>
            <a:bodyPr wrap="square">
              <a:spAutoFit/>
            </a:bodyPr>
            <a:lstStyle/>
            <a:p>
              <a:r>
                <a:rPr lang="en-US" sz="800"/>
                <a:t>Sports activities</a:t>
              </a:r>
            </a:p>
          </p:txBody>
        </p:sp>
        <p:sp>
          <p:nvSpPr>
            <p:cNvPr id="20" name="TextBox 19">
              <a:extLst>
                <a:ext uri="{FF2B5EF4-FFF2-40B4-BE49-F238E27FC236}">
                  <a16:creationId xmlns:a16="http://schemas.microsoft.com/office/drawing/2014/main" id="{1A3F76AF-18DC-4A03-8B84-779F930A0496}"/>
                </a:ext>
              </a:extLst>
            </p:cNvPr>
            <p:cNvSpPr txBox="1"/>
            <p:nvPr/>
          </p:nvSpPr>
          <p:spPr>
            <a:xfrm>
              <a:off x="2134908" y="1180613"/>
              <a:ext cx="551142" cy="215444"/>
            </a:xfrm>
            <a:prstGeom prst="rect">
              <a:avLst/>
            </a:prstGeom>
            <a:noFill/>
          </p:spPr>
          <p:txBody>
            <a:bodyPr wrap="square">
              <a:spAutoFit/>
            </a:bodyPr>
            <a:lstStyle/>
            <a:p>
              <a:r>
                <a:rPr lang="en-US" sz="800"/>
                <a:t>Gender</a:t>
              </a:r>
            </a:p>
          </p:txBody>
        </p:sp>
      </p:grpSp>
      <p:sp>
        <p:nvSpPr>
          <p:cNvPr id="23" name="Rectangle 22">
            <a:extLst>
              <a:ext uri="{FF2B5EF4-FFF2-40B4-BE49-F238E27FC236}">
                <a16:creationId xmlns:a16="http://schemas.microsoft.com/office/drawing/2014/main" id="{BB758A1E-B4C4-45B5-B306-763FD8D0A10F}"/>
              </a:ext>
            </a:extLst>
          </p:cNvPr>
          <p:cNvSpPr/>
          <p:nvPr/>
        </p:nvSpPr>
        <p:spPr>
          <a:xfrm>
            <a:off x="776349" y="2540000"/>
            <a:ext cx="1137958" cy="6350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ML black box model</a:t>
            </a:r>
          </a:p>
        </p:txBody>
      </p:sp>
      <p:cxnSp>
        <p:nvCxnSpPr>
          <p:cNvPr id="26" name="Straight Arrow Connector 25">
            <a:extLst>
              <a:ext uri="{FF2B5EF4-FFF2-40B4-BE49-F238E27FC236}">
                <a16:creationId xmlns:a16="http://schemas.microsoft.com/office/drawing/2014/main" id="{09C6BEE0-C422-41B6-BAC2-FB9EED649085}"/>
              </a:ext>
            </a:extLst>
          </p:cNvPr>
          <p:cNvCxnSpPr>
            <a:cxnSpLocks/>
            <a:stCxn id="8" idx="2"/>
          </p:cNvCxnSpPr>
          <p:nvPr/>
        </p:nvCxnSpPr>
        <p:spPr>
          <a:xfrm>
            <a:off x="502412" y="1971675"/>
            <a:ext cx="405337" cy="51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BE8FAB5-A3B2-4745-AC7C-EC64D9ED17A6}"/>
              </a:ext>
            </a:extLst>
          </p:cNvPr>
          <p:cNvCxnSpPr>
            <a:cxnSpLocks/>
            <a:stCxn id="10" idx="2"/>
          </p:cNvCxnSpPr>
          <p:nvPr/>
        </p:nvCxnSpPr>
        <p:spPr>
          <a:xfrm>
            <a:off x="1039512" y="1971675"/>
            <a:ext cx="125663" cy="51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4EC1DB2-416D-4370-95B6-21436105294D}"/>
              </a:ext>
            </a:extLst>
          </p:cNvPr>
          <p:cNvCxnSpPr>
            <a:cxnSpLocks/>
            <a:stCxn id="12" idx="2"/>
          </p:cNvCxnSpPr>
          <p:nvPr/>
        </p:nvCxnSpPr>
        <p:spPr>
          <a:xfrm flipH="1">
            <a:off x="1444849" y="1971675"/>
            <a:ext cx="131763" cy="51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3FDA18E-C07B-49BA-B2A7-1B35962E4D37}"/>
              </a:ext>
            </a:extLst>
          </p:cNvPr>
          <p:cNvCxnSpPr>
            <a:cxnSpLocks/>
            <a:stCxn id="14" idx="2"/>
          </p:cNvCxnSpPr>
          <p:nvPr/>
        </p:nvCxnSpPr>
        <p:spPr>
          <a:xfrm flipH="1">
            <a:off x="1745459" y="1971675"/>
            <a:ext cx="368253" cy="51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0C0C1C0-4057-4E14-B2CE-614888CC2D9A}"/>
              </a:ext>
            </a:extLst>
          </p:cNvPr>
          <p:cNvSpPr txBox="1"/>
          <p:nvPr/>
        </p:nvSpPr>
        <p:spPr>
          <a:xfrm>
            <a:off x="1863241" y="2311093"/>
            <a:ext cx="751809" cy="153888"/>
          </a:xfrm>
          <a:prstGeom prst="rect">
            <a:avLst/>
          </a:prstGeom>
          <a:noFill/>
        </p:spPr>
        <p:txBody>
          <a:bodyPr wrap="none" lIns="0" tIns="0" rIns="0" bIns="0" rtlCol="0">
            <a:spAutoFit/>
          </a:bodyPr>
          <a:lstStyle/>
          <a:p>
            <a:r>
              <a:rPr lang="en-US" sz="1000"/>
              <a:t>Contributions</a:t>
            </a:r>
          </a:p>
        </p:txBody>
      </p:sp>
      <p:sp>
        <p:nvSpPr>
          <p:cNvPr id="34" name="Arrow: Down 33">
            <a:extLst>
              <a:ext uri="{FF2B5EF4-FFF2-40B4-BE49-F238E27FC236}">
                <a16:creationId xmlns:a16="http://schemas.microsoft.com/office/drawing/2014/main" id="{128F401B-9D06-478C-92BE-8779FB08FF0F}"/>
              </a:ext>
            </a:extLst>
          </p:cNvPr>
          <p:cNvSpPr/>
          <p:nvPr/>
        </p:nvSpPr>
        <p:spPr>
          <a:xfrm>
            <a:off x="1260919" y="3163301"/>
            <a:ext cx="187325" cy="399049"/>
          </a:xfrm>
          <a:prstGeom prst="down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30DE03F-5507-445F-9242-F313FC238621}"/>
              </a:ext>
            </a:extLst>
          </p:cNvPr>
          <p:cNvSpPr txBox="1"/>
          <p:nvPr/>
        </p:nvSpPr>
        <p:spPr>
          <a:xfrm>
            <a:off x="971249" y="3574677"/>
            <a:ext cx="769441" cy="207749"/>
          </a:xfrm>
          <a:prstGeom prst="rect">
            <a:avLst/>
          </a:prstGeom>
          <a:solidFill>
            <a:schemeClr val="accent1"/>
          </a:solidFill>
          <a:ln>
            <a:solidFill>
              <a:schemeClr val="accent1"/>
            </a:solidFill>
          </a:ln>
        </p:spPr>
        <p:txBody>
          <a:bodyPr wrap="none" lIns="0" tIns="0" rIns="0" bIns="0" rtlCol="0">
            <a:spAutoFit/>
          </a:bodyPr>
          <a:lstStyle/>
          <a:p>
            <a:r>
              <a:rPr lang="en-US">
                <a:solidFill>
                  <a:schemeClr val="bg1"/>
                </a:solidFill>
              </a:rPr>
              <a:t>Prediction</a:t>
            </a:r>
          </a:p>
        </p:txBody>
      </p:sp>
      <p:sp>
        <p:nvSpPr>
          <p:cNvPr id="37" name="TextBox 36">
            <a:extLst>
              <a:ext uri="{FF2B5EF4-FFF2-40B4-BE49-F238E27FC236}">
                <a16:creationId xmlns:a16="http://schemas.microsoft.com/office/drawing/2014/main" id="{D5D6F305-EDA7-47E6-B515-15B927CDD336}"/>
              </a:ext>
            </a:extLst>
          </p:cNvPr>
          <p:cNvSpPr txBox="1"/>
          <p:nvPr/>
        </p:nvSpPr>
        <p:spPr>
          <a:xfrm>
            <a:off x="1839633" y="2908371"/>
            <a:ext cx="1322667" cy="400110"/>
          </a:xfrm>
          <a:prstGeom prst="rect">
            <a:avLst/>
          </a:prstGeom>
          <a:noFill/>
        </p:spPr>
        <p:txBody>
          <a:bodyPr wrap="square">
            <a:spAutoFit/>
          </a:bodyPr>
          <a:lstStyle/>
          <a:p>
            <a:r>
              <a:rPr lang="en-US" sz="1000"/>
              <a:t>The cooperative game</a:t>
            </a:r>
          </a:p>
        </p:txBody>
      </p:sp>
      <p:sp>
        <p:nvSpPr>
          <p:cNvPr id="38" name="TextBox 37">
            <a:extLst>
              <a:ext uri="{FF2B5EF4-FFF2-40B4-BE49-F238E27FC236}">
                <a16:creationId xmlns:a16="http://schemas.microsoft.com/office/drawing/2014/main" id="{847A1004-F9BF-451A-A505-9D783E820305}"/>
              </a:ext>
            </a:extLst>
          </p:cNvPr>
          <p:cNvSpPr txBox="1"/>
          <p:nvPr/>
        </p:nvSpPr>
        <p:spPr>
          <a:xfrm>
            <a:off x="1170188" y="3777893"/>
            <a:ext cx="1300711" cy="246221"/>
          </a:xfrm>
          <a:prstGeom prst="rect">
            <a:avLst/>
          </a:prstGeom>
          <a:noFill/>
        </p:spPr>
        <p:txBody>
          <a:bodyPr wrap="square">
            <a:spAutoFit/>
          </a:bodyPr>
          <a:lstStyle/>
          <a:p>
            <a:r>
              <a:rPr lang="en-US" sz="1000"/>
              <a:t>Payout of the game</a:t>
            </a:r>
          </a:p>
        </p:txBody>
      </p:sp>
      <p:sp>
        <p:nvSpPr>
          <p:cNvPr id="40" name="TextBox 39">
            <a:extLst>
              <a:ext uri="{FF2B5EF4-FFF2-40B4-BE49-F238E27FC236}">
                <a16:creationId xmlns:a16="http://schemas.microsoft.com/office/drawing/2014/main" id="{5348CA25-AAD3-4956-9DC7-880759E3436C}"/>
              </a:ext>
            </a:extLst>
          </p:cNvPr>
          <p:cNvSpPr txBox="1"/>
          <p:nvPr/>
        </p:nvSpPr>
        <p:spPr>
          <a:xfrm>
            <a:off x="3177426" y="2461806"/>
            <a:ext cx="1457857" cy="577081"/>
          </a:xfrm>
          <a:prstGeom prst="rect">
            <a:avLst/>
          </a:prstGeom>
          <a:noFill/>
        </p:spPr>
        <p:txBody>
          <a:bodyPr wrap="square">
            <a:spAutoFit/>
          </a:bodyPr>
          <a:lstStyle/>
          <a:p>
            <a:r>
              <a:rPr lang="en-US" sz="1050"/>
              <a:t>How to distribute the Payout fairly among the contributors?</a:t>
            </a:r>
          </a:p>
        </p:txBody>
      </p:sp>
      <p:sp>
        <p:nvSpPr>
          <p:cNvPr id="41" name="TextBox 40">
            <a:extLst>
              <a:ext uri="{FF2B5EF4-FFF2-40B4-BE49-F238E27FC236}">
                <a16:creationId xmlns:a16="http://schemas.microsoft.com/office/drawing/2014/main" id="{9E9709F6-5182-4F5A-AF12-307EB0763A4A}"/>
              </a:ext>
            </a:extLst>
          </p:cNvPr>
          <p:cNvSpPr txBox="1"/>
          <p:nvPr/>
        </p:nvSpPr>
        <p:spPr>
          <a:xfrm>
            <a:off x="281491" y="1238685"/>
            <a:ext cx="1944443" cy="184666"/>
          </a:xfrm>
          <a:prstGeom prst="rect">
            <a:avLst/>
          </a:prstGeom>
          <a:noFill/>
        </p:spPr>
        <p:txBody>
          <a:bodyPr wrap="none" lIns="0" tIns="0" rIns="0" bIns="0" rtlCol="0">
            <a:spAutoFit/>
          </a:bodyPr>
          <a:lstStyle/>
          <a:p>
            <a:r>
              <a:rPr lang="en-US" sz="1200"/>
              <a:t>Input variables (contributors)</a:t>
            </a:r>
          </a:p>
        </p:txBody>
      </p:sp>
      <p:sp>
        <p:nvSpPr>
          <p:cNvPr id="42" name="Arrow: Curved Left 41">
            <a:extLst>
              <a:ext uri="{FF2B5EF4-FFF2-40B4-BE49-F238E27FC236}">
                <a16:creationId xmlns:a16="http://schemas.microsoft.com/office/drawing/2014/main" id="{634B59E8-49E5-419D-80A6-9542A99812A6}"/>
              </a:ext>
            </a:extLst>
          </p:cNvPr>
          <p:cNvSpPr/>
          <p:nvPr/>
        </p:nvSpPr>
        <p:spPr>
          <a:xfrm flipV="1">
            <a:off x="2445906" y="1547589"/>
            <a:ext cx="769440" cy="2464609"/>
          </a:xfrm>
          <a:prstGeom prst="curvedLef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4" name="Content Placeholder 4">
                <a:extLst>
                  <a:ext uri="{FF2B5EF4-FFF2-40B4-BE49-F238E27FC236}">
                    <a16:creationId xmlns:a16="http://schemas.microsoft.com/office/drawing/2014/main" id="{5C471F4A-C2CF-40AE-BBD8-81EC94325610}"/>
                  </a:ext>
                </a:extLst>
              </p:cNvPr>
              <p:cNvSpPr>
                <a:spLocks noGrp="1"/>
              </p:cNvSpPr>
              <p:nvPr>
                <p:ph sz="quarter" idx="15"/>
              </p:nvPr>
            </p:nvSpPr>
            <p:spPr>
              <a:xfrm>
                <a:off x="4956174" y="1039732"/>
                <a:ext cx="3933825" cy="3578150"/>
              </a:xfrm>
            </p:spPr>
            <p:txBody>
              <a:bodyPr/>
              <a:lstStyle/>
              <a:p>
                <a:r>
                  <a:rPr lang="en-US"/>
                  <a:t>We treat each feature like a player in a game and calculate Shapley values to find out the contribution in the black box model.</a:t>
                </a:r>
              </a:p>
              <a:p>
                <a:pPr marL="0" indent="0">
                  <a:buNone/>
                </a:pPr>
                <a:endParaRPr lang="en-US"/>
              </a:p>
              <a:p>
                <a:r>
                  <a:rPr lang="en-US" err="1"/>
                  <a:t>Shap</a:t>
                </a:r>
                <a:r>
                  <a:rPr lang="en-US"/>
                  <a:t> is a local explanation technique. It aims to explain individual predictions of models.</a:t>
                </a:r>
              </a:p>
              <a:p>
                <a:endParaRPr lang="en-US"/>
              </a:p>
              <a:p>
                <a:endParaRPr lang="en-US"/>
              </a:p>
              <a:p>
                <a:r>
                  <a:rPr lang="en-US"/>
                  <a:t>It </a:t>
                </a:r>
                <a:r>
                  <a:rPr lang="en-US" b="0" i="0">
                    <a:effectLst/>
                    <a:latin typeface="Inter"/>
                  </a:rPr>
                  <a:t>decomposes a prediction as follow:                         </a:t>
                </a:r>
                <a14:m>
                  <m:oMath xmlns:m="http://schemas.openxmlformats.org/officeDocument/2006/math">
                    <m:r>
                      <a:rPr lang="en-US" sz="800" i="1">
                        <a:latin typeface="Cambria Math" panose="02040503050406030204" pitchFamily="18" charset="0"/>
                      </a:rPr>
                      <m:t>𝑝𝑟𝑒𝑑</m:t>
                    </m:r>
                    <m:r>
                      <a:rPr lang="en-US" sz="800" i="1">
                        <a:latin typeface="Cambria Math" panose="02040503050406030204" pitchFamily="18" charset="0"/>
                      </a:rPr>
                      <m:t> </m:t>
                    </m:r>
                    <m:r>
                      <a:rPr lang="en-US" sz="800" i="1">
                        <a:latin typeface="Cambria Math" panose="02040503050406030204" pitchFamily="18" charset="0"/>
                      </a:rPr>
                      <m:t>𝑤𝑖𝑡h</m:t>
                    </m:r>
                    <m:r>
                      <a:rPr lang="en-US" sz="800" i="1">
                        <a:latin typeface="Cambria Math" panose="02040503050406030204" pitchFamily="18" charset="0"/>
                      </a:rPr>
                      <m:t> </m:t>
                    </m:r>
                    <m:r>
                      <a:rPr lang="en-US" sz="800" i="1">
                        <a:latin typeface="Cambria Math" panose="02040503050406030204" pitchFamily="18" charset="0"/>
                      </a:rPr>
                      <m:t>𝑎𝑙𝑙</m:t>
                    </m:r>
                    <m:r>
                      <a:rPr lang="en-US" sz="800" i="1">
                        <a:latin typeface="Cambria Math" panose="02040503050406030204" pitchFamily="18" charset="0"/>
                      </a:rPr>
                      <m:t> </m:t>
                    </m:r>
                    <m:r>
                      <a:rPr lang="en-US" sz="800" i="1">
                        <a:latin typeface="Cambria Math" panose="02040503050406030204" pitchFamily="18" charset="0"/>
                      </a:rPr>
                      <m:t>𝑓𝑒𝑎𝑡𝑢𝑟𝑒𝑠</m:t>
                    </m:r>
                    <m:r>
                      <a:rPr lang="en-US" sz="800" b="0" i="1" smtClean="0">
                        <a:latin typeface="Cambria Math" panose="02040503050406030204" pitchFamily="18" charset="0"/>
                      </a:rPr>
                      <m:t>=∑</m:t>
                    </m:r>
                    <m:d>
                      <m:dPr>
                        <m:ctrlPr>
                          <a:rPr lang="en-US" sz="700" b="0" i="1" smtClean="0">
                            <a:latin typeface="Cambria Math" panose="02040503050406030204" pitchFamily="18" charset="0"/>
                          </a:rPr>
                        </m:ctrlPr>
                      </m:dPr>
                      <m:e>
                        <m:r>
                          <a:rPr lang="en-US" sz="700" b="0" i="1" smtClean="0">
                            <a:latin typeface="Cambria Math" panose="02040503050406030204" pitchFamily="18" charset="0"/>
                          </a:rPr>
                          <m:t>𝑆𝐻𝐴𝑃</m:t>
                        </m:r>
                        <m:r>
                          <a:rPr lang="en-US" sz="700" b="0" i="1" smtClean="0">
                            <a:latin typeface="Cambria Math" panose="02040503050406030204" pitchFamily="18" charset="0"/>
                          </a:rPr>
                          <m:t> </m:t>
                        </m:r>
                        <m:r>
                          <a:rPr lang="en-US" sz="700" b="0" i="1" smtClean="0">
                            <a:latin typeface="Cambria Math" panose="02040503050406030204" pitchFamily="18" charset="0"/>
                          </a:rPr>
                          <m:t>𝑣𝑎𝑙𝑢𝑒𝑠</m:t>
                        </m:r>
                        <m:r>
                          <a:rPr lang="en-US" sz="700" b="0" i="1" smtClean="0">
                            <a:latin typeface="Cambria Math" panose="02040503050406030204" pitchFamily="18" charset="0"/>
                          </a:rPr>
                          <m:t> </m:t>
                        </m:r>
                        <m:r>
                          <a:rPr lang="en-US" sz="700" b="0" i="1" smtClean="0">
                            <a:latin typeface="Cambria Math" panose="02040503050406030204" pitchFamily="18" charset="0"/>
                          </a:rPr>
                          <m:t>𝑓𝑜𝑟</m:t>
                        </m:r>
                        <m:r>
                          <a:rPr lang="en-US" sz="700" b="0" i="1" smtClean="0">
                            <a:latin typeface="Cambria Math" panose="02040503050406030204" pitchFamily="18" charset="0"/>
                          </a:rPr>
                          <m:t> </m:t>
                        </m:r>
                        <m:r>
                          <a:rPr lang="en-US" sz="700" b="0" i="1" smtClean="0">
                            <a:latin typeface="Cambria Math" panose="02040503050406030204" pitchFamily="18" charset="0"/>
                          </a:rPr>
                          <m:t>𝑒𝑎𝑐h</m:t>
                        </m:r>
                        <m:r>
                          <a:rPr lang="en-US" sz="700" b="0" i="1" smtClean="0">
                            <a:latin typeface="Cambria Math" panose="02040503050406030204" pitchFamily="18" charset="0"/>
                          </a:rPr>
                          <m:t> </m:t>
                        </m:r>
                        <m:r>
                          <a:rPr lang="en-US" sz="700" b="0" i="1" smtClean="0">
                            <a:latin typeface="Cambria Math" panose="02040503050406030204" pitchFamily="18" charset="0"/>
                          </a:rPr>
                          <m:t>𝑓𝑒𝑎𝑡𝑢𝑟𝑒</m:t>
                        </m:r>
                      </m:e>
                    </m:d>
                    <m:r>
                      <a:rPr lang="en-US" sz="700" b="0" i="1" smtClean="0">
                        <a:latin typeface="Cambria Math" panose="02040503050406030204" pitchFamily="18" charset="0"/>
                      </a:rPr>
                      <m:t>+</m:t>
                    </m:r>
                    <m:r>
                      <a:rPr lang="en-US" sz="700" b="0" i="1" smtClean="0">
                        <a:latin typeface="Cambria Math" panose="02040503050406030204" pitchFamily="18" charset="0"/>
                      </a:rPr>
                      <m:t>𝑝𝑟𝑒𝑑</m:t>
                    </m:r>
                    <m:r>
                      <a:rPr lang="en-US" sz="700" b="0" i="1" smtClean="0">
                        <a:latin typeface="Cambria Math" panose="02040503050406030204" pitchFamily="18" charset="0"/>
                      </a:rPr>
                      <m:t> </m:t>
                    </m:r>
                    <m:r>
                      <a:rPr lang="en-US" sz="700" b="0" i="1" smtClean="0">
                        <a:latin typeface="Cambria Math" panose="02040503050406030204" pitchFamily="18" charset="0"/>
                      </a:rPr>
                      <m:t>𝑓𝑜𝑟</m:t>
                    </m:r>
                    <m:r>
                      <a:rPr lang="en-US" sz="700" b="0" i="1" smtClean="0">
                        <a:latin typeface="Cambria Math" panose="02040503050406030204" pitchFamily="18" charset="0"/>
                      </a:rPr>
                      <m:t> </m:t>
                    </m:r>
                    <m:r>
                      <a:rPr lang="en-US" sz="700" b="0" i="1" smtClean="0">
                        <a:latin typeface="Cambria Math" panose="02040503050406030204" pitchFamily="18" charset="0"/>
                      </a:rPr>
                      <m:t>𝑏𝑎𝑠𝑒𝑙𝑖𝑛𝑒</m:t>
                    </m:r>
                    <m:r>
                      <a:rPr lang="en-US" sz="700" b="0" i="1" smtClean="0">
                        <a:latin typeface="Cambria Math" panose="02040503050406030204" pitchFamily="18" charset="0"/>
                      </a:rPr>
                      <m:t> </m:t>
                    </m:r>
                    <m:r>
                      <a:rPr lang="en-US" sz="700" b="0" i="1" smtClean="0">
                        <a:latin typeface="Cambria Math" panose="02040503050406030204" pitchFamily="18" charset="0"/>
                      </a:rPr>
                      <m:t>𝑣𝑎𝑙𝑢𝑒𝑠</m:t>
                    </m:r>
                  </m:oMath>
                </a14:m>
                <a:r>
                  <a:rPr lang="en-US"/>
                  <a:t>  </a:t>
                </a:r>
                <a:r>
                  <a:rPr lang="en-US">
                    <a:sym typeface="Wingdings" panose="05000000000000000000" pitchFamily="2" charset="2"/>
                  </a:rPr>
                  <a:t> </a:t>
                </a:r>
                <a:r>
                  <a:rPr lang="en-US">
                    <a:latin typeface="Inter"/>
                  </a:rPr>
                  <a:t>the SHAP values of all features add up to explain why my prediction was different from the baseline.</a:t>
                </a:r>
                <a:endParaRPr lang="en-US">
                  <a:latin typeface="Inter"/>
                  <a:sym typeface="Wingdings" panose="05000000000000000000" pitchFamily="2" charset="2"/>
                </a:endParaRPr>
              </a:p>
              <a:p>
                <a:endParaRPr lang="en-US"/>
              </a:p>
              <a:p>
                <a:r>
                  <a:rPr lang="en-US"/>
                  <a:t>It is also possible to get valid global explanation through aggregating over these individual predictions.</a:t>
                </a:r>
              </a:p>
            </p:txBody>
          </p:sp>
        </mc:Choice>
        <mc:Fallback xmlns="">
          <p:sp>
            <p:nvSpPr>
              <p:cNvPr id="44" name="Content Placeholder 4">
                <a:extLst>
                  <a:ext uri="{FF2B5EF4-FFF2-40B4-BE49-F238E27FC236}">
                    <a16:creationId xmlns:a16="http://schemas.microsoft.com/office/drawing/2014/main" id="{5C471F4A-C2CF-40AE-BBD8-81EC94325610}"/>
                  </a:ext>
                </a:extLst>
              </p:cNvPr>
              <p:cNvSpPr>
                <a:spLocks noGrp="1" noRot="1" noChangeAspect="1" noMove="1" noResize="1" noEditPoints="1" noAdjustHandles="1" noChangeArrowheads="1" noChangeShapeType="1" noTextEdit="1"/>
              </p:cNvSpPr>
              <p:nvPr>
                <p:ph sz="quarter" idx="15"/>
              </p:nvPr>
            </p:nvSpPr>
            <p:spPr>
              <a:xfrm>
                <a:off x="4956174" y="1039732"/>
                <a:ext cx="3933825" cy="3578150"/>
              </a:xfrm>
              <a:blipFill>
                <a:blip r:embed="rId10"/>
                <a:stretch>
                  <a:fillRect l="-1860" t="-852" r="-1085"/>
                </a:stretch>
              </a:blipFill>
            </p:spPr>
            <p:txBody>
              <a:bodyPr/>
              <a:lstStyle/>
              <a:p>
                <a:r>
                  <a:rPr lang="en-US">
                    <a:noFill/>
                  </a:rPr>
                  <a:t> </a:t>
                </a:r>
              </a:p>
            </p:txBody>
          </p:sp>
        </mc:Fallback>
      </mc:AlternateContent>
    </p:spTree>
    <p:extLst>
      <p:ext uri="{BB962C8B-B14F-4D97-AF65-F5344CB8AC3E}">
        <p14:creationId xmlns:p14="http://schemas.microsoft.com/office/powerpoint/2010/main" val="3592880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FC8A46-E7C0-4A65-AAC9-D82E0D9F56B5}"/>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5B42CEF4-619D-41C7-AB06-9196F8B08179}"/>
              </a:ext>
            </a:extLst>
          </p:cNvPr>
          <p:cNvSpPr>
            <a:spLocks noGrp="1"/>
          </p:cNvSpPr>
          <p:nvPr>
            <p:ph type="ftr" sz="quarter" idx="11"/>
          </p:nvPr>
        </p:nvSpPr>
        <p:spPr/>
        <p:txBody>
          <a:bodyPr/>
          <a:lstStyle/>
          <a:p>
            <a:r>
              <a:rPr lang="en-GB" noProof="1"/>
              <a:t>AI-ML-Big Data  | WL Labs | CTO | Internal | © Worldline</a:t>
            </a:r>
          </a:p>
        </p:txBody>
      </p:sp>
      <p:pic>
        <p:nvPicPr>
          <p:cNvPr id="6" name="Picture 2" descr="When not to use Neural Networks. Okay folks, so we all know the deal… | by  Rahul Bhatia | DataDrivenInvestor">
            <a:extLst>
              <a:ext uri="{FF2B5EF4-FFF2-40B4-BE49-F238E27FC236}">
                <a16:creationId xmlns:a16="http://schemas.microsoft.com/office/drawing/2014/main" id="{873F89AF-ED61-4904-B0DF-E8C0B4D57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25" y="709613"/>
            <a:ext cx="6610350" cy="3724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E6A9F9-1170-4158-9EA8-3ACC77034407}"/>
              </a:ext>
            </a:extLst>
          </p:cNvPr>
          <p:cNvSpPr txBox="1"/>
          <p:nvPr/>
        </p:nvSpPr>
        <p:spPr>
          <a:xfrm>
            <a:off x="2339752" y="4420920"/>
            <a:ext cx="3454792" cy="184666"/>
          </a:xfrm>
          <a:prstGeom prst="rect">
            <a:avLst/>
          </a:prstGeom>
          <a:noFill/>
        </p:spPr>
        <p:txBody>
          <a:bodyPr wrap="none" rtlCol="0">
            <a:spAutoFit/>
          </a:bodyPr>
          <a:lstStyle/>
          <a:p>
            <a:r>
              <a:rPr lang="en-US" sz="600" b="1"/>
              <a:t>Credit</a:t>
            </a:r>
            <a:r>
              <a:rPr lang="en-US" sz="600"/>
              <a:t>: https://medium.datadriveninvestor.com/when-not-to-use-neural-networks-89fb50622429</a:t>
            </a:r>
          </a:p>
        </p:txBody>
      </p:sp>
    </p:spTree>
    <p:extLst>
      <p:ext uri="{BB962C8B-B14F-4D97-AF65-F5344CB8AC3E}">
        <p14:creationId xmlns:p14="http://schemas.microsoft.com/office/powerpoint/2010/main" val="15297221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C8E38-3BAA-448D-AAAF-714D759C9CEA}"/>
              </a:ext>
            </a:extLst>
          </p:cNvPr>
          <p:cNvSpPr>
            <a:spLocks noGrp="1"/>
          </p:cNvSpPr>
          <p:nvPr>
            <p:ph type="title"/>
          </p:nvPr>
        </p:nvSpPr>
        <p:spPr/>
        <p:txBody>
          <a:bodyPr/>
          <a:lstStyle/>
          <a:p>
            <a:r>
              <a:rPr lang="en-US"/>
              <a:t>Code Example</a:t>
            </a:r>
          </a:p>
        </p:txBody>
      </p:sp>
      <p:sp>
        <p:nvSpPr>
          <p:cNvPr id="3" name="Date Placeholder 2">
            <a:extLst>
              <a:ext uri="{FF2B5EF4-FFF2-40B4-BE49-F238E27FC236}">
                <a16:creationId xmlns:a16="http://schemas.microsoft.com/office/drawing/2014/main" id="{31CF8998-C737-4E5B-9E5D-1B8F393D1F84}"/>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AE472D1D-6871-4C2F-967F-E03E0C49137F}"/>
              </a:ext>
            </a:extLst>
          </p:cNvPr>
          <p:cNvSpPr>
            <a:spLocks noGrp="1"/>
          </p:cNvSpPr>
          <p:nvPr>
            <p:ph type="ftr" sz="quarter" idx="11"/>
          </p:nvPr>
        </p:nvSpPr>
        <p:spPr/>
        <p:txBody>
          <a:bodyPr/>
          <a:lstStyle/>
          <a:p>
            <a:r>
              <a:rPr lang="en-GB" noProof="1"/>
              <a:t>AI-ML-Big Data  | WL Labs | CTO | Internal | © Worldline</a:t>
            </a:r>
          </a:p>
        </p:txBody>
      </p:sp>
      <p:pic>
        <p:nvPicPr>
          <p:cNvPr id="7" name="Picture 6">
            <a:extLst>
              <a:ext uri="{FF2B5EF4-FFF2-40B4-BE49-F238E27FC236}">
                <a16:creationId xmlns:a16="http://schemas.microsoft.com/office/drawing/2014/main" id="{9415EBA3-86FD-4AA2-AC82-FFCF4135C44C}"/>
              </a:ext>
            </a:extLst>
          </p:cNvPr>
          <p:cNvPicPr>
            <a:picLocks noChangeAspect="1"/>
          </p:cNvPicPr>
          <p:nvPr/>
        </p:nvPicPr>
        <p:blipFill>
          <a:blip r:embed="rId2"/>
          <a:stretch>
            <a:fillRect/>
          </a:stretch>
        </p:blipFill>
        <p:spPr>
          <a:xfrm>
            <a:off x="119921" y="927463"/>
            <a:ext cx="3741546" cy="2099687"/>
          </a:xfrm>
          <a:prstGeom prst="rect">
            <a:avLst/>
          </a:prstGeom>
        </p:spPr>
      </p:pic>
      <p:pic>
        <p:nvPicPr>
          <p:cNvPr id="9" name="Picture 8">
            <a:extLst>
              <a:ext uri="{FF2B5EF4-FFF2-40B4-BE49-F238E27FC236}">
                <a16:creationId xmlns:a16="http://schemas.microsoft.com/office/drawing/2014/main" id="{0D293B12-29D8-41AE-8B26-8CCA92014167}"/>
              </a:ext>
            </a:extLst>
          </p:cNvPr>
          <p:cNvPicPr>
            <a:picLocks noChangeAspect="1"/>
          </p:cNvPicPr>
          <p:nvPr/>
        </p:nvPicPr>
        <p:blipFill>
          <a:blip r:embed="rId3"/>
          <a:stretch>
            <a:fillRect/>
          </a:stretch>
        </p:blipFill>
        <p:spPr>
          <a:xfrm>
            <a:off x="119921" y="3243924"/>
            <a:ext cx="3897443" cy="1184168"/>
          </a:xfrm>
          <a:prstGeom prst="rect">
            <a:avLst/>
          </a:prstGeom>
        </p:spPr>
      </p:pic>
      <p:pic>
        <p:nvPicPr>
          <p:cNvPr id="11" name="Picture 10">
            <a:extLst>
              <a:ext uri="{FF2B5EF4-FFF2-40B4-BE49-F238E27FC236}">
                <a16:creationId xmlns:a16="http://schemas.microsoft.com/office/drawing/2014/main" id="{898034CB-0C01-4048-9D6C-FCBF37F3894F}"/>
              </a:ext>
            </a:extLst>
          </p:cNvPr>
          <p:cNvPicPr>
            <a:picLocks noChangeAspect="1"/>
          </p:cNvPicPr>
          <p:nvPr/>
        </p:nvPicPr>
        <p:blipFill>
          <a:blip r:embed="rId4"/>
          <a:stretch>
            <a:fillRect/>
          </a:stretch>
        </p:blipFill>
        <p:spPr>
          <a:xfrm>
            <a:off x="4397074" y="927462"/>
            <a:ext cx="4614023" cy="1644287"/>
          </a:xfrm>
          <a:prstGeom prst="rect">
            <a:avLst/>
          </a:prstGeom>
        </p:spPr>
      </p:pic>
      <p:cxnSp>
        <p:nvCxnSpPr>
          <p:cNvPr id="13" name="Straight Connector 12">
            <a:extLst>
              <a:ext uri="{FF2B5EF4-FFF2-40B4-BE49-F238E27FC236}">
                <a16:creationId xmlns:a16="http://schemas.microsoft.com/office/drawing/2014/main" id="{553B1AAB-2416-4484-86A0-09056D04335E}"/>
              </a:ext>
            </a:extLst>
          </p:cNvPr>
          <p:cNvCxnSpPr>
            <a:cxnSpLocks/>
          </p:cNvCxnSpPr>
          <p:nvPr/>
        </p:nvCxnSpPr>
        <p:spPr>
          <a:xfrm>
            <a:off x="4293186" y="691792"/>
            <a:ext cx="0" cy="4006125"/>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EA100F0-068D-4FF7-9DDA-A94F7053B06D}"/>
              </a:ext>
            </a:extLst>
          </p:cNvPr>
          <p:cNvPicPr>
            <a:picLocks noChangeAspect="1"/>
          </p:cNvPicPr>
          <p:nvPr/>
        </p:nvPicPr>
        <p:blipFill>
          <a:blip r:embed="rId5"/>
          <a:stretch>
            <a:fillRect/>
          </a:stretch>
        </p:blipFill>
        <p:spPr>
          <a:xfrm>
            <a:off x="4486666" y="3362529"/>
            <a:ext cx="2739818" cy="92765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D69D062-BB39-4F97-B56E-1402AD3483D2}"/>
                  </a:ext>
                </a:extLst>
              </p:cNvPr>
              <p:cNvSpPr txBox="1"/>
              <p:nvPr/>
            </p:nvSpPr>
            <p:spPr>
              <a:xfrm>
                <a:off x="4649630" y="4292986"/>
                <a:ext cx="4270110" cy="215444"/>
              </a:xfrm>
              <a:prstGeom prst="rect">
                <a:avLst/>
              </a:prstGeom>
              <a:noFill/>
            </p:spPr>
            <p:txBody>
              <a:bodyPr wrap="square">
                <a:spAutoFit/>
              </a:bodyPr>
              <a:lstStyle/>
              <a:p>
                <a14:m>
                  <m:oMath xmlns:m="http://schemas.openxmlformats.org/officeDocument/2006/math">
                    <m:r>
                      <a:rPr lang="en-US" sz="800" i="1">
                        <a:latin typeface="Cambria Math" panose="02040503050406030204" pitchFamily="18" charset="0"/>
                      </a:rPr>
                      <m:t>𝑝𝑟𝑒𝑑</m:t>
                    </m:r>
                    <m:r>
                      <a:rPr lang="en-US" sz="800" i="1">
                        <a:latin typeface="Cambria Math" panose="02040503050406030204" pitchFamily="18" charset="0"/>
                      </a:rPr>
                      <m:t> </m:t>
                    </m:r>
                    <m:r>
                      <a:rPr lang="en-US" sz="800" i="1">
                        <a:latin typeface="Cambria Math" panose="02040503050406030204" pitchFamily="18" charset="0"/>
                      </a:rPr>
                      <m:t>𝑤𝑖𝑡h</m:t>
                    </m:r>
                    <m:r>
                      <a:rPr lang="en-US" sz="800" i="1">
                        <a:latin typeface="Cambria Math" panose="02040503050406030204" pitchFamily="18" charset="0"/>
                      </a:rPr>
                      <m:t> </m:t>
                    </m:r>
                    <m:r>
                      <a:rPr lang="en-US" sz="800" i="1">
                        <a:latin typeface="Cambria Math" panose="02040503050406030204" pitchFamily="18" charset="0"/>
                      </a:rPr>
                      <m:t>𝑎𝑙𝑙</m:t>
                    </m:r>
                    <m:r>
                      <a:rPr lang="en-US" sz="800" i="1">
                        <a:latin typeface="Cambria Math" panose="02040503050406030204" pitchFamily="18" charset="0"/>
                      </a:rPr>
                      <m:t> </m:t>
                    </m:r>
                    <m:r>
                      <a:rPr lang="en-US" sz="800" i="1">
                        <a:latin typeface="Cambria Math" panose="02040503050406030204" pitchFamily="18" charset="0"/>
                      </a:rPr>
                      <m:t>𝑓𝑒𝑎𝑡𝑢𝑟𝑒𝑠</m:t>
                    </m:r>
                    <m:r>
                      <a:rPr lang="en-US" sz="800" i="1">
                        <a:latin typeface="Cambria Math" panose="02040503050406030204" pitchFamily="18" charset="0"/>
                      </a:rPr>
                      <m:t>=</m:t>
                    </m:r>
                    <m:r>
                      <a:rPr lang="en-US" sz="800" i="1">
                        <a:latin typeface="Cambria Math" panose="02040503050406030204" pitchFamily="18" charset="0"/>
                      </a:rPr>
                      <m:t>𝑠𝑢𝑚</m:t>
                    </m:r>
                    <m:d>
                      <m:dPr>
                        <m:ctrlPr>
                          <a:rPr lang="en-US" sz="800" i="1">
                            <a:latin typeface="Cambria Math" panose="02040503050406030204" pitchFamily="18" charset="0"/>
                          </a:rPr>
                        </m:ctrlPr>
                      </m:dPr>
                      <m:e>
                        <m:r>
                          <a:rPr lang="en-US" sz="800" i="1">
                            <a:latin typeface="Cambria Math" panose="02040503050406030204" pitchFamily="18" charset="0"/>
                          </a:rPr>
                          <m:t>𝑆𝐻𝐴𝑃</m:t>
                        </m:r>
                        <m:r>
                          <a:rPr lang="en-US" sz="800" i="1">
                            <a:latin typeface="Cambria Math" panose="02040503050406030204" pitchFamily="18" charset="0"/>
                          </a:rPr>
                          <m:t> </m:t>
                        </m:r>
                        <m:r>
                          <a:rPr lang="en-US" sz="800" i="1">
                            <a:latin typeface="Cambria Math" panose="02040503050406030204" pitchFamily="18" charset="0"/>
                          </a:rPr>
                          <m:t>𝑣𝑎𝑙𝑢𝑒𝑠</m:t>
                        </m:r>
                        <m:r>
                          <a:rPr lang="en-US" sz="800" i="1">
                            <a:latin typeface="Cambria Math" panose="02040503050406030204" pitchFamily="18" charset="0"/>
                          </a:rPr>
                          <m:t> </m:t>
                        </m:r>
                        <m:r>
                          <a:rPr lang="en-US" sz="800" i="1">
                            <a:latin typeface="Cambria Math" panose="02040503050406030204" pitchFamily="18" charset="0"/>
                          </a:rPr>
                          <m:t>𝑓𝑜𝑟</m:t>
                        </m:r>
                        <m:r>
                          <a:rPr lang="en-US" sz="800" i="1">
                            <a:latin typeface="Cambria Math" panose="02040503050406030204" pitchFamily="18" charset="0"/>
                          </a:rPr>
                          <m:t> </m:t>
                        </m:r>
                        <m:r>
                          <a:rPr lang="en-US" sz="800" i="1">
                            <a:latin typeface="Cambria Math" panose="02040503050406030204" pitchFamily="18" charset="0"/>
                          </a:rPr>
                          <m:t>𝑒𝑎𝑐h</m:t>
                        </m:r>
                        <m:r>
                          <a:rPr lang="en-US" sz="800" i="1">
                            <a:latin typeface="Cambria Math" panose="02040503050406030204" pitchFamily="18" charset="0"/>
                          </a:rPr>
                          <m:t> </m:t>
                        </m:r>
                        <m:r>
                          <a:rPr lang="en-US" sz="800" i="1">
                            <a:latin typeface="Cambria Math" panose="02040503050406030204" pitchFamily="18" charset="0"/>
                          </a:rPr>
                          <m:t>𝑓𝑒𝑎𝑡𝑢𝑟𝑒</m:t>
                        </m:r>
                      </m:e>
                    </m:d>
                    <m:r>
                      <a:rPr lang="en-US" sz="800" i="1">
                        <a:latin typeface="Cambria Math" panose="02040503050406030204" pitchFamily="18" charset="0"/>
                      </a:rPr>
                      <m:t>+</m:t>
                    </m:r>
                    <m:r>
                      <a:rPr lang="en-US" sz="800" i="1">
                        <a:latin typeface="Cambria Math" panose="02040503050406030204" pitchFamily="18" charset="0"/>
                      </a:rPr>
                      <m:t>𝑝𝑟𝑒𝑑</m:t>
                    </m:r>
                    <m:r>
                      <a:rPr lang="en-US" sz="800" i="1">
                        <a:latin typeface="Cambria Math" panose="02040503050406030204" pitchFamily="18" charset="0"/>
                      </a:rPr>
                      <m:t> </m:t>
                    </m:r>
                    <m:r>
                      <a:rPr lang="en-US" sz="800" i="1">
                        <a:latin typeface="Cambria Math" panose="02040503050406030204" pitchFamily="18" charset="0"/>
                      </a:rPr>
                      <m:t>𝑓𝑜𝑟</m:t>
                    </m:r>
                    <m:r>
                      <a:rPr lang="en-US" sz="800" i="1">
                        <a:latin typeface="Cambria Math" panose="02040503050406030204" pitchFamily="18" charset="0"/>
                      </a:rPr>
                      <m:t> </m:t>
                    </m:r>
                    <m:r>
                      <a:rPr lang="en-US" sz="800" i="1">
                        <a:latin typeface="Cambria Math" panose="02040503050406030204" pitchFamily="18" charset="0"/>
                      </a:rPr>
                      <m:t>𝑏𝑎𝑠𝑒𝑙𝑖𝑛𝑒</m:t>
                    </m:r>
                    <m:r>
                      <a:rPr lang="en-US" sz="800" i="1">
                        <a:latin typeface="Cambria Math" panose="02040503050406030204" pitchFamily="18" charset="0"/>
                      </a:rPr>
                      <m:t> </m:t>
                    </m:r>
                    <m:r>
                      <a:rPr lang="en-US" sz="800" i="1">
                        <a:latin typeface="Cambria Math" panose="02040503050406030204" pitchFamily="18" charset="0"/>
                      </a:rPr>
                      <m:t>𝑣𝑎𝑙𝑢𝑒𝑠</m:t>
                    </m:r>
                  </m:oMath>
                </a14:m>
                <a:r>
                  <a:rPr lang="en-US" sz="800" i="1">
                    <a:latin typeface="Cambria Math" panose="02040503050406030204" pitchFamily="18" charset="0"/>
                  </a:rPr>
                  <a:t> </a:t>
                </a:r>
              </a:p>
            </p:txBody>
          </p:sp>
        </mc:Choice>
        <mc:Fallback xmlns="">
          <p:sp>
            <p:nvSpPr>
              <p:cNvPr id="21" name="TextBox 20">
                <a:extLst>
                  <a:ext uri="{FF2B5EF4-FFF2-40B4-BE49-F238E27FC236}">
                    <a16:creationId xmlns:a16="http://schemas.microsoft.com/office/drawing/2014/main" id="{8D69D062-BB39-4F97-B56E-1402AD3483D2}"/>
                  </a:ext>
                </a:extLst>
              </p:cNvPr>
              <p:cNvSpPr txBox="1">
                <a:spLocks noRot="1" noChangeAspect="1" noMove="1" noResize="1" noEditPoints="1" noAdjustHandles="1" noChangeArrowheads="1" noChangeShapeType="1" noTextEdit="1"/>
              </p:cNvSpPr>
              <p:nvPr/>
            </p:nvSpPr>
            <p:spPr>
              <a:xfrm>
                <a:off x="4649630" y="4292986"/>
                <a:ext cx="4270110" cy="21544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954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595B-D343-4D48-B3D1-63521EC198EA}"/>
              </a:ext>
            </a:extLst>
          </p:cNvPr>
          <p:cNvSpPr>
            <a:spLocks noGrp="1"/>
          </p:cNvSpPr>
          <p:nvPr>
            <p:ph type="title"/>
          </p:nvPr>
        </p:nvSpPr>
        <p:spPr/>
        <p:txBody>
          <a:bodyPr/>
          <a:lstStyle/>
          <a:p>
            <a:r>
              <a:rPr lang="en-US"/>
              <a:t>Code Example (</a:t>
            </a:r>
            <a:r>
              <a:rPr lang="en-US" err="1"/>
              <a:t>KernelExplainer</a:t>
            </a:r>
            <a:r>
              <a:rPr lang="en-US"/>
              <a:t>)</a:t>
            </a:r>
          </a:p>
        </p:txBody>
      </p:sp>
      <p:sp>
        <p:nvSpPr>
          <p:cNvPr id="3" name="Date Placeholder 2">
            <a:extLst>
              <a:ext uri="{FF2B5EF4-FFF2-40B4-BE49-F238E27FC236}">
                <a16:creationId xmlns:a16="http://schemas.microsoft.com/office/drawing/2014/main" id="{E74E6A8C-CF08-4164-8BD8-2F37DBF4821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AE17B55D-59F9-4212-B8AA-9383224A1A75}"/>
              </a:ext>
            </a:extLst>
          </p:cNvPr>
          <p:cNvSpPr>
            <a:spLocks noGrp="1"/>
          </p:cNvSpPr>
          <p:nvPr>
            <p:ph type="ftr" sz="quarter" idx="11"/>
          </p:nvPr>
        </p:nvSpPr>
        <p:spPr/>
        <p:txBody>
          <a:bodyPr/>
          <a:lstStyle/>
          <a:p>
            <a:r>
              <a:rPr lang="en-GB" noProof="1"/>
              <a:t>AI-ML-Big Data  | WL Labs | CTO | Internal | © Worldline</a:t>
            </a:r>
          </a:p>
        </p:txBody>
      </p:sp>
      <p:pic>
        <p:nvPicPr>
          <p:cNvPr id="7" name="Picture 6">
            <a:extLst>
              <a:ext uri="{FF2B5EF4-FFF2-40B4-BE49-F238E27FC236}">
                <a16:creationId xmlns:a16="http://schemas.microsoft.com/office/drawing/2014/main" id="{0510C950-CD59-4A0E-875D-ECC89D87F2CA}"/>
              </a:ext>
            </a:extLst>
          </p:cNvPr>
          <p:cNvPicPr>
            <a:picLocks noChangeAspect="1"/>
          </p:cNvPicPr>
          <p:nvPr/>
        </p:nvPicPr>
        <p:blipFill>
          <a:blip r:embed="rId2"/>
          <a:stretch>
            <a:fillRect/>
          </a:stretch>
        </p:blipFill>
        <p:spPr>
          <a:xfrm>
            <a:off x="254831" y="1064816"/>
            <a:ext cx="5496123" cy="2397912"/>
          </a:xfrm>
          <a:prstGeom prst="rect">
            <a:avLst/>
          </a:prstGeom>
        </p:spPr>
      </p:pic>
    </p:spTree>
    <p:extLst>
      <p:ext uri="{BB962C8B-B14F-4D97-AF65-F5344CB8AC3E}">
        <p14:creationId xmlns:p14="http://schemas.microsoft.com/office/powerpoint/2010/main" val="38934765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5C7B2B-8104-8DA2-987B-ED5BB5D1FE92}"/>
              </a:ext>
            </a:extLst>
          </p:cNvPr>
          <p:cNvSpPr>
            <a:spLocks noGrp="1"/>
          </p:cNvSpPr>
          <p:nvPr>
            <p:ph type="title"/>
          </p:nvPr>
        </p:nvSpPr>
        <p:spPr/>
        <p:txBody>
          <a:bodyPr/>
          <a:lstStyle/>
          <a:p>
            <a:r>
              <a:rPr lang="en-US" sz="2400"/>
              <a:t>Explainable artificial intelligence (XAI)</a:t>
            </a:r>
            <a:br>
              <a:rPr lang="en-US" sz="2400"/>
            </a:br>
            <a:r>
              <a:rPr lang="en-US" sz="2000"/>
              <a:t>What next?</a:t>
            </a:r>
            <a:endParaRPr lang="en-US"/>
          </a:p>
        </p:txBody>
      </p:sp>
      <p:sp>
        <p:nvSpPr>
          <p:cNvPr id="3" name="Date Placeholder 2">
            <a:extLst>
              <a:ext uri="{FF2B5EF4-FFF2-40B4-BE49-F238E27FC236}">
                <a16:creationId xmlns:a16="http://schemas.microsoft.com/office/drawing/2014/main" id="{BB119B38-1868-4F84-8B78-1AEBE2BE409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7DCC4ECE-5B4A-4624-B919-9FA838032C5B}"/>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35292470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F727-AE81-477E-887E-42A231FEA835}"/>
              </a:ext>
            </a:extLst>
          </p:cNvPr>
          <p:cNvSpPr>
            <a:spLocks noGrp="1"/>
          </p:cNvSpPr>
          <p:nvPr>
            <p:ph type="title"/>
          </p:nvPr>
        </p:nvSpPr>
        <p:spPr/>
        <p:txBody>
          <a:bodyPr/>
          <a:lstStyle/>
          <a:p>
            <a:r>
              <a:rPr lang="en-US"/>
              <a:t>What next ?</a:t>
            </a:r>
          </a:p>
        </p:txBody>
      </p:sp>
      <p:sp>
        <p:nvSpPr>
          <p:cNvPr id="3" name="Date Placeholder 2">
            <a:extLst>
              <a:ext uri="{FF2B5EF4-FFF2-40B4-BE49-F238E27FC236}">
                <a16:creationId xmlns:a16="http://schemas.microsoft.com/office/drawing/2014/main" id="{07C4CD65-0B40-48B0-AF52-0A251B529D71}"/>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260DAA5E-DCB9-410D-9A2A-48AEC1166E7B}"/>
              </a:ext>
            </a:extLst>
          </p:cNvPr>
          <p:cNvSpPr>
            <a:spLocks noGrp="1"/>
          </p:cNvSpPr>
          <p:nvPr>
            <p:ph type="ftr" sz="quarter" idx="11"/>
          </p:nvPr>
        </p:nvSpPr>
        <p:spPr/>
        <p:txBody>
          <a:bodyPr/>
          <a:lstStyle/>
          <a:p>
            <a:r>
              <a:rPr lang="en-GB" noProof="1"/>
              <a:t>AI-ML-Big Data  | WL Labs | CTO | Internal | © Worldline</a:t>
            </a:r>
          </a:p>
        </p:txBody>
      </p:sp>
      <p:sp>
        <p:nvSpPr>
          <p:cNvPr id="5" name="Content Placeholder 4">
            <a:extLst>
              <a:ext uri="{FF2B5EF4-FFF2-40B4-BE49-F238E27FC236}">
                <a16:creationId xmlns:a16="http://schemas.microsoft.com/office/drawing/2014/main" id="{33CE4B0D-5F8A-4798-8060-2CA2D776100E}"/>
              </a:ext>
            </a:extLst>
          </p:cNvPr>
          <p:cNvSpPr>
            <a:spLocks noGrp="1"/>
          </p:cNvSpPr>
          <p:nvPr>
            <p:ph sz="quarter" idx="15"/>
          </p:nvPr>
        </p:nvSpPr>
        <p:spPr/>
        <p:txBody>
          <a:bodyPr/>
          <a:lstStyle/>
          <a:p>
            <a:pPr marL="0" indent="0">
              <a:buNone/>
            </a:pPr>
            <a:r>
              <a:rPr lang="en-US">
                <a:solidFill>
                  <a:srgbClr val="292929"/>
                </a:solidFill>
                <a:latin typeface="sohne"/>
              </a:rPr>
              <a:t>Explainable artificial intelligence (XAI) for non tabular data </a:t>
            </a:r>
          </a:p>
          <a:p>
            <a:r>
              <a:rPr lang="en-US">
                <a:solidFill>
                  <a:srgbClr val="292929"/>
                </a:solidFill>
                <a:latin typeface="sohne"/>
              </a:rPr>
              <a:t>NLP</a:t>
            </a:r>
          </a:p>
          <a:p>
            <a:pPr lvl="1"/>
            <a:endParaRPr lang="en-US">
              <a:solidFill>
                <a:srgbClr val="292929"/>
              </a:solidFill>
              <a:latin typeface="sohne"/>
            </a:endParaRPr>
          </a:p>
          <a:p>
            <a:pPr lvl="1"/>
            <a:endParaRPr lang="en-US">
              <a:solidFill>
                <a:srgbClr val="292929"/>
              </a:solidFill>
              <a:latin typeface="sohne"/>
            </a:endParaRPr>
          </a:p>
          <a:p>
            <a:pPr lvl="1"/>
            <a:endParaRPr lang="en-US">
              <a:solidFill>
                <a:srgbClr val="292929"/>
              </a:solidFill>
              <a:latin typeface="sohne"/>
            </a:endParaRPr>
          </a:p>
          <a:p>
            <a:pPr lvl="1"/>
            <a:endParaRPr lang="en-US">
              <a:solidFill>
                <a:srgbClr val="292929"/>
              </a:solidFill>
              <a:latin typeface="sohne"/>
            </a:endParaRPr>
          </a:p>
          <a:p>
            <a:r>
              <a:rPr lang="en-US">
                <a:solidFill>
                  <a:srgbClr val="292929"/>
                </a:solidFill>
                <a:latin typeface="sohne"/>
              </a:rPr>
              <a:t>Images </a:t>
            </a:r>
          </a:p>
          <a:p>
            <a:pPr marL="201600" lvl="1" indent="0">
              <a:buNone/>
            </a:pPr>
            <a:endParaRPr lang="en-US">
              <a:solidFill>
                <a:srgbClr val="292929"/>
              </a:solidFill>
              <a:latin typeface="sohne"/>
            </a:endParaRPr>
          </a:p>
          <a:p>
            <a:pPr marL="201600" lvl="1" indent="0">
              <a:buNone/>
            </a:pPr>
            <a:endParaRPr lang="en-US">
              <a:solidFill>
                <a:srgbClr val="292929"/>
              </a:solidFill>
              <a:latin typeface="sohne"/>
            </a:endParaRPr>
          </a:p>
          <a:p>
            <a:pPr marL="201600" lvl="1" indent="0">
              <a:buNone/>
            </a:pPr>
            <a:endParaRPr lang="en-US">
              <a:solidFill>
                <a:srgbClr val="292929"/>
              </a:solidFill>
              <a:latin typeface="sohne"/>
            </a:endParaRPr>
          </a:p>
          <a:p>
            <a:pPr marL="201600" lvl="1" indent="0">
              <a:buNone/>
            </a:pPr>
            <a:endParaRPr lang="en-US">
              <a:solidFill>
                <a:srgbClr val="292929"/>
              </a:solidFill>
              <a:latin typeface="sohne"/>
            </a:endParaRPr>
          </a:p>
          <a:p>
            <a:pPr marL="0" indent="0">
              <a:buNone/>
            </a:pPr>
            <a:endParaRPr lang="en-US">
              <a:solidFill>
                <a:srgbClr val="292929"/>
              </a:solidFill>
              <a:latin typeface="sohne"/>
            </a:endParaRPr>
          </a:p>
          <a:p>
            <a:pPr marL="0" indent="0">
              <a:buNone/>
            </a:pPr>
            <a:endParaRPr lang="en-US">
              <a:solidFill>
                <a:srgbClr val="292929"/>
              </a:solidFill>
              <a:latin typeface="sohne"/>
            </a:endParaRPr>
          </a:p>
          <a:p>
            <a:pPr marL="0" indent="0">
              <a:buNone/>
            </a:pPr>
            <a:endParaRPr lang="en-US">
              <a:solidFill>
                <a:srgbClr val="292929"/>
              </a:solidFill>
              <a:latin typeface="sohne"/>
            </a:endParaRPr>
          </a:p>
          <a:p>
            <a:pPr marL="0" indent="0">
              <a:buNone/>
            </a:pPr>
            <a:r>
              <a:rPr lang="en-US">
                <a:solidFill>
                  <a:srgbClr val="292929"/>
                </a:solidFill>
                <a:latin typeface="sohne"/>
              </a:rPr>
              <a:t>Other technics not cover : </a:t>
            </a:r>
          </a:p>
          <a:p>
            <a:r>
              <a:rPr lang="en-US">
                <a:solidFill>
                  <a:srgbClr val="292929"/>
                </a:solidFill>
                <a:latin typeface="sohne"/>
              </a:rPr>
              <a:t>Accumulated Local Effects (ALE)</a:t>
            </a:r>
          </a:p>
          <a:p>
            <a:r>
              <a:rPr lang="en-US">
                <a:solidFill>
                  <a:srgbClr val="292929"/>
                </a:solidFill>
                <a:latin typeface="sohne"/>
              </a:rPr>
              <a:t>Surrogate models</a:t>
            </a:r>
          </a:p>
        </p:txBody>
      </p:sp>
      <p:pic>
        <p:nvPicPr>
          <p:cNvPr id="2050" name="Picture 2" descr="Use SHAP values to explain LogisticRegression Classification - Stack  Overflow">
            <a:extLst>
              <a:ext uri="{FF2B5EF4-FFF2-40B4-BE49-F238E27FC236}">
                <a16:creationId xmlns:a16="http://schemas.microsoft.com/office/drawing/2014/main" id="{C0D13262-E6FA-426E-8564-32B605FCB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579" y="1261642"/>
            <a:ext cx="2120098" cy="9509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boxing Black Box Models: Explainable AI for Deep Learning Models | by  Prarthana Saikia | Medium">
            <a:extLst>
              <a:ext uri="{FF2B5EF4-FFF2-40B4-BE49-F238E27FC236}">
                <a16:creationId xmlns:a16="http://schemas.microsoft.com/office/drawing/2014/main" id="{00B1CA6F-D804-47F9-B2D8-E0376D3BA9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28"/>
          <a:stretch/>
        </p:blipFill>
        <p:spPr bwMode="auto">
          <a:xfrm>
            <a:off x="1314489" y="2314724"/>
            <a:ext cx="4207580" cy="83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6240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092739A8-7AFE-94FF-FCFD-6DC620C3BDC7}"/>
              </a:ext>
            </a:extLst>
          </p:cNvPr>
          <p:cNvSpPr>
            <a:spLocks noGrp="1"/>
          </p:cNvSpPr>
          <p:nvPr>
            <p:ph type="title"/>
          </p:nvPr>
        </p:nvSpPr>
        <p:spPr/>
        <p:txBody>
          <a:bodyPr/>
          <a:lstStyle/>
          <a:p>
            <a:r>
              <a:rPr lang="en-US"/>
              <a:t>A small overview of Generative AI</a:t>
            </a:r>
          </a:p>
        </p:txBody>
      </p:sp>
      <p:sp>
        <p:nvSpPr>
          <p:cNvPr id="3" name="Espace réservé de la date 2">
            <a:extLst>
              <a:ext uri="{FF2B5EF4-FFF2-40B4-BE49-F238E27FC236}">
                <a16:creationId xmlns:a16="http://schemas.microsoft.com/office/drawing/2014/main" id="{DE14A3D9-3A37-D131-7A4F-8F8260C141D9}"/>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D65C3D96-95AD-AFD5-D7BF-23A9B5E3A219}"/>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3726417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1DEFEBF6-EB92-EB80-F373-B0D2C3F310C5}"/>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E60A65E6-8654-475F-F2E6-08E0402657AF}"/>
              </a:ext>
            </a:extLst>
          </p:cNvPr>
          <p:cNvSpPr>
            <a:spLocks noGrp="1"/>
          </p:cNvSpPr>
          <p:nvPr>
            <p:ph type="ftr" sz="quarter" idx="11"/>
          </p:nvPr>
        </p:nvSpPr>
        <p:spPr/>
        <p:txBody>
          <a:bodyPr/>
          <a:lstStyle/>
          <a:p>
            <a:r>
              <a:rPr lang="en-GB" noProof="1"/>
              <a:t>AI-ML-Big Data  | WL Labs | CTO | Internal | © Worldline</a:t>
            </a:r>
          </a:p>
        </p:txBody>
      </p:sp>
      <p:grpSp>
        <p:nvGrpSpPr>
          <p:cNvPr id="6" name="Groupe 5">
            <a:extLst>
              <a:ext uri="{FF2B5EF4-FFF2-40B4-BE49-F238E27FC236}">
                <a16:creationId xmlns:a16="http://schemas.microsoft.com/office/drawing/2014/main" id="{94689C88-6CB5-529F-BAFE-2AE1DF80B106}"/>
              </a:ext>
            </a:extLst>
          </p:cNvPr>
          <p:cNvGrpSpPr/>
          <p:nvPr/>
        </p:nvGrpSpPr>
        <p:grpSpPr>
          <a:xfrm>
            <a:off x="221192" y="455594"/>
            <a:ext cx="8701616" cy="3995506"/>
            <a:chOff x="738867" y="1296137"/>
            <a:chExt cx="10711171" cy="4918230"/>
          </a:xfrm>
        </p:grpSpPr>
        <p:sp>
          <p:nvSpPr>
            <p:cNvPr id="7" name="Ellipse 6">
              <a:extLst>
                <a:ext uri="{FF2B5EF4-FFF2-40B4-BE49-F238E27FC236}">
                  <a16:creationId xmlns:a16="http://schemas.microsoft.com/office/drawing/2014/main" id="{D1D5CBDB-96AD-431B-34DA-EBED07F82B64}"/>
                </a:ext>
              </a:extLst>
            </p:cNvPr>
            <p:cNvSpPr/>
            <p:nvPr/>
          </p:nvSpPr>
          <p:spPr>
            <a:xfrm>
              <a:off x="738867" y="1296137"/>
              <a:ext cx="5353235" cy="491823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8" name="Ellipse 7">
              <a:extLst>
                <a:ext uri="{FF2B5EF4-FFF2-40B4-BE49-F238E27FC236}">
                  <a16:creationId xmlns:a16="http://schemas.microsoft.com/office/drawing/2014/main" id="{E04E0B50-5701-9505-3CD3-804FE8707FDB}"/>
                </a:ext>
              </a:extLst>
            </p:cNvPr>
            <p:cNvSpPr/>
            <p:nvPr/>
          </p:nvSpPr>
          <p:spPr>
            <a:xfrm>
              <a:off x="6207028" y="1296137"/>
              <a:ext cx="5243010" cy="491823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9" name="ZoneTexte 8">
              <a:extLst>
                <a:ext uri="{FF2B5EF4-FFF2-40B4-BE49-F238E27FC236}">
                  <a16:creationId xmlns:a16="http://schemas.microsoft.com/office/drawing/2014/main" id="{3F1E2CE2-5E6F-CA66-A679-1FDD4C597029}"/>
                </a:ext>
              </a:extLst>
            </p:cNvPr>
            <p:cNvSpPr txBox="1"/>
            <p:nvPr/>
          </p:nvSpPr>
          <p:spPr>
            <a:xfrm>
              <a:off x="1279949" y="1691089"/>
              <a:ext cx="4208015" cy="1098678"/>
            </a:xfrm>
            <a:prstGeom prst="rect">
              <a:avLst/>
            </a:prstGeom>
            <a:noFill/>
          </p:spPr>
          <p:txBody>
            <a:bodyPr wrap="square">
              <a:spAutoFit/>
            </a:bodyPr>
            <a:lstStyle/>
            <a:p>
              <a:pPr algn="ctr"/>
              <a:r>
                <a:rPr lang="en-US" sz="2400">
                  <a:solidFill>
                    <a:schemeClr val="tx1"/>
                  </a:solidFill>
                </a:rPr>
                <a:t>Discriminative AI</a:t>
              </a:r>
            </a:p>
            <a:p>
              <a:pPr algn="ctr"/>
              <a:r>
                <a:rPr lang="en-US" sz="1400">
                  <a:solidFill>
                    <a:schemeClr val="tx1"/>
                  </a:solidFill>
                </a:rPr>
                <a:t>Classifying data</a:t>
              </a:r>
            </a:p>
            <a:p>
              <a:pPr algn="ctr"/>
              <a:r>
                <a:rPr lang="en-US" sz="1400">
                  <a:solidFill>
                    <a:schemeClr val="tx1"/>
                  </a:solidFill>
                </a:rPr>
                <a:t>Predicting the future</a:t>
              </a:r>
            </a:p>
          </p:txBody>
        </p:sp>
        <p:sp>
          <p:nvSpPr>
            <p:cNvPr id="10" name="ZoneTexte 9">
              <a:extLst>
                <a:ext uri="{FF2B5EF4-FFF2-40B4-BE49-F238E27FC236}">
                  <a16:creationId xmlns:a16="http://schemas.microsoft.com/office/drawing/2014/main" id="{3E707722-9006-6DDE-D657-A01A3D8A8411}"/>
                </a:ext>
              </a:extLst>
            </p:cNvPr>
            <p:cNvSpPr txBox="1"/>
            <p:nvPr/>
          </p:nvSpPr>
          <p:spPr>
            <a:xfrm>
              <a:off x="6779269" y="1691089"/>
              <a:ext cx="4098526" cy="1098678"/>
            </a:xfrm>
            <a:prstGeom prst="rect">
              <a:avLst/>
            </a:prstGeom>
            <a:noFill/>
          </p:spPr>
          <p:txBody>
            <a:bodyPr wrap="square">
              <a:spAutoFit/>
            </a:bodyPr>
            <a:lstStyle/>
            <a:p>
              <a:pPr algn="ctr"/>
              <a:r>
                <a:rPr lang="en-US" sz="2400">
                  <a:solidFill>
                    <a:schemeClr val="tx1"/>
                  </a:solidFill>
                </a:rPr>
                <a:t>Generative AI</a:t>
              </a:r>
            </a:p>
            <a:p>
              <a:pPr algn="ctr"/>
              <a:r>
                <a:rPr lang="en-US" sz="1400">
                  <a:solidFill>
                    <a:schemeClr val="tx1"/>
                  </a:solidFill>
                </a:rPr>
                <a:t>Producing content</a:t>
              </a:r>
            </a:p>
            <a:p>
              <a:pPr algn="ctr"/>
              <a:r>
                <a:rPr lang="en-US" sz="1400">
                  <a:solidFill>
                    <a:schemeClr val="tx1"/>
                  </a:solidFill>
                </a:rPr>
                <a:t>Interactive</a:t>
              </a:r>
            </a:p>
          </p:txBody>
        </p:sp>
        <p:sp>
          <p:nvSpPr>
            <p:cNvPr id="11" name="Ellipse 10">
              <a:extLst>
                <a:ext uri="{FF2B5EF4-FFF2-40B4-BE49-F238E27FC236}">
                  <a16:creationId xmlns:a16="http://schemas.microsoft.com/office/drawing/2014/main" id="{A21F8618-3509-D1B0-2088-7D88BE3AF90D}"/>
                </a:ext>
              </a:extLst>
            </p:cNvPr>
            <p:cNvSpPr/>
            <p:nvPr/>
          </p:nvSpPr>
          <p:spPr>
            <a:xfrm>
              <a:off x="957956" y="3051938"/>
              <a:ext cx="1431531"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Fraud Detection</a:t>
              </a:r>
            </a:p>
          </p:txBody>
        </p:sp>
        <p:sp>
          <p:nvSpPr>
            <p:cNvPr id="12" name="Ellipse 11">
              <a:extLst>
                <a:ext uri="{FF2B5EF4-FFF2-40B4-BE49-F238E27FC236}">
                  <a16:creationId xmlns:a16="http://schemas.microsoft.com/office/drawing/2014/main" id="{9F7065BF-678C-A421-7144-5B231972E218}"/>
                </a:ext>
              </a:extLst>
            </p:cNvPr>
            <p:cNvSpPr/>
            <p:nvPr/>
          </p:nvSpPr>
          <p:spPr>
            <a:xfrm>
              <a:off x="2493543" y="3433437"/>
              <a:ext cx="1431531"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Anomaly Detection</a:t>
              </a:r>
            </a:p>
          </p:txBody>
        </p:sp>
        <p:sp>
          <p:nvSpPr>
            <p:cNvPr id="13" name="Ellipse 12">
              <a:extLst>
                <a:ext uri="{FF2B5EF4-FFF2-40B4-BE49-F238E27FC236}">
                  <a16:creationId xmlns:a16="http://schemas.microsoft.com/office/drawing/2014/main" id="{CACD6B77-2F6D-243E-92B9-B7D8AB455966}"/>
                </a:ext>
              </a:extLst>
            </p:cNvPr>
            <p:cNvSpPr/>
            <p:nvPr/>
          </p:nvSpPr>
          <p:spPr>
            <a:xfrm>
              <a:off x="1477250" y="4260453"/>
              <a:ext cx="1431531"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Marketing</a:t>
              </a:r>
            </a:p>
          </p:txBody>
        </p:sp>
        <p:sp>
          <p:nvSpPr>
            <p:cNvPr id="14" name="Ellipse 13">
              <a:extLst>
                <a:ext uri="{FF2B5EF4-FFF2-40B4-BE49-F238E27FC236}">
                  <a16:creationId xmlns:a16="http://schemas.microsoft.com/office/drawing/2014/main" id="{30E23B7F-B2AA-25A8-A5D5-0A97A8055086}"/>
                </a:ext>
              </a:extLst>
            </p:cNvPr>
            <p:cNvSpPr/>
            <p:nvPr/>
          </p:nvSpPr>
          <p:spPr>
            <a:xfrm>
              <a:off x="4133185" y="3099209"/>
              <a:ext cx="1586676"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Time Series Forecasting</a:t>
              </a:r>
            </a:p>
          </p:txBody>
        </p:sp>
        <p:sp>
          <p:nvSpPr>
            <p:cNvPr id="15" name="Ellipse 14">
              <a:extLst>
                <a:ext uri="{FF2B5EF4-FFF2-40B4-BE49-F238E27FC236}">
                  <a16:creationId xmlns:a16="http://schemas.microsoft.com/office/drawing/2014/main" id="{1213DD18-4754-F6AB-A955-AFE6BF319656}"/>
                </a:ext>
              </a:extLst>
            </p:cNvPr>
            <p:cNvSpPr/>
            <p:nvPr/>
          </p:nvSpPr>
          <p:spPr>
            <a:xfrm>
              <a:off x="6371708" y="3269952"/>
              <a:ext cx="1586676"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Chatbot Assistant</a:t>
              </a:r>
            </a:p>
          </p:txBody>
        </p:sp>
        <p:sp>
          <p:nvSpPr>
            <p:cNvPr id="16" name="Ellipse 15">
              <a:extLst>
                <a:ext uri="{FF2B5EF4-FFF2-40B4-BE49-F238E27FC236}">
                  <a16:creationId xmlns:a16="http://schemas.microsoft.com/office/drawing/2014/main" id="{5B6E4DA1-08F9-CD02-1CFE-A13D5994B6AA}"/>
                </a:ext>
              </a:extLst>
            </p:cNvPr>
            <p:cNvSpPr/>
            <p:nvPr/>
          </p:nvSpPr>
          <p:spPr>
            <a:xfrm>
              <a:off x="7958384" y="5023172"/>
              <a:ext cx="1751454"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a:t>AI for Software Engineering</a:t>
              </a:r>
            </a:p>
          </p:txBody>
        </p:sp>
        <p:sp>
          <p:nvSpPr>
            <p:cNvPr id="17" name="Ellipse 16">
              <a:extLst>
                <a:ext uri="{FF2B5EF4-FFF2-40B4-BE49-F238E27FC236}">
                  <a16:creationId xmlns:a16="http://schemas.microsoft.com/office/drawing/2014/main" id="{C36451D9-7C7C-5B8F-300A-3D0F4CCC35F7}"/>
                </a:ext>
              </a:extLst>
            </p:cNvPr>
            <p:cNvSpPr/>
            <p:nvPr/>
          </p:nvSpPr>
          <p:spPr>
            <a:xfrm>
              <a:off x="9474213" y="3264456"/>
              <a:ext cx="1751454"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a:t>Autonomous Agents</a:t>
              </a:r>
            </a:p>
          </p:txBody>
        </p:sp>
        <p:sp>
          <p:nvSpPr>
            <p:cNvPr id="18" name="Ellipse 17">
              <a:extLst>
                <a:ext uri="{FF2B5EF4-FFF2-40B4-BE49-F238E27FC236}">
                  <a16:creationId xmlns:a16="http://schemas.microsoft.com/office/drawing/2014/main" id="{3D0A909D-6938-1734-C8AF-5EF5C3A1709A}"/>
                </a:ext>
              </a:extLst>
            </p:cNvPr>
            <p:cNvSpPr/>
            <p:nvPr/>
          </p:nvSpPr>
          <p:spPr>
            <a:xfrm>
              <a:off x="6766056" y="4240165"/>
              <a:ext cx="1751454"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Media Creation</a:t>
              </a:r>
            </a:p>
          </p:txBody>
        </p:sp>
        <p:sp>
          <p:nvSpPr>
            <p:cNvPr id="19" name="Ellipse 18">
              <a:extLst>
                <a:ext uri="{FF2B5EF4-FFF2-40B4-BE49-F238E27FC236}">
                  <a16:creationId xmlns:a16="http://schemas.microsoft.com/office/drawing/2014/main" id="{F5DBCA97-7E1E-9FD4-ABD1-63DBCE195098}"/>
                </a:ext>
              </a:extLst>
            </p:cNvPr>
            <p:cNvSpPr/>
            <p:nvPr/>
          </p:nvSpPr>
          <p:spPr>
            <a:xfrm>
              <a:off x="2193016" y="5166911"/>
              <a:ext cx="2381881"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Recommendation Systems</a:t>
              </a:r>
            </a:p>
          </p:txBody>
        </p:sp>
        <p:sp>
          <p:nvSpPr>
            <p:cNvPr id="20" name="Ellipse 19">
              <a:extLst>
                <a:ext uri="{FF2B5EF4-FFF2-40B4-BE49-F238E27FC236}">
                  <a16:creationId xmlns:a16="http://schemas.microsoft.com/office/drawing/2014/main" id="{7F922A37-5E95-F009-409E-E3848490D9BB}"/>
                </a:ext>
              </a:extLst>
            </p:cNvPr>
            <p:cNvSpPr/>
            <p:nvPr/>
          </p:nvSpPr>
          <p:spPr>
            <a:xfrm>
              <a:off x="3310435" y="4275064"/>
              <a:ext cx="2177530"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Behavior based authentication</a:t>
              </a:r>
            </a:p>
          </p:txBody>
        </p:sp>
        <p:sp>
          <p:nvSpPr>
            <p:cNvPr id="21" name="Ellipse 20">
              <a:extLst>
                <a:ext uri="{FF2B5EF4-FFF2-40B4-BE49-F238E27FC236}">
                  <a16:creationId xmlns:a16="http://schemas.microsoft.com/office/drawing/2014/main" id="{3CA6C88B-718D-2B0D-F134-1A386B206B92}"/>
                </a:ext>
              </a:extLst>
            </p:cNvPr>
            <p:cNvSpPr/>
            <p:nvPr/>
          </p:nvSpPr>
          <p:spPr>
            <a:xfrm>
              <a:off x="9076537" y="4216127"/>
              <a:ext cx="1899250"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0" i="0">
                  <a:solidFill>
                    <a:schemeClr val="bg1"/>
                  </a:solidFill>
                  <a:effectLst/>
                </a:rPr>
                <a:t>Automatic summarization</a:t>
              </a:r>
            </a:p>
          </p:txBody>
        </p:sp>
      </p:grpSp>
    </p:spTree>
    <p:extLst>
      <p:ext uri="{BB962C8B-B14F-4D97-AF65-F5344CB8AC3E}">
        <p14:creationId xmlns:p14="http://schemas.microsoft.com/office/powerpoint/2010/main" val="28398084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6A4B4C-4884-92A5-2300-FA145818DEF0}"/>
              </a:ext>
            </a:extLst>
          </p:cNvPr>
          <p:cNvSpPr>
            <a:spLocks noGrp="1"/>
          </p:cNvSpPr>
          <p:nvPr>
            <p:ph type="title"/>
          </p:nvPr>
        </p:nvSpPr>
        <p:spPr/>
        <p:txBody>
          <a:bodyPr/>
          <a:lstStyle/>
          <a:p>
            <a:r>
              <a:rPr lang="en-US"/>
              <a:t>What is Generative AI?</a:t>
            </a:r>
          </a:p>
        </p:txBody>
      </p:sp>
      <p:sp>
        <p:nvSpPr>
          <p:cNvPr id="3" name="Espace réservé de la date 2">
            <a:extLst>
              <a:ext uri="{FF2B5EF4-FFF2-40B4-BE49-F238E27FC236}">
                <a16:creationId xmlns:a16="http://schemas.microsoft.com/office/drawing/2014/main" id="{F3D4E8C0-2222-7DF8-B636-3FBD931D705B}"/>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1C434AF7-6CDD-D41E-0A49-023A9C6ED86D}"/>
              </a:ext>
            </a:extLst>
          </p:cNvPr>
          <p:cNvSpPr>
            <a:spLocks noGrp="1"/>
          </p:cNvSpPr>
          <p:nvPr>
            <p:ph type="ftr" sz="quarter" idx="11"/>
          </p:nvPr>
        </p:nvSpPr>
        <p:spPr/>
        <p:txBody>
          <a:bodyPr/>
          <a:lstStyle/>
          <a:p>
            <a:r>
              <a:rPr lang="en-GB" noProof="1"/>
              <a:t>AI-ML-Big Data  | WL Labs | CTO | Internal | © Worldline</a:t>
            </a:r>
          </a:p>
        </p:txBody>
      </p:sp>
      <p:sp>
        <p:nvSpPr>
          <p:cNvPr id="5" name="Espace réservé du contenu 4">
            <a:extLst>
              <a:ext uri="{FF2B5EF4-FFF2-40B4-BE49-F238E27FC236}">
                <a16:creationId xmlns:a16="http://schemas.microsoft.com/office/drawing/2014/main" id="{CF9AC222-42B3-AC2F-640F-D1107E53084E}"/>
              </a:ext>
            </a:extLst>
          </p:cNvPr>
          <p:cNvSpPr>
            <a:spLocks noGrp="1"/>
          </p:cNvSpPr>
          <p:nvPr>
            <p:ph sz="quarter" idx="15"/>
          </p:nvPr>
        </p:nvSpPr>
        <p:spPr/>
        <p:txBody>
          <a:bodyPr/>
          <a:lstStyle/>
          <a:p>
            <a:r>
              <a:rPr lang="en-US" sz="1200"/>
              <a:t>Learn to generate new data which is like the training data</a:t>
            </a:r>
          </a:p>
          <a:p>
            <a:endParaRPr lang="en-US" sz="1200"/>
          </a:p>
          <a:p>
            <a:r>
              <a:rPr lang="en-US" sz="1200"/>
              <a:t>Several modalities:</a:t>
            </a:r>
          </a:p>
          <a:p>
            <a:pPr lvl="1"/>
            <a:r>
              <a:rPr lang="en-US" sz="1200"/>
              <a:t>Text to image (Stable Diffusion, Midjourney, Dall-E 2, …)</a:t>
            </a:r>
          </a:p>
          <a:p>
            <a:pPr lvl="1"/>
            <a:r>
              <a:rPr lang="en-US" sz="1200"/>
              <a:t>Text to text (LLMs like ChatGPT, Gemini, Claude or Llama 3, …)</a:t>
            </a:r>
          </a:p>
          <a:p>
            <a:pPr lvl="1"/>
            <a:r>
              <a:rPr lang="en-US" sz="1200"/>
              <a:t>Text to music (</a:t>
            </a:r>
            <a:r>
              <a:rPr lang="en-US" sz="1200" err="1"/>
              <a:t>Suno</a:t>
            </a:r>
            <a:r>
              <a:rPr lang="en-US" sz="1200"/>
              <a:t>, …)</a:t>
            </a:r>
          </a:p>
          <a:p>
            <a:pPr lvl="1"/>
            <a:r>
              <a:rPr lang="en-US" sz="1200"/>
              <a:t>Text to video (Sora, </a:t>
            </a:r>
            <a:r>
              <a:rPr lang="en-US" sz="1200" err="1"/>
              <a:t>Veo</a:t>
            </a:r>
            <a:r>
              <a:rPr lang="en-US" sz="1200"/>
              <a:t>, …)</a:t>
            </a:r>
          </a:p>
          <a:p>
            <a:pPr lvl="1"/>
            <a:r>
              <a:rPr lang="en-US" sz="1200"/>
              <a:t>[Text and image] to text (GPT-4, Gemini, …)</a:t>
            </a:r>
          </a:p>
          <a:p>
            <a:pPr lvl="1"/>
            <a:r>
              <a:rPr lang="en-US" sz="1200"/>
              <a:t>[Text, sound and image] to [text, sound] (GPT-4o, …)</a:t>
            </a:r>
          </a:p>
        </p:txBody>
      </p:sp>
    </p:spTree>
    <p:extLst>
      <p:ext uri="{BB962C8B-B14F-4D97-AF65-F5344CB8AC3E}">
        <p14:creationId xmlns:p14="http://schemas.microsoft.com/office/powerpoint/2010/main" val="9818920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080227-7C82-98C7-828C-54C1272F437A}"/>
              </a:ext>
            </a:extLst>
          </p:cNvPr>
          <p:cNvSpPr>
            <a:spLocks noGrp="1"/>
          </p:cNvSpPr>
          <p:nvPr>
            <p:ph type="title"/>
          </p:nvPr>
        </p:nvSpPr>
        <p:spPr/>
        <p:txBody>
          <a:bodyPr/>
          <a:lstStyle/>
          <a:p>
            <a:r>
              <a:rPr lang="en-US"/>
              <a:t>What made all this possible?</a:t>
            </a:r>
          </a:p>
        </p:txBody>
      </p:sp>
      <p:sp>
        <p:nvSpPr>
          <p:cNvPr id="3" name="Espace réservé de la date 2">
            <a:extLst>
              <a:ext uri="{FF2B5EF4-FFF2-40B4-BE49-F238E27FC236}">
                <a16:creationId xmlns:a16="http://schemas.microsoft.com/office/drawing/2014/main" id="{4F28C7AD-6BC9-B791-CCFA-695A56B0CC9D}"/>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0C76E0B3-3808-CB7D-1D8B-1E3C84D22148}"/>
              </a:ext>
            </a:extLst>
          </p:cNvPr>
          <p:cNvSpPr>
            <a:spLocks noGrp="1"/>
          </p:cNvSpPr>
          <p:nvPr>
            <p:ph type="ftr" sz="quarter" idx="11"/>
          </p:nvPr>
        </p:nvSpPr>
        <p:spPr/>
        <p:txBody>
          <a:bodyPr/>
          <a:lstStyle/>
          <a:p>
            <a:r>
              <a:rPr lang="en-GB" noProof="1"/>
              <a:t>AI-ML-Big Data  | WL Labs | CTO | Internal | © Worldline</a:t>
            </a:r>
          </a:p>
        </p:txBody>
      </p:sp>
      <p:sp>
        <p:nvSpPr>
          <p:cNvPr id="5" name="Espace réservé du contenu 4">
            <a:extLst>
              <a:ext uri="{FF2B5EF4-FFF2-40B4-BE49-F238E27FC236}">
                <a16:creationId xmlns:a16="http://schemas.microsoft.com/office/drawing/2014/main" id="{4409ACB0-B456-D209-014F-2FE7EF424BA8}"/>
              </a:ext>
            </a:extLst>
          </p:cNvPr>
          <p:cNvSpPr>
            <a:spLocks noGrp="1"/>
          </p:cNvSpPr>
          <p:nvPr>
            <p:ph sz="quarter" idx="15"/>
          </p:nvPr>
        </p:nvSpPr>
        <p:spPr/>
        <p:txBody>
          <a:bodyPr/>
          <a:lstStyle/>
          <a:p>
            <a:r>
              <a:rPr lang="en-US" sz="1200"/>
              <a:t>A huge quantity of high-quality data</a:t>
            </a:r>
          </a:p>
          <a:p>
            <a:pPr lvl="1"/>
            <a:r>
              <a:rPr lang="en-US" sz="1200"/>
              <a:t>LLMs are trained on the whole Internet essentially, and fine-tuned using human curated data</a:t>
            </a:r>
          </a:p>
          <a:p>
            <a:pPr lvl="1"/>
            <a:endParaRPr lang="en-US" sz="1200"/>
          </a:p>
          <a:p>
            <a:r>
              <a:rPr lang="en-US" sz="1200"/>
              <a:t>A huge quantity of highly efficient hardware</a:t>
            </a:r>
          </a:p>
          <a:p>
            <a:pPr lvl="1"/>
            <a:r>
              <a:rPr lang="en-US" sz="1200"/>
              <a:t>GPUs can be organized in huge clusters to train large models at scale</a:t>
            </a:r>
          </a:p>
          <a:p>
            <a:pPr lvl="1"/>
            <a:endParaRPr lang="en-US" sz="1200"/>
          </a:p>
          <a:p>
            <a:r>
              <a:rPr lang="en-US" sz="1200"/>
              <a:t>New neural network architectures / algorithms</a:t>
            </a:r>
          </a:p>
          <a:p>
            <a:pPr lvl="1"/>
            <a:r>
              <a:rPr lang="en-US" sz="1200"/>
              <a:t>Diffusion models</a:t>
            </a:r>
          </a:p>
          <a:p>
            <a:pPr lvl="1"/>
            <a:r>
              <a:rPr lang="en-US" sz="1200"/>
              <a:t>Transformer</a:t>
            </a:r>
          </a:p>
        </p:txBody>
      </p:sp>
    </p:spTree>
    <p:extLst>
      <p:ext uri="{BB962C8B-B14F-4D97-AF65-F5344CB8AC3E}">
        <p14:creationId xmlns:p14="http://schemas.microsoft.com/office/powerpoint/2010/main" val="24766187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9DB8F-0A16-593E-F8A4-47E468982119}"/>
              </a:ext>
            </a:extLst>
          </p:cNvPr>
          <p:cNvSpPr>
            <a:spLocks noGrp="1"/>
          </p:cNvSpPr>
          <p:nvPr>
            <p:ph type="title"/>
          </p:nvPr>
        </p:nvSpPr>
        <p:spPr/>
        <p:txBody>
          <a:bodyPr/>
          <a:lstStyle/>
          <a:p>
            <a:r>
              <a:rPr lang="en-US"/>
              <a:t>Diffusion models</a:t>
            </a:r>
          </a:p>
        </p:txBody>
      </p:sp>
      <p:sp>
        <p:nvSpPr>
          <p:cNvPr id="3" name="Espace réservé de la date 2">
            <a:extLst>
              <a:ext uri="{FF2B5EF4-FFF2-40B4-BE49-F238E27FC236}">
                <a16:creationId xmlns:a16="http://schemas.microsoft.com/office/drawing/2014/main" id="{D5E33D48-7AFA-33F3-FA9B-E53A71BF7F34}"/>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4087F706-F59B-95C0-4345-02698451CD8F}"/>
              </a:ext>
            </a:extLst>
          </p:cNvPr>
          <p:cNvSpPr>
            <a:spLocks noGrp="1"/>
          </p:cNvSpPr>
          <p:nvPr>
            <p:ph type="ftr" sz="quarter" idx="11"/>
          </p:nvPr>
        </p:nvSpPr>
        <p:spPr/>
        <p:txBody>
          <a:bodyPr/>
          <a:lstStyle/>
          <a:p>
            <a:r>
              <a:rPr lang="en-GB" noProof="1"/>
              <a:t>AI-ML-Big Data  | WL Labs | CTO | Internal | © Worldline</a:t>
            </a:r>
          </a:p>
        </p:txBody>
      </p:sp>
      <p:pic>
        <p:nvPicPr>
          <p:cNvPr id="1026" name="Picture 2" descr="Improving Diffusion Models as an Alternative To GANs, Part 1 | NVIDIA  Technical Blog">
            <a:extLst>
              <a:ext uri="{FF2B5EF4-FFF2-40B4-BE49-F238E27FC236}">
                <a16:creationId xmlns:a16="http://schemas.microsoft.com/office/drawing/2014/main" id="{E2251238-06A4-AC28-2A17-A42D76D3B853}"/>
              </a:ext>
            </a:extLst>
          </p:cNvPr>
          <p:cNvPicPr>
            <a:picLocks noGrp="1" noChangeAspect="1" noChangeArrowheads="1"/>
          </p:cNvPicPr>
          <p:nvPr>
            <p:ph sz="quarter" idx="15"/>
          </p:nvPr>
        </p:nvPicPr>
        <p:blipFill rotWithShape="1">
          <a:blip r:embed="rId2">
            <a:extLst>
              <a:ext uri="{28A0092B-C50C-407E-A947-70E740481C1C}">
                <a14:useLocalDpi xmlns:a14="http://schemas.microsoft.com/office/drawing/2010/main" val="0"/>
              </a:ext>
            </a:extLst>
          </a:blip>
          <a:srcRect t="20406" b="24915"/>
          <a:stretch/>
        </p:blipFill>
        <p:spPr bwMode="auto">
          <a:xfrm>
            <a:off x="3443478" y="343577"/>
            <a:ext cx="3796166" cy="1167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are Diffusion Models? | Lil'Log">
            <a:extLst>
              <a:ext uri="{FF2B5EF4-FFF2-40B4-BE49-F238E27FC236}">
                <a16:creationId xmlns:a16="http://schemas.microsoft.com/office/drawing/2014/main" id="{975E2367-181B-EA88-BE33-29185CC1C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408" y="1511350"/>
            <a:ext cx="5916306" cy="294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9987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0FD283-2B2E-0E52-80F0-15F201E65064}"/>
              </a:ext>
            </a:extLst>
          </p:cNvPr>
          <p:cNvSpPr>
            <a:spLocks noGrp="1"/>
          </p:cNvSpPr>
          <p:nvPr>
            <p:ph type="title"/>
          </p:nvPr>
        </p:nvSpPr>
        <p:spPr/>
        <p:txBody>
          <a:bodyPr/>
          <a:lstStyle/>
          <a:p>
            <a:r>
              <a:rPr lang="en-US"/>
              <a:t>Transformer</a:t>
            </a:r>
          </a:p>
        </p:txBody>
      </p:sp>
      <p:sp>
        <p:nvSpPr>
          <p:cNvPr id="3" name="Espace réservé de la date 2">
            <a:extLst>
              <a:ext uri="{FF2B5EF4-FFF2-40B4-BE49-F238E27FC236}">
                <a16:creationId xmlns:a16="http://schemas.microsoft.com/office/drawing/2014/main" id="{DD255EDE-B0A1-89A3-7129-D814F67B4F39}"/>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93C28107-F83D-237B-9A53-37337FD17B88}"/>
              </a:ext>
            </a:extLst>
          </p:cNvPr>
          <p:cNvSpPr>
            <a:spLocks noGrp="1"/>
          </p:cNvSpPr>
          <p:nvPr>
            <p:ph type="ftr" sz="quarter" idx="11"/>
          </p:nvPr>
        </p:nvSpPr>
        <p:spPr/>
        <p:txBody>
          <a:bodyPr/>
          <a:lstStyle/>
          <a:p>
            <a:r>
              <a:rPr lang="en-GB" noProof="1"/>
              <a:t>AI-ML-Big Data  | WL Labs | CTO | Internal | © Worldline</a:t>
            </a:r>
          </a:p>
        </p:txBody>
      </p:sp>
      <p:pic>
        <p:nvPicPr>
          <p:cNvPr id="2050" name="Picture 2" descr="Transformer Neural Networks: A Step-by-Step Breakdown | Built In">
            <a:extLst>
              <a:ext uri="{FF2B5EF4-FFF2-40B4-BE49-F238E27FC236}">
                <a16:creationId xmlns:a16="http://schemas.microsoft.com/office/drawing/2014/main" id="{23A28B92-E9DC-C1C9-E31A-E5B966BAFEEF}"/>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26566" y="1109155"/>
            <a:ext cx="2477232" cy="35782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75F983B8-5983-D140-D51D-7D94F9409353}"/>
              </a:ext>
            </a:extLst>
          </p:cNvPr>
          <p:cNvSpPr/>
          <p:nvPr/>
        </p:nvSpPr>
        <p:spPr>
          <a:xfrm>
            <a:off x="426566" y="2175489"/>
            <a:ext cx="1217961" cy="2484382"/>
          </a:xfrm>
          <a:prstGeom prst="roundRect">
            <a:avLst/>
          </a:prstGeom>
          <a:solidFill>
            <a:srgbClr val="46BEAA">
              <a:alpha val="5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496EF372-51FD-B0C7-E25C-BB57621FF877}"/>
              </a:ext>
            </a:extLst>
          </p:cNvPr>
          <p:cNvSpPr txBox="1"/>
          <p:nvPr/>
        </p:nvSpPr>
        <p:spPr>
          <a:xfrm>
            <a:off x="699625" y="1906547"/>
            <a:ext cx="692497" cy="207749"/>
          </a:xfrm>
          <a:prstGeom prst="rect">
            <a:avLst/>
          </a:prstGeom>
          <a:noFill/>
        </p:spPr>
        <p:txBody>
          <a:bodyPr wrap="none" lIns="0" tIns="0" rIns="0" bIns="0" rtlCol="0">
            <a:spAutoFit/>
          </a:bodyPr>
          <a:lstStyle/>
          <a:p>
            <a:r>
              <a:rPr lang="en-US" b="1">
                <a:solidFill>
                  <a:schemeClr val="accent1"/>
                </a:solidFill>
              </a:rPr>
              <a:t>Encoder</a:t>
            </a:r>
          </a:p>
        </p:txBody>
      </p:sp>
      <p:sp>
        <p:nvSpPr>
          <p:cNvPr id="9" name="Rectangle : coins arrondis 8">
            <a:extLst>
              <a:ext uri="{FF2B5EF4-FFF2-40B4-BE49-F238E27FC236}">
                <a16:creationId xmlns:a16="http://schemas.microsoft.com/office/drawing/2014/main" id="{9483937C-9765-6F70-E0D8-A5F9DF04C3F7}"/>
              </a:ext>
            </a:extLst>
          </p:cNvPr>
          <p:cNvSpPr/>
          <p:nvPr/>
        </p:nvSpPr>
        <p:spPr>
          <a:xfrm>
            <a:off x="1644527" y="1081647"/>
            <a:ext cx="1259271" cy="3578224"/>
          </a:xfrm>
          <a:prstGeom prst="roundRect">
            <a:avLst/>
          </a:prstGeom>
          <a:solidFill>
            <a:srgbClr val="F08791">
              <a:alpha val="54902"/>
            </a:srgb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8F7F8902-FEE3-07DD-F490-5195647D7097}"/>
              </a:ext>
            </a:extLst>
          </p:cNvPr>
          <p:cNvSpPr txBox="1"/>
          <p:nvPr/>
        </p:nvSpPr>
        <p:spPr>
          <a:xfrm>
            <a:off x="1948568" y="810561"/>
            <a:ext cx="692497" cy="207749"/>
          </a:xfrm>
          <a:prstGeom prst="rect">
            <a:avLst/>
          </a:prstGeom>
          <a:noFill/>
        </p:spPr>
        <p:txBody>
          <a:bodyPr wrap="none" lIns="0" tIns="0" rIns="0" bIns="0" rtlCol="0">
            <a:spAutoFit/>
          </a:bodyPr>
          <a:lstStyle/>
          <a:p>
            <a:r>
              <a:rPr lang="en-US" b="1">
                <a:solidFill>
                  <a:schemeClr val="accent4"/>
                </a:solidFill>
              </a:rPr>
              <a:t>Decoder</a:t>
            </a:r>
          </a:p>
        </p:txBody>
      </p:sp>
      <p:sp>
        <p:nvSpPr>
          <p:cNvPr id="16" name="ZoneTexte 15">
            <a:extLst>
              <a:ext uri="{FF2B5EF4-FFF2-40B4-BE49-F238E27FC236}">
                <a16:creationId xmlns:a16="http://schemas.microsoft.com/office/drawing/2014/main" id="{A1411A06-96AC-4CA2-4723-E16F912EBFC6}"/>
              </a:ext>
            </a:extLst>
          </p:cNvPr>
          <p:cNvSpPr txBox="1"/>
          <p:nvPr/>
        </p:nvSpPr>
        <p:spPr>
          <a:xfrm>
            <a:off x="4170526" y="4236248"/>
            <a:ext cx="605935" cy="246221"/>
          </a:xfrm>
          <a:prstGeom prst="rect">
            <a:avLst/>
          </a:prstGeom>
          <a:noFill/>
        </p:spPr>
        <p:txBody>
          <a:bodyPr wrap="none" lIns="0" tIns="0" rIns="0" bIns="0" rtlCol="0">
            <a:spAutoFit/>
          </a:bodyPr>
          <a:lstStyle/>
          <a:p>
            <a:r>
              <a:rPr lang="en-US" sz="1600"/>
              <a:t>My cat</a:t>
            </a:r>
          </a:p>
        </p:txBody>
      </p:sp>
      <p:sp>
        <p:nvSpPr>
          <p:cNvPr id="17" name="Rectangle : coins arrondis 16">
            <a:extLst>
              <a:ext uri="{FF2B5EF4-FFF2-40B4-BE49-F238E27FC236}">
                <a16:creationId xmlns:a16="http://schemas.microsoft.com/office/drawing/2014/main" id="{1C3F33D1-BA81-6DFB-17E1-0557FB86A7F6}"/>
              </a:ext>
            </a:extLst>
          </p:cNvPr>
          <p:cNvSpPr/>
          <p:nvPr/>
        </p:nvSpPr>
        <p:spPr>
          <a:xfrm>
            <a:off x="3846926" y="2698493"/>
            <a:ext cx="1259271" cy="961379"/>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Decoder</a:t>
            </a:r>
          </a:p>
        </p:txBody>
      </p:sp>
      <p:sp>
        <p:nvSpPr>
          <p:cNvPr id="18" name="Flèche : bas 17">
            <a:extLst>
              <a:ext uri="{FF2B5EF4-FFF2-40B4-BE49-F238E27FC236}">
                <a16:creationId xmlns:a16="http://schemas.microsoft.com/office/drawing/2014/main" id="{4185AA60-34C4-FA3C-3B87-54AE42EC1ECE}"/>
              </a:ext>
            </a:extLst>
          </p:cNvPr>
          <p:cNvSpPr/>
          <p:nvPr/>
        </p:nvSpPr>
        <p:spPr>
          <a:xfrm rot="10800000">
            <a:off x="4348812" y="3786723"/>
            <a:ext cx="255494" cy="35634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Flèche : bas 18">
            <a:extLst>
              <a:ext uri="{FF2B5EF4-FFF2-40B4-BE49-F238E27FC236}">
                <a16:creationId xmlns:a16="http://schemas.microsoft.com/office/drawing/2014/main" id="{42F8D207-A3A8-B8BC-76F6-14CD4E9E1187}"/>
              </a:ext>
            </a:extLst>
          </p:cNvPr>
          <p:cNvSpPr/>
          <p:nvPr/>
        </p:nvSpPr>
        <p:spPr>
          <a:xfrm rot="10800000">
            <a:off x="4356020" y="2213494"/>
            <a:ext cx="255494" cy="35634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D0CE8D-CFBE-C204-3063-65BE6E2ADD15}"/>
              </a:ext>
            </a:extLst>
          </p:cNvPr>
          <p:cNvSpPr/>
          <p:nvPr/>
        </p:nvSpPr>
        <p:spPr>
          <a:xfrm>
            <a:off x="3601333" y="809352"/>
            <a:ext cx="132816" cy="827021"/>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60EB7B-0A31-D1BA-8E4E-01CF915CFB26}"/>
              </a:ext>
            </a:extLst>
          </p:cNvPr>
          <p:cNvSpPr/>
          <p:nvPr/>
        </p:nvSpPr>
        <p:spPr>
          <a:xfrm>
            <a:off x="3942172" y="956946"/>
            <a:ext cx="132816" cy="679427"/>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93D9A3C-A32D-DEF9-A030-5894ECF1B0A0}"/>
              </a:ext>
            </a:extLst>
          </p:cNvPr>
          <p:cNvSpPr/>
          <p:nvPr/>
        </p:nvSpPr>
        <p:spPr>
          <a:xfrm>
            <a:off x="4283011" y="1081826"/>
            <a:ext cx="132816" cy="557983"/>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477F3F-8B53-E5EA-D6EF-E0ACB5D73E83}"/>
              </a:ext>
            </a:extLst>
          </p:cNvPr>
          <p:cNvSpPr/>
          <p:nvPr/>
        </p:nvSpPr>
        <p:spPr>
          <a:xfrm>
            <a:off x="4687202" y="1493784"/>
            <a:ext cx="132816" cy="146025"/>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AF9043-1E8F-BEF2-E052-9FE4C2D04C48}"/>
              </a:ext>
            </a:extLst>
          </p:cNvPr>
          <p:cNvSpPr/>
          <p:nvPr/>
        </p:nvSpPr>
        <p:spPr>
          <a:xfrm>
            <a:off x="5081046" y="1560459"/>
            <a:ext cx="132816" cy="79350"/>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ZoneTexte 25">
            <a:extLst>
              <a:ext uri="{FF2B5EF4-FFF2-40B4-BE49-F238E27FC236}">
                <a16:creationId xmlns:a16="http://schemas.microsoft.com/office/drawing/2014/main" id="{56AC6EB4-2205-1B50-4B63-EC5C15F89CB6}"/>
              </a:ext>
            </a:extLst>
          </p:cNvPr>
          <p:cNvSpPr txBox="1"/>
          <p:nvPr/>
        </p:nvSpPr>
        <p:spPr>
          <a:xfrm>
            <a:off x="3582782" y="1655964"/>
            <a:ext cx="169918" cy="107722"/>
          </a:xfrm>
          <a:prstGeom prst="rect">
            <a:avLst/>
          </a:prstGeom>
          <a:noFill/>
        </p:spPr>
        <p:txBody>
          <a:bodyPr wrap="none" lIns="0" tIns="0" rIns="0" bIns="0" rtlCol="0">
            <a:spAutoFit/>
          </a:bodyPr>
          <a:lstStyle/>
          <a:p>
            <a:r>
              <a:rPr lang="en-US" sz="700"/>
              <a:t>eats</a:t>
            </a:r>
            <a:endParaRPr lang="en-US" sz="1000"/>
          </a:p>
        </p:txBody>
      </p:sp>
      <p:sp>
        <p:nvSpPr>
          <p:cNvPr id="27" name="ZoneTexte 26">
            <a:extLst>
              <a:ext uri="{FF2B5EF4-FFF2-40B4-BE49-F238E27FC236}">
                <a16:creationId xmlns:a16="http://schemas.microsoft.com/office/drawing/2014/main" id="{DF20A7E9-6155-419C-48A8-C20F7EF8A67F}"/>
              </a:ext>
            </a:extLst>
          </p:cNvPr>
          <p:cNvSpPr txBox="1"/>
          <p:nvPr/>
        </p:nvSpPr>
        <p:spPr>
          <a:xfrm>
            <a:off x="3871083" y="1655964"/>
            <a:ext cx="258084" cy="107722"/>
          </a:xfrm>
          <a:prstGeom prst="rect">
            <a:avLst/>
          </a:prstGeom>
          <a:noFill/>
        </p:spPr>
        <p:txBody>
          <a:bodyPr wrap="none" lIns="0" tIns="0" rIns="0" bIns="0" rtlCol="0">
            <a:spAutoFit/>
          </a:bodyPr>
          <a:lstStyle/>
          <a:p>
            <a:r>
              <a:rPr lang="en-US" sz="700"/>
              <a:t>sleeps</a:t>
            </a:r>
            <a:endParaRPr lang="en-US" sz="1000"/>
          </a:p>
        </p:txBody>
      </p:sp>
      <p:sp>
        <p:nvSpPr>
          <p:cNvPr id="31" name="ZoneTexte 30">
            <a:extLst>
              <a:ext uri="{FF2B5EF4-FFF2-40B4-BE49-F238E27FC236}">
                <a16:creationId xmlns:a16="http://schemas.microsoft.com/office/drawing/2014/main" id="{F6C19E65-DD12-5A3E-73ED-AFB8403BE2C3}"/>
              </a:ext>
            </a:extLst>
          </p:cNvPr>
          <p:cNvSpPr txBox="1"/>
          <p:nvPr/>
        </p:nvSpPr>
        <p:spPr>
          <a:xfrm>
            <a:off x="4968719" y="1660737"/>
            <a:ext cx="357470" cy="107722"/>
          </a:xfrm>
          <a:prstGeom prst="rect">
            <a:avLst/>
          </a:prstGeom>
          <a:noFill/>
        </p:spPr>
        <p:txBody>
          <a:bodyPr wrap="none" lIns="0" tIns="0" rIns="0" bIns="0" rtlCol="0">
            <a:spAutoFit/>
          </a:bodyPr>
          <a:lstStyle/>
          <a:p>
            <a:r>
              <a:rPr lang="en-US" sz="700"/>
              <a:t>explodes</a:t>
            </a:r>
            <a:endParaRPr lang="en-US"/>
          </a:p>
        </p:txBody>
      </p:sp>
      <p:sp>
        <p:nvSpPr>
          <p:cNvPr id="2048" name="ZoneTexte 2047">
            <a:extLst>
              <a:ext uri="{FF2B5EF4-FFF2-40B4-BE49-F238E27FC236}">
                <a16:creationId xmlns:a16="http://schemas.microsoft.com/office/drawing/2014/main" id="{2924E48A-0B91-6CA1-4A4B-C13AA3F65B61}"/>
              </a:ext>
            </a:extLst>
          </p:cNvPr>
          <p:cNvSpPr txBox="1"/>
          <p:nvPr/>
        </p:nvSpPr>
        <p:spPr>
          <a:xfrm>
            <a:off x="4674261" y="1656304"/>
            <a:ext cx="158698" cy="107722"/>
          </a:xfrm>
          <a:prstGeom prst="rect">
            <a:avLst/>
          </a:prstGeom>
          <a:noFill/>
        </p:spPr>
        <p:txBody>
          <a:bodyPr wrap="none" lIns="0" tIns="0" rIns="0" bIns="0" rtlCol="0">
            <a:spAutoFit/>
          </a:bodyPr>
          <a:lstStyle/>
          <a:p>
            <a:r>
              <a:rPr lang="en-US" sz="700"/>
              <a:t>flies</a:t>
            </a:r>
            <a:endParaRPr lang="en-US"/>
          </a:p>
        </p:txBody>
      </p:sp>
      <p:sp>
        <p:nvSpPr>
          <p:cNvPr id="2049" name="ZoneTexte 2048">
            <a:extLst>
              <a:ext uri="{FF2B5EF4-FFF2-40B4-BE49-F238E27FC236}">
                <a16:creationId xmlns:a16="http://schemas.microsoft.com/office/drawing/2014/main" id="{1141AA9D-86E8-C442-E3E4-0CEC1C16D02B}"/>
              </a:ext>
            </a:extLst>
          </p:cNvPr>
          <p:cNvSpPr txBox="1"/>
          <p:nvPr/>
        </p:nvSpPr>
        <p:spPr>
          <a:xfrm>
            <a:off x="4510426" y="1648329"/>
            <a:ext cx="89768" cy="107722"/>
          </a:xfrm>
          <a:prstGeom prst="rect">
            <a:avLst/>
          </a:prstGeom>
          <a:noFill/>
        </p:spPr>
        <p:txBody>
          <a:bodyPr wrap="none" lIns="0" tIns="0" rIns="0" bIns="0" rtlCol="0">
            <a:spAutoFit/>
          </a:bodyPr>
          <a:lstStyle/>
          <a:p>
            <a:r>
              <a:rPr lang="en-US" sz="700"/>
              <a:t>…</a:t>
            </a:r>
            <a:endParaRPr lang="en-US"/>
          </a:p>
        </p:txBody>
      </p:sp>
      <p:sp>
        <p:nvSpPr>
          <p:cNvPr id="2051" name="ZoneTexte 2050">
            <a:extLst>
              <a:ext uri="{FF2B5EF4-FFF2-40B4-BE49-F238E27FC236}">
                <a16:creationId xmlns:a16="http://schemas.microsoft.com/office/drawing/2014/main" id="{A51C2A45-FB61-2DE1-2E3F-71BE1273D48D}"/>
              </a:ext>
            </a:extLst>
          </p:cNvPr>
          <p:cNvSpPr txBox="1"/>
          <p:nvPr/>
        </p:nvSpPr>
        <p:spPr>
          <a:xfrm>
            <a:off x="4245632" y="1655964"/>
            <a:ext cx="208390" cy="107722"/>
          </a:xfrm>
          <a:prstGeom prst="rect">
            <a:avLst/>
          </a:prstGeom>
          <a:noFill/>
        </p:spPr>
        <p:txBody>
          <a:bodyPr wrap="none" lIns="0" tIns="0" rIns="0" bIns="0" rtlCol="0">
            <a:spAutoFit/>
          </a:bodyPr>
          <a:lstStyle/>
          <a:p>
            <a:r>
              <a:rPr lang="en-US" sz="700"/>
              <a:t>plays</a:t>
            </a:r>
            <a:endParaRPr lang="en-US" sz="1000"/>
          </a:p>
        </p:txBody>
      </p:sp>
      <p:sp>
        <p:nvSpPr>
          <p:cNvPr id="2052" name="Ellipse 2051">
            <a:extLst>
              <a:ext uri="{FF2B5EF4-FFF2-40B4-BE49-F238E27FC236}">
                <a16:creationId xmlns:a16="http://schemas.microsoft.com/office/drawing/2014/main" id="{456D4136-4A35-E325-F927-9D8E67CABB9C}"/>
              </a:ext>
            </a:extLst>
          </p:cNvPr>
          <p:cNvSpPr/>
          <p:nvPr/>
        </p:nvSpPr>
        <p:spPr>
          <a:xfrm>
            <a:off x="3808216" y="833716"/>
            <a:ext cx="381012" cy="1125561"/>
          </a:xfrm>
          <a:prstGeom prst="ellipse">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7" name="Rectangle 2086">
            <a:extLst>
              <a:ext uri="{FF2B5EF4-FFF2-40B4-BE49-F238E27FC236}">
                <a16:creationId xmlns:a16="http://schemas.microsoft.com/office/drawing/2014/main" id="{0665FA2F-2C24-2A95-4220-92C5D8503BD5}"/>
              </a:ext>
            </a:extLst>
          </p:cNvPr>
          <p:cNvSpPr/>
          <p:nvPr/>
        </p:nvSpPr>
        <p:spPr>
          <a:xfrm>
            <a:off x="3225950" y="530525"/>
            <a:ext cx="2400300" cy="1556118"/>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8" name="ZoneTexte 2087">
            <a:extLst>
              <a:ext uri="{FF2B5EF4-FFF2-40B4-BE49-F238E27FC236}">
                <a16:creationId xmlns:a16="http://schemas.microsoft.com/office/drawing/2014/main" id="{B035EF4E-A732-AE12-3785-E1E34AF0756A}"/>
              </a:ext>
            </a:extLst>
          </p:cNvPr>
          <p:cNvSpPr txBox="1"/>
          <p:nvPr/>
        </p:nvSpPr>
        <p:spPr>
          <a:xfrm>
            <a:off x="6572074" y="4236248"/>
            <a:ext cx="1301639" cy="246221"/>
          </a:xfrm>
          <a:prstGeom prst="rect">
            <a:avLst/>
          </a:prstGeom>
          <a:noFill/>
        </p:spPr>
        <p:txBody>
          <a:bodyPr wrap="none" lIns="0" tIns="0" rIns="0" bIns="0" rtlCol="0">
            <a:spAutoFit/>
          </a:bodyPr>
          <a:lstStyle/>
          <a:p>
            <a:pPr algn="ctr"/>
            <a:r>
              <a:rPr lang="en-US" sz="1600"/>
              <a:t>My cat </a:t>
            </a:r>
            <a:r>
              <a:rPr lang="en-US" sz="1600" b="1"/>
              <a:t>sleeps</a:t>
            </a:r>
          </a:p>
        </p:txBody>
      </p:sp>
      <p:sp>
        <p:nvSpPr>
          <p:cNvPr id="2089" name="Rectangle : coins arrondis 2088">
            <a:extLst>
              <a:ext uri="{FF2B5EF4-FFF2-40B4-BE49-F238E27FC236}">
                <a16:creationId xmlns:a16="http://schemas.microsoft.com/office/drawing/2014/main" id="{E3E04EBC-0492-A86F-098A-53F50000A607}"/>
              </a:ext>
            </a:extLst>
          </p:cNvPr>
          <p:cNvSpPr/>
          <p:nvPr/>
        </p:nvSpPr>
        <p:spPr>
          <a:xfrm>
            <a:off x="6596325" y="2698493"/>
            <a:ext cx="1259271" cy="961379"/>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Decoder</a:t>
            </a:r>
          </a:p>
        </p:txBody>
      </p:sp>
      <p:sp>
        <p:nvSpPr>
          <p:cNvPr id="2090" name="Flèche : bas 2089">
            <a:extLst>
              <a:ext uri="{FF2B5EF4-FFF2-40B4-BE49-F238E27FC236}">
                <a16:creationId xmlns:a16="http://schemas.microsoft.com/office/drawing/2014/main" id="{DA216BF4-36BC-1288-E6DB-3E293327D2D4}"/>
              </a:ext>
            </a:extLst>
          </p:cNvPr>
          <p:cNvSpPr/>
          <p:nvPr/>
        </p:nvSpPr>
        <p:spPr>
          <a:xfrm rot="10800000">
            <a:off x="7098211" y="3786723"/>
            <a:ext cx="255494" cy="35634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1" name="Flèche : bas 2090">
            <a:extLst>
              <a:ext uri="{FF2B5EF4-FFF2-40B4-BE49-F238E27FC236}">
                <a16:creationId xmlns:a16="http://schemas.microsoft.com/office/drawing/2014/main" id="{EE533653-86AE-CDD4-59D7-36DDF706883A}"/>
              </a:ext>
            </a:extLst>
          </p:cNvPr>
          <p:cNvSpPr/>
          <p:nvPr/>
        </p:nvSpPr>
        <p:spPr>
          <a:xfrm rot="10800000">
            <a:off x="7105419" y="2213494"/>
            <a:ext cx="255494" cy="35634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09D088BA-F24E-B0D7-2103-80D8FE31F341}"/>
              </a:ext>
            </a:extLst>
          </p:cNvPr>
          <p:cNvSpPr/>
          <p:nvPr/>
        </p:nvSpPr>
        <p:spPr>
          <a:xfrm>
            <a:off x="6350732" y="809352"/>
            <a:ext cx="132816" cy="827021"/>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9B076497-2611-0D90-E7DD-7E684020244A}"/>
              </a:ext>
            </a:extLst>
          </p:cNvPr>
          <p:cNvSpPr/>
          <p:nvPr/>
        </p:nvSpPr>
        <p:spPr>
          <a:xfrm>
            <a:off x="6691571" y="956946"/>
            <a:ext cx="132816" cy="679427"/>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4D6A813F-7386-BB5E-4D7C-D8F4F82B6139}"/>
              </a:ext>
            </a:extLst>
          </p:cNvPr>
          <p:cNvSpPr/>
          <p:nvPr/>
        </p:nvSpPr>
        <p:spPr>
          <a:xfrm>
            <a:off x="7032410" y="1081826"/>
            <a:ext cx="132816" cy="557983"/>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9803CF83-7358-B494-49AF-16811BCD97C0}"/>
              </a:ext>
            </a:extLst>
          </p:cNvPr>
          <p:cNvSpPr/>
          <p:nvPr/>
        </p:nvSpPr>
        <p:spPr>
          <a:xfrm>
            <a:off x="7436601" y="1493784"/>
            <a:ext cx="132816" cy="146025"/>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932834B-CBB4-BF91-BFB2-1930775C6D31}"/>
              </a:ext>
            </a:extLst>
          </p:cNvPr>
          <p:cNvSpPr/>
          <p:nvPr/>
        </p:nvSpPr>
        <p:spPr>
          <a:xfrm>
            <a:off x="7830445" y="1560459"/>
            <a:ext cx="132816" cy="79350"/>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7" name="ZoneTexte 2096">
            <a:extLst>
              <a:ext uri="{FF2B5EF4-FFF2-40B4-BE49-F238E27FC236}">
                <a16:creationId xmlns:a16="http://schemas.microsoft.com/office/drawing/2014/main" id="{2AEC6975-FF92-C71A-7235-C379CE95A66E}"/>
              </a:ext>
            </a:extLst>
          </p:cNvPr>
          <p:cNvSpPr txBox="1"/>
          <p:nvPr/>
        </p:nvSpPr>
        <p:spPr>
          <a:xfrm>
            <a:off x="6367447" y="1655964"/>
            <a:ext cx="99387" cy="107722"/>
          </a:xfrm>
          <a:prstGeom prst="rect">
            <a:avLst/>
          </a:prstGeom>
          <a:noFill/>
        </p:spPr>
        <p:txBody>
          <a:bodyPr wrap="none" lIns="0" tIns="0" rIns="0" bIns="0" rtlCol="0">
            <a:spAutoFit/>
          </a:bodyPr>
          <a:lstStyle/>
          <a:p>
            <a:pPr algn="ctr"/>
            <a:r>
              <a:rPr lang="en-US" sz="700"/>
              <a:t>on</a:t>
            </a:r>
            <a:endParaRPr lang="en-US" sz="1000"/>
          </a:p>
        </p:txBody>
      </p:sp>
      <p:sp>
        <p:nvSpPr>
          <p:cNvPr id="2098" name="ZoneTexte 2097">
            <a:extLst>
              <a:ext uri="{FF2B5EF4-FFF2-40B4-BE49-F238E27FC236}">
                <a16:creationId xmlns:a16="http://schemas.microsoft.com/office/drawing/2014/main" id="{F593ED20-9C9E-537A-40BC-896A24310D22}"/>
              </a:ext>
            </a:extLst>
          </p:cNvPr>
          <p:cNvSpPr txBox="1"/>
          <p:nvPr/>
        </p:nvSpPr>
        <p:spPr>
          <a:xfrm>
            <a:off x="6715059" y="1655964"/>
            <a:ext cx="68930" cy="107722"/>
          </a:xfrm>
          <a:prstGeom prst="rect">
            <a:avLst/>
          </a:prstGeom>
          <a:noFill/>
        </p:spPr>
        <p:txBody>
          <a:bodyPr wrap="none" lIns="0" tIns="0" rIns="0" bIns="0" rtlCol="0">
            <a:spAutoFit/>
          </a:bodyPr>
          <a:lstStyle/>
          <a:p>
            <a:pPr algn="ctr"/>
            <a:r>
              <a:rPr lang="en-US" sz="700"/>
              <a:t>in</a:t>
            </a:r>
            <a:endParaRPr lang="en-US" sz="1000"/>
          </a:p>
        </p:txBody>
      </p:sp>
      <p:sp>
        <p:nvSpPr>
          <p:cNvPr id="2099" name="ZoneTexte 2098">
            <a:extLst>
              <a:ext uri="{FF2B5EF4-FFF2-40B4-BE49-F238E27FC236}">
                <a16:creationId xmlns:a16="http://schemas.microsoft.com/office/drawing/2014/main" id="{30E1D3F2-64B1-1AA8-467F-29F8C3D447A6}"/>
              </a:ext>
            </a:extLst>
          </p:cNvPr>
          <p:cNvSpPr txBox="1"/>
          <p:nvPr/>
        </p:nvSpPr>
        <p:spPr>
          <a:xfrm>
            <a:off x="7843954" y="1660737"/>
            <a:ext cx="105799" cy="107722"/>
          </a:xfrm>
          <a:prstGeom prst="rect">
            <a:avLst/>
          </a:prstGeom>
          <a:noFill/>
        </p:spPr>
        <p:txBody>
          <a:bodyPr wrap="none" lIns="0" tIns="0" rIns="0" bIns="0" rtlCol="0">
            <a:spAutoFit/>
          </a:bodyPr>
          <a:lstStyle/>
          <a:p>
            <a:pPr algn="ctr"/>
            <a:r>
              <a:rPr lang="en-US" sz="700"/>
              <a:t>far</a:t>
            </a:r>
            <a:endParaRPr lang="en-US"/>
          </a:p>
        </p:txBody>
      </p:sp>
      <p:sp>
        <p:nvSpPr>
          <p:cNvPr id="2100" name="ZoneTexte 2099">
            <a:extLst>
              <a:ext uri="{FF2B5EF4-FFF2-40B4-BE49-F238E27FC236}">
                <a16:creationId xmlns:a16="http://schemas.microsoft.com/office/drawing/2014/main" id="{1A883B4E-3DB9-9983-101C-E9155929ACBB}"/>
              </a:ext>
            </a:extLst>
          </p:cNvPr>
          <p:cNvSpPr txBox="1"/>
          <p:nvPr/>
        </p:nvSpPr>
        <p:spPr>
          <a:xfrm>
            <a:off x="7430072" y="1656304"/>
            <a:ext cx="145874" cy="107722"/>
          </a:xfrm>
          <a:prstGeom prst="rect">
            <a:avLst/>
          </a:prstGeom>
          <a:noFill/>
        </p:spPr>
        <p:txBody>
          <a:bodyPr wrap="none" lIns="0" tIns="0" rIns="0" bIns="0" rtlCol="0">
            <a:spAutoFit/>
          </a:bodyPr>
          <a:lstStyle/>
          <a:p>
            <a:pPr algn="ctr"/>
            <a:r>
              <a:rPr lang="en-US" sz="700"/>
              <a:t>fast</a:t>
            </a:r>
            <a:endParaRPr lang="en-US"/>
          </a:p>
        </p:txBody>
      </p:sp>
      <p:sp>
        <p:nvSpPr>
          <p:cNvPr id="2101" name="ZoneTexte 2100">
            <a:extLst>
              <a:ext uri="{FF2B5EF4-FFF2-40B4-BE49-F238E27FC236}">
                <a16:creationId xmlns:a16="http://schemas.microsoft.com/office/drawing/2014/main" id="{92FE5AB8-C05A-F35A-6FE3-81C4C848EC41}"/>
              </a:ext>
            </a:extLst>
          </p:cNvPr>
          <p:cNvSpPr txBox="1"/>
          <p:nvPr/>
        </p:nvSpPr>
        <p:spPr>
          <a:xfrm>
            <a:off x="7259825" y="1648329"/>
            <a:ext cx="89768" cy="107722"/>
          </a:xfrm>
          <a:prstGeom prst="rect">
            <a:avLst/>
          </a:prstGeom>
          <a:noFill/>
        </p:spPr>
        <p:txBody>
          <a:bodyPr wrap="none" lIns="0" tIns="0" rIns="0" bIns="0" rtlCol="0">
            <a:spAutoFit/>
          </a:bodyPr>
          <a:lstStyle/>
          <a:p>
            <a:r>
              <a:rPr lang="en-US" sz="700"/>
              <a:t>…</a:t>
            </a:r>
            <a:endParaRPr lang="en-US"/>
          </a:p>
        </p:txBody>
      </p:sp>
      <p:sp>
        <p:nvSpPr>
          <p:cNvPr id="2102" name="ZoneTexte 2101">
            <a:extLst>
              <a:ext uri="{FF2B5EF4-FFF2-40B4-BE49-F238E27FC236}">
                <a16:creationId xmlns:a16="http://schemas.microsoft.com/office/drawing/2014/main" id="{7B34E6EF-85D2-A943-6961-36CE1FC77B6D}"/>
              </a:ext>
            </a:extLst>
          </p:cNvPr>
          <p:cNvSpPr txBox="1"/>
          <p:nvPr/>
        </p:nvSpPr>
        <p:spPr>
          <a:xfrm>
            <a:off x="7055143" y="1655964"/>
            <a:ext cx="88166" cy="107722"/>
          </a:xfrm>
          <a:prstGeom prst="rect">
            <a:avLst/>
          </a:prstGeom>
          <a:noFill/>
        </p:spPr>
        <p:txBody>
          <a:bodyPr wrap="none" lIns="0" tIns="0" rIns="0" bIns="0" rtlCol="0">
            <a:spAutoFit/>
          </a:bodyPr>
          <a:lstStyle/>
          <a:p>
            <a:pPr algn="ctr"/>
            <a:r>
              <a:rPr lang="en-US" sz="700"/>
              <a:t>all</a:t>
            </a:r>
            <a:endParaRPr lang="en-US" sz="1000"/>
          </a:p>
        </p:txBody>
      </p:sp>
      <p:sp>
        <p:nvSpPr>
          <p:cNvPr id="2103" name="Ellipse 2102">
            <a:extLst>
              <a:ext uri="{FF2B5EF4-FFF2-40B4-BE49-F238E27FC236}">
                <a16:creationId xmlns:a16="http://schemas.microsoft.com/office/drawing/2014/main" id="{C7F1BF8F-2B06-9CA0-16A0-D92719230914}"/>
              </a:ext>
            </a:extLst>
          </p:cNvPr>
          <p:cNvSpPr/>
          <p:nvPr/>
        </p:nvSpPr>
        <p:spPr>
          <a:xfrm>
            <a:off x="6223974" y="661032"/>
            <a:ext cx="381012" cy="1298246"/>
          </a:xfrm>
          <a:prstGeom prst="ellipse">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04" name="Rectangle 2103">
            <a:extLst>
              <a:ext uri="{FF2B5EF4-FFF2-40B4-BE49-F238E27FC236}">
                <a16:creationId xmlns:a16="http://schemas.microsoft.com/office/drawing/2014/main" id="{DB3BDE8D-7821-C4A7-7152-C9708697C355}"/>
              </a:ext>
            </a:extLst>
          </p:cNvPr>
          <p:cNvSpPr/>
          <p:nvPr/>
        </p:nvSpPr>
        <p:spPr>
          <a:xfrm>
            <a:off x="5975349" y="530525"/>
            <a:ext cx="2400300" cy="1556118"/>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igne de multiplication 4">
            <a:extLst>
              <a:ext uri="{FF2B5EF4-FFF2-40B4-BE49-F238E27FC236}">
                <a16:creationId xmlns:a16="http://schemas.microsoft.com/office/drawing/2014/main" id="{05C452C6-4E3C-4C80-F455-2EF5461609FF}"/>
              </a:ext>
            </a:extLst>
          </p:cNvPr>
          <p:cNvSpPr/>
          <p:nvPr/>
        </p:nvSpPr>
        <p:spPr>
          <a:xfrm>
            <a:off x="1728788" y="2328863"/>
            <a:ext cx="628010" cy="557212"/>
          </a:xfrm>
          <a:prstGeom prst="mathMultiply">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7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87"/>
                                        </p:tgtEl>
                                        <p:attrNameLst>
                                          <p:attrName>style.visibility</p:attrName>
                                        </p:attrNameLst>
                                      </p:cBhvr>
                                      <p:to>
                                        <p:strVal val="visible"/>
                                      </p:to>
                                    </p:set>
                                    <p:animEffect transition="in" filter="fade">
                                      <p:cBhvr>
                                        <p:cTn id="42" dur="500"/>
                                        <p:tgtEl>
                                          <p:spTgt spid="208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51"/>
                                        </p:tgtEl>
                                        <p:attrNameLst>
                                          <p:attrName>style.visibility</p:attrName>
                                        </p:attrNameLst>
                                      </p:cBhvr>
                                      <p:to>
                                        <p:strVal val="visible"/>
                                      </p:to>
                                    </p:set>
                                    <p:animEffect transition="in" filter="fade">
                                      <p:cBhvr>
                                        <p:cTn id="60" dur="500"/>
                                        <p:tgtEl>
                                          <p:spTgt spid="205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49"/>
                                        </p:tgtEl>
                                        <p:attrNameLst>
                                          <p:attrName>style.visibility</p:attrName>
                                        </p:attrNameLst>
                                      </p:cBhvr>
                                      <p:to>
                                        <p:strVal val="visible"/>
                                      </p:to>
                                    </p:set>
                                    <p:animEffect transition="in" filter="fade">
                                      <p:cBhvr>
                                        <p:cTn id="63" dur="500"/>
                                        <p:tgtEl>
                                          <p:spTgt spid="204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48"/>
                                        </p:tgtEl>
                                        <p:attrNameLst>
                                          <p:attrName>style.visibility</p:attrName>
                                        </p:attrNameLst>
                                      </p:cBhvr>
                                      <p:to>
                                        <p:strVal val="visible"/>
                                      </p:to>
                                    </p:set>
                                    <p:animEffect transition="in" filter="fade">
                                      <p:cBhvr>
                                        <p:cTn id="69" dur="500"/>
                                        <p:tgtEl>
                                          <p:spTgt spid="20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052"/>
                                        </p:tgtEl>
                                        <p:attrNameLst>
                                          <p:attrName>style.visibility</p:attrName>
                                        </p:attrNameLst>
                                      </p:cBhvr>
                                      <p:to>
                                        <p:strVal val="visible"/>
                                      </p:to>
                                    </p:set>
                                    <p:animEffect transition="in" filter="fade">
                                      <p:cBhvr>
                                        <p:cTn id="80" dur="500"/>
                                        <p:tgtEl>
                                          <p:spTgt spid="205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088"/>
                                        </p:tgtEl>
                                        <p:attrNameLst>
                                          <p:attrName>style.visibility</p:attrName>
                                        </p:attrNameLst>
                                      </p:cBhvr>
                                      <p:to>
                                        <p:strVal val="visible"/>
                                      </p:to>
                                    </p:set>
                                    <p:animEffect transition="in" filter="fade">
                                      <p:cBhvr>
                                        <p:cTn id="85" dur="500"/>
                                        <p:tgtEl>
                                          <p:spTgt spid="208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090"/>
                                        </p:tgtEl>
                                        <p:attrNameLst>
                                          <p:attrName>style.visibility</p:attrName>
                                        </p:attrNameLst>
                                      </p:cBhvr>
                                      <p:to>
                                        <p:strVal val="visible"/>
                                      </p:to>
                                    </p:set>
                                    <p:animEffect transition="in" filter="fade">
                                      <p:cBhvr>
                                        <p:cTn id="90" dur="500"/>
                                        <p:tgtEl>
                                          <p:spTgt spid="209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89"/>
                                        </p:tgtEl>
                                        <p:attrNameLst>
                                          <p:attrName>style.visibility</p:attrName>
                                        </p:attrNameLst>
                                      </p:cBhvr>
                                      <p:to>
                                        <p:strVal val="visible"/>
                                      </p:to>
                                    </p:set>
                                    <p:animEffect transition="in" filter="fade">
                                      <p:cBhvr>
                                        <p:cTn id="93" dur="500"/>
                                        <p:tgtEl>
                                          <p:spTgt spid="208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91"/>
                                        </p:tgtEl>
                                        <p:attrNameLst>
                                          <p:attrName>style.visibility</p:attrName>
                                        </p:attrNameLst>
                                      </p:cBhvr>
                                      <p:to>
                                        <p:strVal val="visible"/>
                                      </p:to>
                                    </p:set>
                                    <p:animEffect transition="in" filter="fade">
                                      <p:cBhvr>
                                        <p:cTn id="96" dur="500"/>
                                        <p:tgtEl>
                                          <p:spTgt spid="209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104"/>
                                        </p:tgtEl>
                                        <p:attrNameLst>
                                          <p:attrName>style.visibility</p:attrName>
                                        </p:attrNameLst>
                                      </p:cBhvr>
                                      <p:to>
                                        <p:strVal val="visible"/>
                                      </p:to>
                                    </p:set>
                                    <p:animEffect transition="in" filter="fade">
                                      <p:cBhvr>
                                        <p:cTn id="99" dur="500"/>
                                        <p:tgtEl>
                                          <p:spTgt spid="210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92"/>
                                        </p:tgtEl>
                                        <p:attrNameLst>
                                          <p:attrName>style.visibility</p:attrName>
                                        </p:attrNameLst>
                                      </p:cBhvr>
                                      <p:to>
                                        <p:strVal val="visible"/>
                                      </p:to>
                                    </p:set>
                                    <p:animEffect transition="in" filter="fade">
                                      <p:cBhvr>
                                        <p:cTn id="102" dur="500"/>
                                        <p:tgtEl>
                                          <p:spTgt spid="209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097"/>
                                        </p:tgtEl>
                                        <p:attrNameLst>
                                          <p:attrName>style.visibility</p:attrName>
                                        </p:attrNameLst>
                                      </p:cBhvr>
                                      <p:to>
                                        <p:strVal val="visible"/>
                                      </p:to>
                                    </p:set>
                                    <p:animEffect transition="in" filter="fade">
                                      <p:cBhvr>
                                        <p:cTn id="105" dur="500"/>
                                        <p:tgtEl>
                                          <p:spTgt spid="209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93"/>
                                        </p:tgtEl>
                                        <p:attrNameLst>
                                          <p:attrName>style.visibility</p:attrName>
                                        </p:attrNameLst>
                                      </p:cBhvr>
                                      <p:to>
                                        <p:strVal val="visible"/>
                                      </p:to>
                                    </p:set>
                                    <p:animEffect transition="in" filter="fade">
                                      <p:cBhvr>
                                        <p:cTn id="108" dur="500"/>
                                        <p:tgtEl>
                                          <p:spTgt spid="209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098"/>
                                        </p:tgtEl>
                                        <p:attrNameLst>
                                          <p:attrName>style.visibility</p:attrName>
                                        </p:attrNameLst>
                                      </p:cBhvr>
                                      <p:to>
                                        <p:strVal val="visible"/>
                                      </p:to>
                                    </p:set>
                                    <p:animEffect transition="in" filter="fade">
                                      <p:cBhvr>
                                        <p:cTn id="111" dur="500"/>
                                        <p:tgtEl>
                                          <p:spTgt spid="209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94"/>
                                        </p:tgtEl>
                                        <p:attrNameLst>
                                          <p:attrName>style.visibility</p:attrName>
                                        </p:attrNameLst>
                                      </p:cBhvr>
                                      <p:to>
                                        <p:strVal val="visible"/>
                                      </p:to>
                                    </p:set>
                                    <p:animEffect transition="in" filter="fade">
                                      <p:cBhvr>
                                        <p:cTn id="114" dur="500"/>
                                        <p:tgtEl>
                                          <p:spTgt spid="209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102"/>
                                        </p:tgtEl>
                                        <p:attrNameLst>
                                          <p:attrName>style.visibility</p:attrName>
                                        </p:attrNameLst>
                                      </p:cBhvr>
                                      <p:to>
                                        <p:strVal val="visible"/>
                                      </p:to>
                                    </p:set>
                                    <p:animEffect transition="in" filter="fade">
                                      <p:cBhvr>
                                        <p:cTn id="117" dur="500"/>
                                        <p:tgtEl>
                                          <p:spTgt spid="210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101"/>
                                        </p:tgtEl>
                                        <p:attrNameLst>
                                          <p:attrName>style.visibility</p:attrName>
                                        </p:attrNameLst>
                                      </p:cBhvr>
                                      <p:to>
                                        <p:strVal val="visible"/>
                                      </p:to>
                                    </p:set>
                                    <p:animEffect transition="in" filter="fade">
                                      <p:cBhvr>
                                        <p:cTn id="120" dur="500"/>
                                        <p:tgtEl>
                                          <p:spTgt spid="210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095"/>
                                        </p:tgtEl>
                                        <p:attrNameLst>
                                          <p:attrName>style.visibility</p:attrName>
                                        </p:attrNameLst>
                                      </p:cBhvr>
                                      <p:to>
                                        <p:strVal val="visible"/>
                                      </p:to>
                                    </p:set>
                                    <p:animEffect transition="in" filter="fade">
                                      <p:cBhvr>
                                        <p:cTn id="123" dur="500"/>
                                        <p:tgtEl>
                                          <p:spTgt spid="209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100"/>
                                        </p:tgtEl>
                                        <p:attrNameLst>
                                          <p:attrName>style.visibility</p:attrName>
                                        </p:attrNameLst>
                                      </p:cBhvr>
                                      <p:to>
                                        <p:strVal val="visible"/>
                                      </p:to>
                                    </p:set>
                                    <p:animEffect transition="in" filter="fade">
                                      <p:cBhvr>
                                        <p:cTn id="126" dur="500"/>
                                        <p:tgtEl>
                                          <p:spTgt spid="210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096"/>
                                        </p:tgtEl>
                                        <p:attrNameLst>
                                          <p:attrName>style.visibility</p:attrName>
                                        </p:attrNameLst>
                                      </p:cBhvr>
                                      <p:to>
                                        <p:strVal val="visible"/>
                                      </p:to>
                                    </p:set>
                                    <p:animEffect transition="in" filter="fade">
                                      <p:cBhvr>
                                        <p:cTn id="129" dur="500"/>
                                        <p:tgtEl>
                                          <p:spTgt spid="209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099"/>
                                        </p:tgtEl>
                                        <p:attrNameLst>
                                          <p:attrName>style.visibility</p:attrName>
                                        </p:attrNameLst>
                                      </p:cBhvr>
                                      <p:to>
                                        <p:strVal val="visible"/>
                                      </p:to>
                                    </p:set>
                                    <p:animEffect transition="in" filter="fade">
                                      <p:cBhvr>
                                        <p:cTn id="132" dur="500"/>
                                        <p:tgtEl>
                                          <p:spTgt spid="209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103"/>
                                        </p:tgtEl>
                                        <p:attrNameLst>
                                          <p:attrName>style.visibility</p:attrName>
                                        </p:attrNameLst>
                                      </p:cBhvr>
                                      <p:to>
                                        <p:strVal val="visible"/>
                                      </p:to>
                                    </p:set>
                                    <p:animEffect transition="in" filter="fade">
                                      <p:cBhvr>
                                        <p:cTn id="137" dur="500"/>
                                        <p:tgtEl>
                                          <p:spTgt spid="2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6" grpId="0"/>
      <p:bldP spid="17" grpId="0" animBg="1"/>
      <p:bldP spid="18" grpId="0" animBg="1"/>
      <p:bldP spid="19" grpId="0" animBg="1"/>
      <p:bldP spid="20" grpId="0" animBg="1"/>
      <p:bldP spid="21" grpId="0" animBg="1"/>
      <p:bldP spid="22" grpId="0" animBg="1"/>
      <p:bldP spid="24" grpId="0" animBg="1"/>
      <p:bldP spid="25" grpId="0" animBg="1"/>
      <p:bldP spid="26" grpId="0"/>
      <p:bldP spid="27" grpId="0"/>
      <p:bldP spid="31" grpId="0"/>
      <p:bldP spid="2048" grpId="0"/>
      <p:bldP spid="2049" grpId="0"/>
      <p:bldP spid="2051" grpId="0"/>
      <p:bldP spid="2052" grpId="0" animBg="1"/>
      <p:bldP spid="2087" grpId="0" animBg="1"/>
      <p:bldP spid="2088" grpId="0"/>
      <p:bldP spid="2089" grpId="0" animBg="1"/>
      <p:bldP spid="2090" grpId="0" animBg="1"/>
      <p:bldP spid="2091" grpId="0" animBg="1"/>
      <p:bldP spid="2092" grpId="0" animBg="1"/>
      <p:bldP spid="2093" grpId="0" animBg="1"/>
      <p:bldP spid="2094" grpId="0" animBg="1"/>
      <p:bldP spid="2095" grpId="0" animBg="1"/>
      <p:bldP spid="2096" grpId="0" animBg="1"/>
      <p:bldP spid="2097" grpId="0"/>
      <p:bldP spid="2098" grpId="0"/>
      <p:bldP spid="2099" grpId="0"/>
      <p:bldP spid="2100" grpId="0"/>
      <p:bldP spid="2101" grpId="0"/>
      <p:bldP spid="2102" grpId="0"/>
      <p:bldP spid="2103" grpId="0" animBg="1"/>
      <p:bldP spid="210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y two cents on what makes a good data scientist nowadays? | by Dat Tran |  Towards Data Science">
            <a:extLst>
              <a:ext uri="{FF2B5EF4-FFF2-40B4-BE49-F238E27FC236}">
                <a16:creationId xmlns:a16="http://schemas.microsoft.com/office/drawing/2014/main" id="{76EC2F99-FC0A-4709-A6F9-76E355632B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2262" y="50800"/>
            <a:ext cx="5279476" cy="5041900"/>
          </a:xfrm>
          <a:prstGeom prst="rect">
            <a:avLst/>
          </a:prstGeom>
          <a:solidFill>
            <a:srgbClr val="FFFFFF"/>
          </a:solidFill>
        </p:spPr>
      </p:pic>
      <p:sp>
        <p:nvSpPr>
          <p:cNvPr id="4" name="Slide Number Placeholder 3" hidden="1">
            <a:extLst>
              <a:ext uri="{FF2B5EF4-FFF2-40B4-BE49-F238E27FC236}">
                <a16:creationId xmlns:a16="http://schemas.microsoft.com/office/drawing/2014/main" id="{2A368BD9-C5D8-42BB-9E8B-BCEEA0F290A4}"/>
              </a:ext>
            </a:extLst>
          </p:cNvPr>
          <p:cNvSpPr>
            <a:spLocks noGrp="1"/>
          </p:cNvSpPr>
          <p:nvPr>
            <p:ph type="sldNum" sz="quarter" idx="4"/>
          </p:nvPr>
        </p:nvSpPr>
        <p:spPr/>
        <p:txBody>
          <a:bodyPr/>
          <a:lstStyle/>
          <a:p>
            <a:pPr>
              <a:spcAft>
                <a:spcPts val="600"/>
              </a:spcAft>
            </a:pPr>
            <a:fld id="{77847A81-ABB9-4CFC-9E84-4F56AAEE785C}" type="slidenum">
              <a:rPr lang="en-US" smtClean="0"/>
              <a:pPr>
                <a:spcAft>
                  <a:spcPts val="600"/>
                </a:spcAft>
              </a:pPr>
              <a:t>14</a:t>
            </a:fld>
            <a:endParaRPr lang="en-US"/>
          </a:p>
        </p:txBody>
      </p:sp>
    </p:spTree>
    <p:extLst>
      <p:ext uri="{BB962C8B-B14F-4D97-AF65-F5344CB8AC3E}">
        <p14:creationId xmlns:p14="http://schemas.microsoft.com/office/powerpoint/2010/main" val="38738286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8">
            <a:extLst>
              <a:ext uri="{FF2B5EF4-FFF2-40B4-BE49-F238E27FC236}">
                <a16:creationId xmlns:a16="http://schemas.microsoft.com/office/drawing/2014/main" id="{C2C5047F-2109-0ED8-F754-590A4D4165EB}"/>
              </a:ext>
            </a:extLst>
          </p:cNvPr>
          <p:cNvSpPr>
            <a:spLocks noGrp="1"/>
          </p:cNvSpPr>
          <p:nvPr>
            <p:ph sz="quarter" idx="15"/>
          </p:nvPr>
        </p:nvSpPr>
        <p:spPr>
          <a:xfrm>
            <a:off x="430200" y="577737"/>
            <a:ext cx="8282160" cy="4094276"/>
          </a:xfrm>
        </p:spPr>
        <p:txBody>
          <a:bodyPr/>
          <a:lstStyle/>
          <a:p>
            <a:r>
              <a:rPr lang="en-US" sz="1000"/>
              <a:t>Our presentations / videos</a:t>
            </a:r>
            <a:endParaRPr lang="en-US"/>
          </a:p>
          <a:p>
            <a:pPr lvl="1"/>
            <a:r>
              <a:rPr kumimoji="0" lang="fr-FR" altLang="fr-FR" sz="900" b="0" i="0" u="none" strike="noStrike" cap="none" normalizeH="0" baseline="0">
                <a:ln>
                  <a:noFill/>
                </a:ln>
                <a:solidFill>
                  <a:schemeClr val="tx1"/>
                </a:solidFill>
                <a:effectLst/>
                <a:latin typeface="Arial" panose="020B0604020202020204" pitchFamily="34" charset="0"/>
                <a:hlinkClick r:id="rId2"/>
              </a:rPr>
              <a:t>202304 - </a:t>
            </a:r>
            <a:r>
              <a:rPr kumimoji="0" lang="fr-FR" altLang="fr-FR" sz="900" b="0" i="0" u="none" strike="noStrike" cap="none" normalizeH="0" baseline="0" err="1">
                <a:ln>
                  <a:noFill/>
                </a:ln>
                <a:solidFill>
                  <a:schemeClr val="tx1"/>
                </a:solidFill>
                <a:effectLst/>
                <a:latin typeface="Arial" panose="020B0604020202020204" pitchFamily="34" charset="0"/>
                <a:hlinkClick r:id="rId2"/>
              </a:rPr>
              <a:t>Labs</a:t>
            </a:r>
            <a:r>
              <a:rPr kumimoji="0" lang="fr-FR" altLang="fr-FR" sz="900" b="0" i="0" u="none" strike="noStrike" cap="none" normalizeH="0" baseline="0">
                <a:ln>
                  <a:noFill/>
                </a:ln>
                <a:solidFill>
                  <a:schemeClr val="tx1"/>
                </a:solidFill>
                <a:effectLst/>
                <a:latin typeface="Arial" panose="020B0604020202020204" pitchFamily="34" charset="0"/>
                <a:hlinkClick r:id="rId2"/>
              </a:rPr>
              <a:t> Insights - technos ChatGPT.pptx</a:t>
            </a:r>
            <a:endParaRPr kumimoji="0" lang="fr-FR" altLang="fr-FR" sz="900" b="0" i="0" u="none" strike="noStrike" cap="none" normalizeH="0" baseline="0">
              <a:ln>
                <a:noFill/>
              </a:ln>
              <a:solidFill>
                <a:schemeClr val="tx1"/>
              </a:solidFill>
              <a:effectLst/>
              <a:latin typeface="Arial" panose="020B0604020202020204" pitchFamily="34" charset="0"/>
              <a:hlinkClick r:id="rId3"/>
            </a:endParaRPr>
          </a:p>
          <a:p>
            <a:pPr lvl="1"/>
            <a:r>
              <a:rPr kumimoji="0" lang="fr-FR" altLang="fr-FR" sz="900" b="0" i="0" u="none" strike="noStrike" cap="none" normalizeH="0" baseline="0">
                <a:ln>
                  <a:noFill/>
                </a:ln>
                <a:solidFill>
                  <a:schemeClr val="tx1"/>
                </a:solidFill>
                <a:effectLst/>
                <a:latin typeface="Arial" panose="020B0604020202020204" pitchFamily="34" charset="0"/>
                <a:hlinkClick r:id="rId3"/>
              </a:rPr>
              <a:t>20230418 - WL </a:t>
            </a:r>
            <a:r>
              <a:rPr kumimoji="0" lang="fr-FR" altLang="fr-FR" sz="900" b="0" i="0" u="none" strike="noStrike" cap="none" normalizeH="0" baseline="0" err="1">
                <a:ln>
                  <a:noFill/>
                </a:ln>
                <a:solidFill>
                  <a:schemeClr val="tx1"/>
                </a:solidFill>
                <a:effectLst/>
                <a:latin typeface="Arial" panose="020B0604020202020204" pitchFamily="34" charset="0"/>
                <a:hlinkClick r:id="rId3"/>
              </a:rPr>
              <a:t>Labs</a:t>
            </a:r>
            <a:r>
              <a:rPr kumimoji="0" lang="fr-FR" altLang="fr-FR" sz="900" b="0" i="0" u="none" strike="noStrike" cap="none" normalizeH="0" baseline="0">
                <a:ln>
                  <a:noFill/>
                </a:ln>
                <a:solidFill>
                  <a:schemeClr val="tx1"/>
                </a:solidFill>
                <a:effectLst/>
                <a:latin typeface="Arial" panose="020B0604020202020204" pitchFamily="34" charset="0"/>
                <a:hlinkClick r:id="rId3"/>
              </a:rPr>
              <a:t> Insights - </a:t>
            </a:r>
            <a:r>
              <a:rPr kumimoji="0" lang="fr-FR" altLang="fr-FR" sz="900" b="0" i="0" u="none" strike="noStrike" cap="none" normalizeH="0" baseline="0" err="1">
                <a:ln>
                  <a:noFill/>
                </a:ln>
                <a:solidFill>
                  <a:schemeClr val="tx1"/>
                </a:solidFill>
                <a:effectLst/>
                <a:latin typeface="Arial" panose="020B0604020202020204" pitchFamily="34" charset="0"/>
                <a:hlinkClick r:id="rId3"/>
              </a:rPr>
              <a:t>Unlocking</a:t>
            </a:r>
            <a:r>
              <a:rPr kumimoji="0" lang="fr-FR" altLang="fr-FR" sz="900" b="0" i="0" u="none" strike="noStrike" cap="none" normalizeH="0" baseline="0">
                <a:ln>
                  <a:noFill/>
                </a:ln>
                <a:solidFill>
                  <a:schemeClr val="tx1"/>
                </a:solidFill>
                <a:effectLst/>
                <a:latin typeface="Arial" panose="020B0604020202020204" pitchFamily="34" charset="0"/>
                <a:hlinkClick r:id="rId3"/>
              </a:rPr>
              <a:t> the </a:t>
            </a:r>
            <a:r>
              <a:rPr kumimoji="0" lang="fr-FR" altLang="fr-FR" sz="900" b="0" i="0" u="none" strike="noStrike" cap="none" normalizeH="0" baseline="0" err="1">
                <a:ln>
                  <a:noFill/>
                </a:ln>
                <a:solidFill>
                  <a:schemeClr val="tx1"/>
                </a:solidFill>
                <a:effectLst/>
                <a:latin typeface="Arial" panose="020B0604020202020204" pitchFamily="34" charset="0"/>
                <a:hlinkClick r:id="rId3"/>
              </a:rPr>
              <a:t>potential</a:t>
            </a:r>
            <a:r>
              <a:rPr kumimoji="0" lang="fr-FR" altLang="fr-FR" sz="900" b="0" i="0" u="none" strike="noStrike" cap="none" normalizeH="0" baseline="0">
                <a:ln>
                  <a:noFill/>
                </a:ln>
                <a:solidFill>
                  <a:schemeClr val="tx1"/>
                </a:solidFill>
                <a:effectLst/>
                <a:latin typeface="Arial" panose="020B0604020202020204" pitchFamily="34" charset="0"/>
                <a:hlinkClick r:id="rId3"/>
              </a:rPr>
              <a:t> of ChatGPT.pptx</a:t>
            </a:r>
            <a:endParaRPr kumimoji="0" lang="fr-FR" altLang="fr-FR" sz="900" b="0" i="0" u="none" strike="noStrike" cap="none" normalizeH="0" baseline="0">
              <a:ln>
                <a:noFill/>
              </a:ln>
              <a:solidFill>
                <a:schemeClr val="tx1"/>
              </a:solidFill>
              <a:effectLst/>
              <a:latin typeface="Arial" panose="020B0604020202020204" pitchFamily="34" charset="0"/>
            </a:endParaRPr>
          </a:p>
          <a:p>
            <a:pPr lvl="1"/>
            <a:r>
              <a:rPr lang="fr-FR" sz="900">
                <a:hlinkClick r:id="rId4"/>
              </a:rPr>
              <a:t>LLM Finetuning.pptx</a:t>
            </a:r>
            <a:endParaRPr lang="fr-FR" sz="900"/>
          </a:p>
          <a:p>
            <a:pPr lvl="1"/>
            <a:r>
              <a:rPr lang="fr-FR" sz="900">
                <a:hlinkClick r:id="rId5"/>
              </a:rPr>
              <a:t>AI </a:t>
            </a:r>
            <a:r>
              <a:rPr lang="fr-FR" sz="900" err="1">
                <a:hlinkClick r:id="rId5"/>
              </a:rPr>
              <a:t>Augmented</a:t>
            </a:r>
            <a:r>
              <a:rPr lang="fr-FR" sz="900">
                <a:hlinkClick r:id="rId5"/>
              </a:rPr>
              <a:t> Software Engineering - Overview.pptx</a:t>
            </a:r>
            <a:endParaRPr kumimoji="0" lang="fr-FR" altLang="fr-FR" sz="900" b="0" i="0" u="none" strike="noStrike" cap="none" normalizeH="0" baseline="0">
              <a:ln>
                <a:noFill/>
              </a:ln>
              <a:solidFill>
                <a:schemeClr val="tx1"/>
              </a:solidFill>
              <a:effectLst/>
              <a:latin typeface="Arial" panose="020B0604020202020204" pitchFamily="34" charset="0"/>
            </a:endParaRPr>
          </a:p>
          <a:p>
            <a:pPr lvl="1"/>
            <a:r>
              <a:rPr lang="en-US" sz="900">
                <a:hlinkClick r:id="rId6"/>
              </a:rPr>
              <a:t>From discriminative to generative AI | Tech Interview (youtube.com)</a:t>
            </a:r>
            <a:endParaRPr lang="fr-FR" sz="900"/>
          </a:p>
          <a:p>
            <a:pPr lvl="1"/>
            <a:r>
              <a:rPr lang="en-US" sz="900">
                <a:hlinkClick r:id="rId7"/>
              </a:rPr>
              <a:t>Exploring specialized chatbots | Live demo (youtube.com)</a:t>
            </a:r>
            <a:endParaRPr lang="fr-FR" sz="900"/>
          </a:p>
          <a:p>
            <a:pPr lvl="1"/>
            <a:r>
              <a:rPr lang="fr-FR" sz="900">
                <a:hlinkClick r:id="rId8"/>
              </a:rPr>
              <a:t>Décryptage des </a:t>
            </a:r>
            <a:r>
              <a:rPr lang="fr-FR" sz="900" err="1">
                <a:hlinkClick r:id="rId8"/>
              </a:rPr>
              <a:t>LLMs</a:t>
            </a:r>
            <a:r>
              <a:rPr lang="fr-FR" sz="900">
                <a:hlinkClick r:id="rId8"/>
              </a:rPr>
              <a:t>, au-delà de la </a:t>
            </a:r>
            <a:r>
              <a:rPr lang="fr-FR" sz="900" err="1">
                <a:hlinkClick r:id="rId8"/>
              </a:rPr>
              <a:t>hype</a:t>
            </a:r>
            <a:r>
              <a:rPr lang="fr-FR" sz="900">
                <a:hlinkClick r:id="rId8"/>
              </a:rPr>
              <a:t> (youtube.com)</a:t>
            </a:r>
            <a:endParaRPr lang="fr-FR" sz="900"/>
          </a:p>
          <a:p>
            <a:pPr lvl="1"/>
            <a:r>
              <a:rPr lang="fr-FR" sz="900">
                <a:hlinkClick r:id="rId9"/>
              </a:rPr>
              <a:t>Décryptage des </a:t>
            </a:r>
            <a:r>
              <a:rPr lang="fr-FR" sz="900" err="1">
                <a:hlinkClick r:id="rId9"/>
              </a:rPr>
              <a:t>LLMs</a:t>
            </a:r>
            <a:r>
              <a:rPr lang="fr-FR" sz="900">
                <a:hlinkClick r:id="rId9"/>
              </a:rPr>
              <a:t>, au-delà de la </a:t>
            </a:r>
            <a:r>
              <a:rPr lang="fr-FR" sz="900" err="1">
                <a:hlinkClick r:id="rId9"/>
              </a:rPr>
              <a:t>hype</a:t>
            </a:r>
            <a:r>
              <a:rPr lang="fr-FR" sz="900">
                <a:hlinkClick r:id="rId9"/>
              </a:rPr>
              <a:t> - Lyon Data science | PPT (slideshare.net)</a:t>
            </a:r>
            <a:endParaRPr lang="fr-FR" sz="900"/>
          </a:p>
          <a:p>
            <a:pPr lvl="1"/>
            <a:r>
              <a:rPr lang="en-US" sz="900">
                <a:hlinkClick r:id="rId10"/>
              </a:rPr>
              <a:t>Ethical AI: What do banks and merchants need to know? - Navigating Digital Payments | Podcast on Spotify</a:t>
            </a:r>
            <a:endParaRPr lang="fr-FR" sz="900"/>
          </a:p>
          <a:p>
            <a:pPr lvl="1"/>
            <a:r>
              <a:rPr lang="en-US" sz="900">
                <a:hlinkClick r:id="rId11"/>
              </a:rPr>
              <a:t>Worldline Global | Navigating digital payments 2023</a:t>
            </a:r>
            <a:endParaRPr lang="en-US" sz="900"/>
          </a:p>
          <a:p>
            <a:pPr lvl="1"/>
            <a:r>
              <a:rPr lang="fr-FR" sz="900">
                <a:hlinkClick r:id="rId12"/>
              </a:rPr>
              <a:t>D’un modèle d'IA dans un notebook à un service temps réel : architecturons ! | Marie-Alice </a:t>
            </a:r>
            <a:r>
              <a:rPr lang="fr-FR" sz="900" err="1">
                <a:hlinkClick r:id="rId12"/>
              </a:rPr>
              <a:t>Blete</a:t>
            </a:r>
            <a:r>
              <a:rPr lang="fr-FR" sz="900">
                <a:hlinkClick r:id="rId12"/>
              </a:rPr>
              <a:t> (youtube.com)</a:t>
            </a:r>
            <a:endParaRPr kumimoji="0" lang="fr-FR" altLang="fr-FR" sz="900" b="0" i="0" u="none" strike="noStrike" cap="none" normalizeH="0" baseline="0">
              <a:ln>
                <a:noFill/>
              </a:ln>
              <a:solidFill>
                <a:schemeClr val="tx1"/>
              </a:solidFill>
              <a:effectLst/>
              <a:latin typeface="Arial" panose="020B0604020202020204" pitchFamily="34" charset="0"/>
            </a:endParaRPr>
          </a:p>
          <a:p>
            <a:pPr lvl="1"/>
            <a:endParaRPr lang="fr-FR" altLang="fr-FR" sz="900"/>
          </a:p>
          <a:p>
            <a:r>
              <a:rPr kumimoji="0" lang="fr-FR" altLang="fr-FR" sz="1000" b="0" i="0" u="none" strike="noStrike" cap="none" normalizeH="0" baseline="0">
                <a:ln>
                  <a:noFill/>
                </a:ln>
                <a:solidFill>
                  <a:schemeClr val="tx1"/>
                </a:solidFill>
                <a:effectLst/>
                <a:latin typeface="Arial" panose="020B0604020202020204" pitchFamily="34" charset="0"/>
              </a:rPr>
              <a:t>Tech </a:t>
            </a:r>
            <a:r>
              <a:rPr kumimoji="0" lang="fr-FR" altLang="fr-FR" sz="1000" b="0" i="0" u="none" strike="noStrike" cap="none" normalizeH="0" baseline="0" err="1">
                <a:ln>
                  <a:noFill/>
                </a:ln>
                <a:solidFill>
                  <a:schemeClr val="tx1"/>
                </a:solidFill>
                <a:effectLst/>
                <a:latin typeface="Arial" panose="020B0604020202020204" pitchFamily="34" charset="0"/>
              </a:rPr>
              <a:t>Priorities</a:t>
            </a:r>
            <a:r>
              <a:rPr kumimoji="0" lang="fr-FR" altLang="fr-FR" sz="1000" b="0" i="0" u="none" strike="noStrike" cap="none" normalizeH="0" baseline="0">
                <a:ln>
                  <a:noFill/>
                </a:ln>
                <a:solidFill>
                  <a:schemeClr val="tx1"/>
                </a:solidFill>
                <a:effectLst/>
                <a:latin typeface="Arial" panose="020B0604020202020204" pitchFamily="34" charset="0"/>
              </a:rPr>
              <a:t> </a:t>
            </a:r>
            <a:r>
              <a:rPr kumimoji="0" lang="fr-FR" altLang="fr-FR" sz="1000" b="0" i="0" u="none" strike="noStrike" cap="none" normalizeH="0" baseline="0" err="1">
                <a:ln>
                  <a:noFill/>
                </a:ln>
                <a:solidFill>
                  <a:schemeClr val="tx1"/>
                </a:solidFill>
                <a:effectLst/>
                <a:latin typeface="Arial" panose="020B0604020202020204" pitchFamily="34" charset="0"/>
              </a:rPr>
              <a:t>studies</a:t>
            </a:r>
            <a:r>
              <a:rPr kumimoji="0" lang="fr-FR" altLang="fr-FR" sz="1000" b="0" i="0" u="none" strike="noStrike" cap="none" normalizeH="0" baseline="0">
                <a:ln>
                  <a:noFill/>
                </a:ln>
                <a:solidFill>
                  <a:schemeClr val="tx1"/>
                </a:solidFill>
                <a:effectLst/>
                <a:latin typeface="Arial" panose="020B0604020202020204" pitchFamily="34" charset="0"/>
              </a:rPr>
              <a:t> (about the </a:t>
            </a:r>
            <a:r>
              <a:rPr kumimoji="0" lang="fr-FR" altLang="fr-FR" sz="1000" b="0" i="0" u="none" strike="noStrike" cap="none" normalizeH="0" baseline="0" err="1">
                <a:ln>
                  <a:noFill/>
                </a:ln>
                <a:solidFill>
                  <a:schemeClr val="tx1"/>
                </a:solidFill>
                <a:effectLst/>
                <a:latin typeface="Arial" panose="020B0604020202020204" pitchFamily="34" charset="0"/>
              </a:rPr>
              <a:t>integration</a:t>
            </a:r>
            <a:r>
              <a:rPr kumimoji="0" lang="fr-FR" altLang="fr-FR" sz="1000" b="0" i="0" u="none" strike="noStrike" cap="none" normalizeH="0" baseline="0">
                <a:ln>
                  <a:noFill/>
                </a:ln>
                <a:solidFill>
                  <a:schemeClr val="tx1"/>
                </a:solidFill>
                <a:effectLst/>
                <a:latin typeface="Arial" panose="020B0604020202020204" pitchFamily="34" charset="0"/>
              </a:rPr>
              <a:t> of AI at Worldline)</a:t>
            </a:r>
          </a:p>
          <a:p>
            <a:pPr lvl="1"/>
            <a:r>
              <a:rPr lang="fr-FR" altLang="fr-FR" sz="900">
                <a:hlinkClick r:id="rId13"/>
              </a:rPr>
              <a:t>ML </a:t>
            </a:r>
            <a:r>
              <a:rPr lang="fr-FR" altLang="fr-FR" sz="900" err="1">
                <a:hlinkClick r:id="rId13"/>
              </a:rPr>
              <a:t>Frameworks</a:t>
            </a:r>
            <a:endParaRPr lang="fr-FR" altLang="fr-FR" sz="900">
              <a:hlinkClick r:id="rId14"/>
            </a:endParaRPr>
          </a:p>
          <a:p>
            <a:pPr lvl="1"/>
            <a:r>
              <a:rPr lang="fr-FR" altLang="fr-FR" sz="900">
                <a:hlinkClick r:id="rId14"/>
              </a:rPr>
              <a:t>ML Guidelines</a:t>
            </a:r>
            <a:endParaRPr kumimoji="0" lang="fr-FR" altLang="fr-FR" sz="900" b="0" i="0" u="none" strike="noStrike" cap="none" normalizeH="0" baseline="0">
              <a:ln>
                <a:noFill/>
              </a:ln>
              <a:solidFill>
                <a:schemeClr val="tx1"/>
              </a:solidFill>
              <a:effectLst/>
              <a:latin typeface="Arial" panose="020B0604020202020204" pitchFamily="34" charset="0"/>
            </a:endParaRPr>
          </a:p>
          <a:p>
            <a:pPr lvl="1"/>
            <a:r>
              <a:rPr lang="en-US" sz="900">
                <a:hlinkClick r:id="rId15"/>
              </a:rPr>
              <a:t>NLP (LLMs)</a:t>
            </a:r>
            <a:endParaRPr lang="en-US" sz="900"/>
          </a:p>
          <a:p>
            <a:pPr lvl="1"/>
            <a:r>
              <a:rPr lang="en-US" sz="900">
                <a:hlinkClick r:id="rId16"/>
              </a:rPr>
              <a:t>AI Cloud</a:t>
            </a:r>
            <a:endParaRPr lang="en-US" sz="900"/>
          </a:p>
          <a:p>
            <a:pPr lvl="1"/>
            <a:endParaRPr lang="en-US" sz="900"/>
          </a:p>
          <a:p>
            <a:r>
              <a:rPr lang="en-US" sz="1000"/>
              <a:t>Recommended YouTube videos/playlists/channels</a:t>
            </a:r>
          </a:p>
          <a:p>
            <a:pPr lvl="1"/>
            <a:r>
              <a:rPr lang="fr-FR" sz="900">
                <a:hlinkClick r:id="rId17"/>
              </a:rPr>
              <a:t>3Blue1Brown - Neural networks</a:t>
            </a:r>
            <a:endParaRPr lang="fr-FR" sz="900"/>
          </a:p>
          <a:p>
            <a:pPr lvl="1"/>
            <a:r>
              <a:rPr lang="en-US" sz="900">
                <a:hlinkClick r:id="rId18"/>
              </a:rPr>
              <a:t>Andrej </a:t>
            </a:r>
            <a:r>
              <a:rPr lang="en-US" sz="900" err="1">
                <a:hlinkClick r:id="rId18"/>
              </a:rPr>
              <a:t>Karpathy</a:t>
            </a:r>
            <a:r>
              <a:rPr lang="en-US" sz="900">
                <a:hlinkClick r:id="rId18"/>
              </a:rPr>
              <a:t> - [1hr Talk] Intro to Large Language Models</a:t>
            </a:r>
            <a:endParaRPr lang="fr-FR" sz="900"/>
          </a:p>
          <a:p>
            <a:pPr lvl="1"/>
            <a:r>
              <a:rPr lang="en-US" sz="900">
                <a:hlinkClick r:id="rId19"/>
              </a:rPr>
              <a:t>Andrej </a:t>
            </a:r>
            <a:r>
              <a:rPr lang="en-US" sz="900" err="1">
                <a:hlinkClick r:id="rId19"/>
              </a:rPr>
              <a:t>Karpathy</a:t>
            </a:r>
            <a:r>
              <a:rPr lang="en-US" sz="900">
                <a:hlinkClick r:id="rId19"/>
              </a:rPr>
              <a:t> - Neural Networks: Zero to Hero</a:t>
            </a:r>
            <a:endParaRPr lang="en-US" sz="900"/>
          </a:p>
          <a:p>
            <a:pPr lvl="1"/>
            <a:r>
              <a:rPr lang="fr-FR" sz="900" err="1">
                <a:hlinkClick r:id="rId20"/>
              </a:rPr>
              <a:t>Yannic</a:t>
            </a:r>
            <a:r>
              <a:rPr lang="fr-FR" sz="900">
                <a:hlinkClick r:id="rId20"/>
              </a:rPr>
              <a:t> </a:t>
            </a:r>
            <a:r>
              <a:rPr lang="fr-FR" sz="900" err="1">
                <a:hlinkClick r:id="rId20"/>
              </a:rPr>
              <a:t>Kilcher</a:t>
            </a:r>
            <a:endParaRPr lang="en-US" sz="900"/>
          </a:p>
        </p:txBody>
      </p:sp>
      <p:sp>
        <p:nvSpPr>
          <p:cNvPr id="7" name="Titre 6">
            <a:extLst>
              <a:ext uri="{FF2B5EF4-FFF2-40B4-BE49-F238E27FC236}">
                <a16:creationId xmlns:a16="http://schemas.microsoft.com/office/drawing/2014/main" id="{D10A8266-2C3C-71FA-5FCB-45A77922AA17}"/>
              </a:ext>
            </a:extLst>
          </p:cNvPr>
          <p:cNvSpPr>
            <a:spLocks noGrp="1"/>
          </p:cNvSpPr>
          <p:nvPr>
            <p:ph type="title"/>
          </p:nvPr>
        </p:nvSpPr>
        <p:spPr>
          <a:xfrm>
            <a:off x="430200" y="184542"/>
            <a:ext cx="8282160" cy="471240"/>
          </a:xfrm>
        </p:spPr>
        <p:txBody>
          <a:bodyPr/>
          <a:lstStyle/>
          <a:p>
            <a:r>
              <a:rPr lang="en-US"/>
              <a:t>To go further</a:t>
            </a:r>
          </a:p>
        </p:txBody>
      </p:sp>
      <p:sp>
        <p:nvSpPr>
          <p:cNvPr id="4" name="Espace réservé de la date 3">
            <a:extLst>
              <a:ext uri="{FF2B5EF4-FFF2-40B4-BE49-F238E27FC236}">
                <a16:creationId xmlns:a16="http://schemas.microsoft.com/office/drawing/2014/main" id="{A682A234-A421-55BF-16E4-1BA8B27F82A2}"/>
              </a:ext>
            </a:extLst>
          </p:cNvPr>
          <p:cNvSpPr>
            <a:spLocks noGrp="1"/>
          </p:cNvSpPr>
          <p:nvPr>
            <p:ph type="dt" sz="half" idx="16"/>
          </p:nvPr>
        </p:nvSpPr>
        <p:spPr/>
        <p:txBody>
          <a:bodyPr/>
          <a:lstStyle/>
          <a:p>
            <a:fld id="{DC04DD05-4251-43BC-B82A-FBE6C877A68C}" type="datetime1">
              <a:rPr lang="en-GB" noProof="1" smtClean="0"/>
              <a:pPr/>
              <a:t>20/06/2024</a:t>
            </a:fld>
            <a:endParaRPr lang="en-GB" noProof="1"/>
          </a:p>
        </p:txBody>
      </p:sp>
      <p:sp>
        <p:nvSpPr>
          <p:cNvPr id="5" name="Espace réservé du pied de page 4">
            <a:extLst>
              <a:ext uri="{FF2B5EF4-FFF2-40B4-BE49-F238E27FC236}">
                <a16:creationId xmlns:a16="http://schemas.microsoft.com/office/drawing/2014/main" id="{F52F7B8C-484F-36F3-478B-043B9807F45A}"/>
              </a:ext>
            </a:extLst>
          </p:cNvPr>
          <p:cNvSpPr>
            <a:spLocks noGrp="1"/>
          </p:cNvSpPr>
          <p:nvPr>
            <p:ph type="ftr" sz="quarter" idx="17"/>
          </p:nvPr>
        </p:nvSpPr>
        <p:spPr/>
        <p:txBody>
          <a:bodyPr/>
          <a:lstStyle/>
          <a:p>
            <a:r>
              <a:rPr lang="en-GB" noProof="1"/>
              <a:t>AI-ML-Big Data  | WL Labs | CTO | Internal | © Worldline</a:t>
            </a:r>
          </a:p>
        </p:txBody>
      </p:sp>
    </p:spTree>
    <p:extLst>
      <p:ext uri="{BB962C8B-B14F-4D97-AF65-F5344CB8AC3E}">
        <p14:creationId xmlns:p14="http://schemas.microsoft.com/office/powerpoint/2010/main" val="32438516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en-US"/>
              <a:t>Thank you for your attention</a:t>
            </a:r>
            <a:endParaRPr lang="en-GB"/>
          </a:p>
        </p:txBody>
      </p:sp>
      <p:sp>
        <p:nvSpPr>
          <p:cNvPr id="4" name="Tijdelijke aanduiding voor voettekst 3"/>
          <p:cNvSpPr>
            <a:spLocks noGrp="1"/>
          </p:cNvSpPr>
          <p:nvPr>
            <p:ph type="ftr" sz="quarter" idx="11"/>
          </p:nvPr>
        </p:nvSpPr>
        <p:spPr/>
        <p:txBody>
          <a:bodyPr/>
          <a:lstStyle/>
          <a:p>
            <a:r>
              <a:rPr lang="en-GB" noProof="1"/>
              <a:t>AI-ML-Big Data  | WL Labs | CTO | Internal | © Worldline</a:t>
            </a:r>
          </a:p>
        </p:txBody>
      </p:sp>
      <p:sp>
        <p:nvSpPr>
          <p:cNvPr id="14" name="Tijdelijke aanduiding voor tekst 13"/>
          <p:cNvSpPr>
            <a:spLocks noGrp="1"/>
          </p:cNvSpPr>
          <p:nvPr>
            <p:ph type="body" idx="1000"/>
          </p:nvPr>
        </p:nvSpPr>
        <p:spPr/>
        <p:txBody>
          <a:bodyPr/>
          <a:lstStyle/>
          <a:p>
            <a:endParaRPr lang="en-GB"/>
          </a:p>
        </p:txBody>
      </p:sp>
    </p:spTree>
    <p:extLst>
      <p:ext uri="{BB962C8B-B14F-4D97-AF65-F5344CB8AC3E}">
        <p14:creationId xmlns:p14="http://schemas.microsoft.com/office/powerpoint/2010/main" val="15366215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9AF3E9-882A-4A94-A341-1E24E568D1D3}"/>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82EB1E8A-E6C8-4AA0-B9DF-C9EF7E52929B}"/>
              </a:ext>
            </a:extLst>
          </p:cNvPr>
          <p:cNvSpPr>
            <a:spLocks noGrp="1"/>
          </p:cNvSpPr>
          <p:nvPr>
            <p:ph type="ftr" sz="quarter" idx="11"/>
          </p:nvPr>
        </p:nvSpPr>
        <p:spPr/>
        <p:txBody>
          <a:bodyPr/>
          <a:lstStyle/>
          <a:p>
            <a:r>
              <a:rPr lang="en-GB" noProof="1"/>
              <a:t>AI-ML-Big Data  | WL Labs | CTO | Internal | © Worldline</a:t>
            </a:r>
          </a:p>
        </p:txBody>
      </p:sp>
      <p:sp>
        <p:nvSpPr>
          <p:cNvPr id="7" name="TextBox 6">
            <a:extLst>
              <a:ext uri="{FF2B5EF4-FFF2-40B4-BE49-F238E27FC236}">
                <a16:creationId xmlns:a16="http://schemas.microsoft.com/office/drawing/2014/main" id="{3E0B44F4-EB5B-4505-A84E-C4A4CBB70572}"/>
              </a:ext>
            </a:extLst>
          </p:cNvPr>
          <p:cNvSpPr txBox="1"/>
          <p:nvPr/>
        </p:nvSpPr>
        <p:spPr>
          <a:xfrm>
            <a:off x="3182423" y="2433785"/>
            <a:ext cx="2779155" cy="276999"/>
          </a:xfrm>
          <a:prstGeom prst="rect">
            <a:avLst/>
          </a:prstGeom>
          <a:noFill/>
        </p:spPr>
        <p:txBody>
          <a:bodyPr wrap="square">
            <a:spAutoFit/>
          </a:bodyPr>
          <a:lstStyle/>
          <a:p>
            <a:r>
              <a:rPr lang="en-US" sz="1200" b="0" i="0" u="none" strike="noStrike" baseline="0">
                <a:solidFill>
                  <a:srgbClr val="000000"/>
                </a:solidFill>
                <a:latin typeface="Arial" panose="020B0604020202020204" pitchFamily="34" charset="0"/>
              </a:rPr>
              <a:t>Use cases of Machine Learning</a:t>
            </a:r>
            <a:endParaRPr lang="en-US"/>
          </a:p>
        </p:txBody>
      </p:sp>
    </p:spTree>
    <p:extLst>
      <p:ext uri="{BB962C8B-B14F-4D97-AF65-F5344CB8AC3E}">
        <p14:creationId xmlns:p14="http://schemas.microsoft.com/office/powerpoint/2010/main" val="21304659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A851F1A-685A-4200-99DD-37ECF1C09BAE}"/>
              </a:ext>
            </a:extLst>
          </p:cNvPr>
          <p:cNvSpPr>
            <a:spLocks noGrp="1"/>
          </p:cNvSpPr>
          <p:nvPr>
            <p:ph type="title"/>
          </p:nvPr>
        </p:nvSpPr>
        <p:spPr/>
        <p:txBody>
          <a:bodyPr/>
          <a:lstStyle/>
          <a:p>
            <a:r>
              <a:rPr lang="fr-FR" err="1"/>
              <a:t>Fraud</a:t>
            </a:r>
            <a:r>
              <a:rPr lang="fr-FR"/>
              <a:t> </a:t>
            </a:r>
            <a:r>
              <a:rPr lang="fr-FR" err="1"/>
              <a:t>Detection</a:t>
            </a:r>
            <a:endParaRPr lang="fr-FR"/>
          </a:p>
        </p:txBody>
      </p:sp>
      <p:sp>
        <p:nvSpPr>
          <p:cNvPr id="3" name="Espace réservé de la date 2">
            <a:extLst>
              <a:ext uri="{FF2B5EF4-FFF2-40B4-BE49-F238E27FC236}">
                <a16:creationId xmlns:a16="http://schemas.microsoft.com/office/drawing/2014/main" id="{8219DE7B-96F1-424E-8E3D-173759B9D773}"/>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434CEA01-C371-4E14-9DA7-E311A6A8E9A6}"/>
              </a:ext>
            </a:extLst>
          </p:cNvPr>
          <p:cNvSpPr>
            <a:spLocks noGrp="1"/>
          </p:cNvSpPr>
          <p:nvPr>
            <p:ph type="ftr" sz="quarter" idx="11"/>
          </p:nvPr>
        </p:nvSpPr>
        <p:spPr/>
        <p:txBody>
          <a:bodyPr/>
          <a:lstStyle/>
          <a:p>
            <a:r>
              <a:rPr lang="en-GB" noProof="1"/>
              <a:t>AI-ML-Big Data  | WL Labs | CTO | Internal | © Worldline</a:t>
            </a:r>
          </a:p>
        </p:txBody>
      </p:sp>
      <p:pic>
        <p:nvPicPr>
          <p:cNvPr id="2050" name="Picture 2">
            <a:extLst>
              <a:ext uri="{FF2B5EF4-FFF2-40B4-BE49-F238E27FC236}">
                <a16:creationId xmlns:a16="http://schemas.microsoft.com/office/drawing/2014/main" id="{97EB3C8E-742D-40F9-BDE4-78067AEECE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70"/>
          <a:stretch/>
        </p:blipFill>
        <p:spPr bwMode="auto">
          <a:xfrm>
            <a:off x="98676" y="958850"/>
            <a:ext cx="8972961" cy="322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6416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DB7D4-2606-4C87-933C-295B7CA6215F}"/>
              </a:ext>
            </a:extLst>
          </p:cNvPr>
          <p:cNvSpPr>
            <a:spLocks noGrp="1"/>
          </p:cNvSpPr>
          <p:nvPr>
            <p:ph type="title"/>
          </p:nvPr>
        </p:nvSpPr>
        <p:spPr/>
        <p:txBody>
          <a:bodyPr/>
          <a:lstStyle/>
          <a:p>
            <a:r>
              <a:rPr lang="fr-FR" err="1"/>
              <a:t>Fraud</a:t>
            </a:r>
            <a:r>
              <a:rPr lang="fr-FR"/>
              <a:t> </a:t>
            </a:r>
            <a:r>
              <a:rPr lang="fr-FR" err="1"/>
              <a:t>Detection</a:t>
            </a:r>
            <a:endParaRPr lang="fr-FR"/>
          </a:p>
        </p:txBody>
      </p:sp>
      <p:sp>
        <p:nvSpPr>
          <p:cNvPr id="3" name="Espace réservé de la date 2">
            <a:extLst>
              <a:ext uri="{FF2B5EF4-FFF2-40B4-BE49-F238E27FC236}">
                <a16:creationId xmlns:a16="http://schemas.microsoft.com/office/drawing/2014/main" id="{6ED9913A-0E85-4CFE-BE71-21172F0DFD80}"/>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9C4C1126-13B4-4352-BAAB-7F499E5E9C83}"/>
              </a:ext>
            </a:extLst>
          </p:cNvPr>
          <p:cNvSpPr>
            <a:spLocks noGrp="1"/>
          </p:cNvSpPr>
          <p:nvPr>
            <p:ph type="ftr" sz="quarter" idx="11"/>
          </p:nvPr>
        </p:nvSpPr>
        <p:spPr/>
        <p:txBody>
          <a:bodyPr/>
          <a:lstStyle/>
          <a:p>
            <a:r>
              <a:rPr lang="en-GB" noProof="1"/>
              <a:t>AI-ML-Big Data  | WL Labs | CTO | Internal | © Worldline</a:t>
            </a:r>
          </a:p>
        </p:txBody>
      </p:sp>
      <p:pic>
        <p:nvPicPr>
          <p:cNvPr id="3074" name="Picture 2">
            <a:extLst>
              <a:ext uri="{FF2B5EF4-FFF2-40B4-BE49-F238E27FC236}">
                <a16:creationId xmlns:a16="http://schemas.microsoft.com/office/drawing/2014/main" id="{A3E38128-A385-4B40-8A55-7924DDB24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76" y="1313901"/>
            <a:ext cx="7828557" cy="30661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XGBoost — Wikipédia">
            <a:extLst>
              <a:ext uri="{FF2B5EF4-FFF2-40B4-BE49-F238E27FC236}">
                <a16:creationId xmlns:a16="http://schemas.microsoft.com/office/drawing/2014/main" id="{8E504C03-7C65-4B53-997B-B1D0C251B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819" y="365243"/>
            <a:ext cx="1697223" cy="65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934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E7BCA-15D2-4A2A-B36B-19A0B3C0C5F6}"/>
              </a:ext>
            </a:extLst>
          </p:cNvPr>
          <p:cNvSpPr>
            <a:spLocks noGrp="1"/>
          </p:cNvSpPr>
          <p:nvPr>
            <p:ph type="title"/>
          </p:nvPr>
        </p:nvSpPr>
        <p:spPr/>
        <p:txBody>
          <a:bodyPr/>
          <a:lstStyle/>
          <a:p>
            <a:r>
              <a:rPr lang="fr-FR"/>
              <a:t>TRA</a:t>
            </a:r>
          </a:p>
        </p:txBody>
      </p:sp>
      <p:sp>
        <p:nvSpPr>
          <p:cNvPr id="3" name="Espace réservé de la date 2">
            <a:extLst>
              <a:ext uri="{FF2B5EF4-FFF2-40B4-BE49-F238E27FC236}">
                <a16:creationId xmlns:a16="http://schemas.microsoft.com/office/drawing/2014/main" id="{D2526EA9-EA00-4BB1-B037-AF4D39FB0202}"/>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797247FE-E6AF-4A98-A823-E805FAB5523F}"/>
              </a:ext>
            </a:extLst>
          </p:cNvPr>
          <p:cNvSpPr>
            <a:spLocks noGrp="1"/>
          </p:cNvSpPr>
          <p:nvPr>
            <p:ph type="ftr" sz="quarter" idx="11"/>
          </p:nvPr>
        </p:nvSpPr>
        <p:spPr/>
        <p:txBody>
          <a:bodyPr/>
          <a:lstStyle/>
          <a:p>
            <a:r>
              <a:rPr lang="en-GB" noProof="1"/>
              <a:t>AI-ML-Big Data  | WL Labs | CTO | Internal | © Worldline</a:t>
            </a:r>
          </a:p>
        </p:txBody>
      </p:sp>
      <p:pic>
        <p:nvPicPr>
          <p:cNvPr id="6" name="Image 5">
            <a:extLst>
              <a:ext uri="{FF2B5EF4-FFF2-40B4-BE49-F238E27FC236}">
                <a16:creationId xmlns:a16="http://schemas.microsoft.com/office/drawing/2014/main" id="{A04DCC9C-5EF4-44D7-A9A1-02432599418B}"/>
              </a:ext>
            </a:extLst>
          </p:cNvPr>
          <p:cNvPicPr>
            <a:picLocks noChangeAspect="1"/>
          </p:cNvPicPr>
          <p:nvPr/>
        </p:nvPicPr>
        <p:blipFill rotWithShape="1">
          <a:blip r:embed="rId2"/>
          <a:srcRect r="7758"/>
          <a:stretch/>
        </p:blipFill>
        <p:spPr>
          <a:xfrm>
            <a:off x="1128780" y="865765"/>
            <a:ext cx="6885000" cy="3821615"/>
          </a:xfrm>
          <a:prstGeom prst="rect">
            <a:avLst/>
          </a:prstGeom>
        </p:spPr>
      </p:pic>
    </p:spTree>
    <p:extLst>
      <p:ext uri="{BB962C8B-B14F-4D97-AF65-F5344CB8AC3E}">
        <p14:creationId xmlns:p14="http://schemas.microsoft.com/office/powerpoint/2010/main" val="13850098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537AB-9A11-4637-B452-AF66208AA04C}"/>
              </a:ext>
            </a:extLst>
          </p:cNvPr>
          <p:cNvSpPr>
            <a:spLocks noGrp="1"/>
          </p:cNvSpPr>
          <p:nvPr>
            <p:ph type="title"/>
          </p:nvPr>
        </p:nvSpPr>
        <p:spPr/>
        <p:txBody>
          <a:bodyPr/>
          <a:lstStyle/>
          <a:p>
            <a:r>
              <a:rPr lang="nl-BE"/>
              <a:t>ATM Maintenance </a:t>
            </a:r>
            <a:r>
              <a:rPr lang="en-US"/>
              <a:t>prediction</a:t>
            </a:r>
            <a:br>
              <a:rPr lang="nl-BE"/>
            </a:br>
            <a:r>
              <a:rPr lang="nl-BE"/>
              <a:t>Using Instant score</a:t>
            </a:r>
            <a:endParaRPr lang="fr-FR"/>
          </a:p>
        </p:txBody>
      </p:sp>
      <p:sp>
        <p:nvSpPr>
          <p:cNvPr id="3" name="Espace réservé de la date 2">
            <a:extLst>
              <a:ext uri="{FF2B5EF4-FFF2-40B4-BE49-F238E27FC236}">
                <a16:creationId xmlns:a16="http://schemas.microsoft.com/office/drawing/2014/main" id="{7DEE96D7-6587-4E8A-B2D8-F8013307E584}"/>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FD35B713-50B4-4F40-866A-4E66C9F64657}"/>
              </a:ext>
            </a:extLst>
          </p:cNvPr>
          <p:cNvSpPr>
            <a:spLocks noGrp="1"/>
          </p:cNvSpPr>
          <p:nvPr>
            <p:ph type="ftr" sz="quarter" idx="11"/>
          </p:nvPr>
        </p:nvSpPr>
        <p:spPr/>
        <p:txBody>
          <a:bodyPr/>
          <a:lstStyle/>
          <a:p>
            <a:r>
              <a:rPr lang="en-GB" noProof="1"/>
              <a:t>AI-ML-Big Data  | WL Labs | CTO | Internal | © Worldline</a:t>
            </a:r>
          </a:p>
        </p:txBody>
      </p:sp>
      <p:sp>
        <p:nvSpPr>
          <p:cNvPr id="6" name="CuadroTexto 1">
            <a:extLst>
              <a:ext uri="{FF2B5EF4-FFF2-40B4-BE49-F238E27FC236}">
                <a16:creationId xmlns:a16="http://schemas.microsoft.com/office/drawing/2014/main" id="{809F6A37-FB4F-466D-AD20-95E53D80E81C}"/>
              </a:ext>
            </a:extLst>
          </p:cNvPr>
          <p:cNvSpPr txBox="1"/>
          <p:nvPr/>
        </p:nvSpPr>
        <p:spPr>
          <a:xfrm>
            <a:off x="220192" y="1925302"/>
            <a:ext cx="6040164" cy="203132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GB" sz="1400"/>
              <a:t>An ATM is composed of multiple hardware components and a computer containing all the software elements. The data sent about its current state is centralised inside Worldline databases using a unique format. For the moment there is no system predicting if there is going to be a failure based on this data and previous failures.</a:t>
            </a:r>
          </a:p>
          <a:p>
            <a:pPr marL="285750" indent="-285750">
              <a:buClr>
                <a:schemeClr val="accent1"/>
              </a:buClr>
              <a:buFont typeface="Arial" panose="020B0604020202020204" pitchFamily="34" charset="0"/>
              <a:buChar char="•"/>
            </a:pPr>
            <a:r>
              <a:rPr lang="en-US" sz="1400">
                <a:latin typeface="Arial" panose="020B0604020202020204" pitchFamily="34" charset="0"/>
                <a:cs typeface="Arial" panose="020B0604020202020204" pitchFamily="34" charset="0"/>
              </a:rPr>
              <a:t>In order to include the </a:t>
            </a:r>
            <a:r>
              <a:rPr lang="en-US" sz="1400" b="1">
                <a:latin typeface="Arial" panose="020B0604020202020204" pitchFamily="34" charset="0"/>
                <a:cs typeface="Arial" panose="020B0604020202020204" pitchFamily="34" charset="0"/>
              </a:rPr>
              <a:t>predictive maintenance</a:t>
            </a:r>
            <a:r>
              <a:rPr lang="en-US" sz="1400">
                <a:latin typeface="Arial" panose="020B0604020202020204" pitchFamily="34" charset="0"/>
                <a:cs typeface="Arial" panose="020B0604020202020204" pitchFamily="34" charset="0"/>
              </a:rPr>
              <a:t> Machine Learning Model implemented by “</a:t>
            </a:r>
            <a:r>
              <a:rPr lang="en-US" sz="1400" i="1">
                <a:latin typeface="Arial" panose="020B0604020202020204" pitchFamily="34" charset="0"/>
                <a:cs typeface="Arial" panose="020B0604020202020204" pitchFamily="34" charset="0"/>
              </a:rPr>
              <a:t>ATM Central </a:t>
            </a:r>
            <a:r>
              <a:rPr lang="en-US" sz="1400" i="1" err="1">
                <a:latin typeface="Arial" panose="020B0604020202020204" pitchFamily="34" charset="0"/>
                <a:cs typeface="Arial" panose="020B0604020202020204" pitchFamily="34" charset="0"/>
              </a:rPr>
              <a:t>Platf</a:t>
            </a:r>
            <a:r>
              <a:rPr lang="en-US" sz="1400" i="1">
                <a:latin typeface="Arial" panose="020B0604020202020204" pitchFamily="34" charset="0"/>
                <a:cs typeface="Arial" panose="020B0604020202020204" pitchFamily="34" charset="0"/>
              </a:rPr>
              <a:t>”</a:t>
            </a:r>
            <a:r>
              <a:rPr lang="en-US" sz="1400">
                <a:latin typeface="Arial" panose="020B0604020202020204" pitchFamily="34" charset="0"/>
                <a:cs typeface="Arial" panose="020B0604020202020204" pitchFamily="34" charset="0"/>
              </a:rPr>
              <a:t> into a stable, scalable and easy to maintain system we use </a:t>
            </a:r>
            <a:r>
              <a:rPr lang="en-US" sz="1400" b="1">
                <a:latin typeface="Arial" panose="020B0604020202020204" pitchFamily="34" charset="0"/>
                <a:cs typeface="Arial" panose="020B0604020202020204" pitchFamily="34" charset="0"/>
              </a:rPr>
              <a:t>Instant Score</a:t>
            </a:r>
            <a:r>
              <a:rPr lang="en-US" sz="1400">
                <a:latin typeface="Arial" panose="020B0604020202020204" pitchFamily="34" charset="0"/>
                <a:cs typeface="Arial" panose="020B0604020202020204" pitchFamily="34" charset="0"/>
              </a:rPr>
              <a:t>.</a:t>
            </a:r>
          </a:p>
          <a:p>
            <a:pPr marL="285750" indent="-285750">
              <a:buClr>
                <a:schemeClr val="accent1"/>
              </a:buClr>
              <a:buFont typeface="Arial" panose="020B0604020202020204" pitchFamily="34" charset="0"/>
              <a:buChar char="•"/>
            </a:pPr>
            <a:endParaRPr lang="en-GB" sz="140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8785D92-9227-4D88-9FA4-1D01D1CE5B35}"/>
              </a:ext>
            </a:extLst>
          </p:cNvPr>
          <p:cNvSpPr/>
          <p:nvPr/>
        </p:nvSpPr>
        <p:spPr>
          <a:xfrm>
            <a:off x="220192" y="1383010"/>
            <a:ext cx="6707086" cy="507831"/>
          </a:xfrm>
          <a:prstGeom prst="rect">
            <a:avLst/>
          </a:prstGeom>
        </p:spPr>
        <p:txBody>
          <a:bodyPr wrap="square">
            <a:spAutoFit/>
          </a:bodyPr>
          <a:lstStyle/>
          <a:p>
            <a:r>
              <a:rPr lang="en-US" b="1" i="1"/>
              <a:t>Team</a:t>
            </a:r>
            <a:r>
              <a:rPr lang="en-US" i="1"/>
              <a:t>: “ATM Central </a:t>
            </a:r>
            <a:r>
              <a:rPr lang="en-US" i="1" err="1"/>
              <a:t>Platf</a:t>
            </a:r>
            <a:r>
              <a:rPr lang="en-US"/>
              <a:t> ” </a:t>
            </a:r>
            <a:r>
              <a:rPr lang="en-US" i="1"/>
              <a:t>(Didier NOELLEC, Antoine GUILLAUME, Morgan MEUNIER)</a:t>
            </a:r>
          </a:p>
        </p:txBody>
      </p:sp>
      <p:pic>
        <p:nvPicPr>
          <p:cNvPr id="8" name="Picture 5" descr="C:\Utilisateurs\A617068\Desktop\atm-monitoring-1-638.png">
            <a:extLst>
              <a:ext uri="{FF2B5EF4-FFF2-40B4-BE49-F238E27FC236}">
                <a16:creationId xmlns:a16="http://schemas.microsoft.com/office/drawing/2014/main" id="{4A338A4D-8B56-4711-B22E-3005D8E6D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7663" y="-3247"/>
            <a:ext cx="3006337" cy="515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5571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CCB017-1BCF-4CC4-9683-9D705B2C5BC4}"/>
              </a:ext>
            </a:extLst>
          </p:cNvPr>
          <p:cNvSpPr>
            <a:spLocks noGrp="1"/>
          </p:cNvSpPr>
          <p:nvPr>
            <p:ph type="title"/>
          </p:nvPr>
        </p:nvSpPr>
        <p:spPr/>
        <p:txBody>
          <a:bodyPr/>
          <a:lstStyle/>
          <a:p>
            <a:r>
              <a:rPr lang="nl-BE"/>
              <a:t>Pin Pad </a:t>
            </a:r>
            <a:r>
              <a:rPr lang="nl-BE" err="1"/>
              <a:t>Detection</a:t>
            </a:r>
            <a:r>
              <a:rPr lang="nl-BE"/>
              <a:t> on YUMI20</a:t>
            </a:r>
            <a:endParaRPr lang="fr-FR"/>
          </a:p>
        </p:txBody>
      </p:sp>
      <p:sp>
        <p:nvSpPr>
          <p:cNvPr id="3" name="Espace réservé de la date 2">
            <a:extLst>
              <a:ext uri="{FF2B5EF4-FFF2-40B4-BE49-F238E27FC236}">
                <a16:creationId xmlns:a16="http://schemas.microsoft.com/office/drawing/2014/main" id="{E58E6418-966E-4767-9649-02968AC95FB4}"/>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E539D1EC-DB8B-4AAE-A267-4FB0676D4BE4}"/>
              </a:ext>
            </a:extLst>
          </p:cNvPr>
          <p:cNvSpPr>
            <a:spLocks noGrp="1"/>
          </p:cNvSpPr>
          <p:nvPr>
            <p:ph type="ftr" sz="quarter" idx="11"/>
          </p:nvPr>
        </p:nvSpPr>
        <p:spPr/>
        <p:txBody>
          <a:bodyPr/>
          <a:lstStyle/>
          <a:p>
            <a:r>
              <a:rPr lang="en-GB" noProof="1"/>
              <a:t>AI-ML-Big Data  | WL Labs | CTO | Internal | © Worldline</a:t>
            </a:r>
          </a:p>
        </p:txBody>
      </p:sp>
      <p:sp>
        <p:nvSpPr>
          <p:cNvPr id="6" name="CuadroTexto 1">
            <a:extLst>
              <a:ext uri="{FF2B5EF4-FFF2-40B4-BE49-F238E27FC236}">
                <a16:creationId xmlns:a16="http://schemas.microsoft.com/office/drawing/2014/main" id="{7E65BF3E-08B0-4AC4-9B28-A6CE6BC74C16}"/>
              </a:ext>
            </a:extLst>
          </p:cNvPr>
          <p:cNvSpPr txBox="1"/>
          <p:nvPr/>
        </p:nvSpPr>
        <p:spPr>
          <a:xfrm>
            <a:off x="4191512" y="1568255"/>
            <a:ext cx="4596181"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400">
                <a:latin typeface="Arial" panose="020B0604020202020204" pitchFamily="34" charset="0"/>
                <a:cs typeface="Arial" panose="020B0604020202020204" pitchFamily="34" charset="0"/>
              </a:rPr>
              <a:t>Protecting YUMI20 by </a:t>
            </a:r>
            <a:r>
              <a:rPr lang="en-US" sz="1400" b="1">
                <a:latin typeface="Arial" panose="020B0604020202020204" pitchFamily="34" charset="0"/>
                <a:cs typeface="Arial" panose="020B0604020202020204" pitchFamily="34" charset="0"/>
              </a:rPr>
              <a:t>detecting false Pin Pads </a:t>
            </a:r>
            <a:r>
              <a:rPr lang="en-US" sz="1400">
                <a:latin typeface="Arial" panose="020B0604020202020204" pitchFamily="34" charset="0"/>
                <a:cs typeface="Arial" panose="020B0604020202020204" pitchFamily="34" charset="0"/>
              </a:rPr>
              <a:t>that may appear on the screen.</a:t>
            </a:r>
          </a:p>
          <a:p>
            <a:pPr marL="285750" indent="-285750">
              <a:buClr>
                <a:schemeClr val="accent1"/>
              </a:buClr>
              <a:buFont typeface="Arial" panose="020B0604020202020204" pitchFamily="34" charset="0"/>
              <a:buChar char="•"/>
            </a:pPr>
            <a:r>
              <a:rPr lang="en-US" sz="1400">
                <a:latin typeface="Arial" panose="020B0604020202020204" pitchFamily="34" charset="0"/>
                <a:cs typeface="Arial" panose="020B0604020202020204" pitchFamily="34" charset="0"/>
              </a:rPr>
              <a:t>Using state of the art techniques in machine learning such as </a:t>
            </a:r>
            <a:r>
              <a:rPr lang="en-US" sz="1400" b="1">
                <a:latin typeface="Arial" panose="020B0604020202020204" pitchFamily="34" charset="0"/>
                <a:cs typeface="Arial" panose="020B0604020202020204" pitchFamily="34" charset="0"/>
              </a:rPr>
              <a:t>“Transfer Learning” (</a:t>
            </a:r>
            <a:r>
              <a:rPr lang="en-US" sz="1400">
                <a:latin typeface="Arial" panose="020B0604020202020204" pitchFamily="34" charset="0"/>
                <a:cs typeface="Arial" panose="020B0604020202020204" pitchFamily="34" charset="0"/>
              </a:rPr>
              <a:t>using knowledge gained from one problem and apply it to another) for:</a:t>
            </a:r>
          </a:p>
          <a:p>
            <a:pPr marL="628650" lvl="1" indent="-285750">
              <a:buClr>
                <a:schemeClr val="accent1"/>
              </a:buClr>
              <a:buFont typeface="Wingdings" panose="05000000000000000000" pitchFamily="2" charset="2"/>
              <a:buChar char="v"/>
            </a:pPr>
            <a:r>
              <a:rPr lang="en-US" sz="1400" b="1">
                <a:latin typeface="Arial" panose="020B0604020202020204" pitchFamily="34" charset="0"/>
                <a:cs typeface="Arial" panose="020B0604020202020204" pitchFamily="34" charset="0"/>
              </a:rPr>
              <a:t>Classification:</a:t>
            </a:r>
            <a:r>
              <a:rPr lang="en-US" sz="1400">
                <a:latin typeface="Arial" panose="020B0604020202020204" pitchFamily="34" charset="0"/>
                <a:cs typeface="Arial" panose="020B0604020202020204" pitchFamily="34" charset="0"/>
              </a:rPr>
              <a:t> Identifies if there is a </a:t>
            </a:r>
            <a:r>
              <a:rPr lang="en-US" sz="1400" err="1">
                <a:latin typeface="Arial" panose="020B0604020202020204" pitchFamily="34" charset="0"/>
                <a:cs typeface="Arial" panose="020B0604020202020204" pitchFamily="34" charset="0"/>
              </a:rPr>
              <a:t>PinPad</a:t>
            </a:r>
            <a:r>
              <a:rPr lang="en-US" sz="1400">
                <a:latin typeface="Arial" panose="020B0604020202020204" pitchFamily="34" charset="0"/>
                <a:cs typeface="Arial" panose="020B0604020202020204" pitchFamily="34" charset="0"/>
              </a:rPr>
              <a:t> in the screen (better accuracy).</a:t>
            </a:r>
          </a:p>
          <a:p>
            <a:pPr marL="628650" lvl="1" indent="-285750">
              <a:buClr>
                <a:schemeClr val="accent1"/>
              </a:buClr>
              <a:buFont typeface="Wingdings" panose="05000000000000000000" pitchFamily="2" charset="2"/>
              <a:buChar char="v"/>
            </a:pPr>
            <a:r>
              <a:rPr lang="en-US" sz="1400" b="1">
                <a:latin typeface="Arial" panose="020B0604020202020204" pitchFamily="34" charset="0"/>
                <a:cs typeface="Arial" panose="020B0604020202020204" pitchFamily="34" charset="0"/>
              </a:rPr>
              <a:t>Detection: </a:t>
            </a:r>
            <a:r>
              <a:rPr lang="en-US" sz="1400">
                <a:latin typeface="Arial" panose="020B0604020202020204" pitchFamily="34" charset="0"/>
                <a:cs typeface="Arial" panose="020B0604020202020204" pitchFamily="34" charset="0"/>
              </a:rPr>
              <a:t>Returns the coordinates of the given </a:t>
            </a:r>
            <a:r>
              <a:rPr lang="en-US" sz="1400" err="1">
                <a:latin typeface="Arial" panose="020B0604020202020204" pitchFamily="34" charset="0"/>
                <a:cs typeface="Arial" panose="020B0604020202020204" pitchFamily="34" charset="0"/>
              </a:rPr>
              <a:t>PinPad</a:t>
            </a:r>
            <a:r>
              <a:rPr lang="en-US" sz="1400">
                <a:latin typeface="Arial" panose="020B0604020202020204" pitchFamily="34" charset="0"/>
                <a:cs typeface="Arial" panose="020B0604020202020204" pitchFamily="34" charset="0"/>
              </a:rPr>
              <a:t>.</a:t>
            </a:r>
          </a:p>
          <a:p>
            <a:pPr marL="285750" indent="-285750">
              <a:buClr>
                <a:schemeClr val="accent1"/>
              </a:buClr>
              <a:buFont typeface="Arial" panose="020B0604020202020204" pitchFamily="34" charset="0"/>
              <a:buChar char="•"/>
            </a:pPr>
            <a:r>
              <a:rPr lang="en-US" sz="1400">
                <a:latin typeface="Arial" panose="020B0604020202020204" pitchFamily="34" charset="0"/>
                <a:cs typeface="Arial" panose="020B0604020202020204" pitchFamily="34" charset="0"/>
              </a:rPr>
              <a:t>Optimizing Machine learning models for devices with low computer recourses with </a:t>
            </a:r>
            <a:r>
              <a:rPr lang="en-US" sz="1400" b="1" err="1">
                <a:latin typeface="Arial" panose="020B0604020202020204" pitchFamily="34" charset="0"/>
                <a:cs typeface="Arial" panose="020B0604020202020204" pitchFamily="34" charset="0"/>
              </a:rPr>
              <a:t>TensorflowLite</a:t>
            </a:r>
            <a:r>
              <a:rPr lang="en-US" sz="1400">
                <a:latin typeface="Arial" panose="020B0604020202020204" pitchFamily="34" charset="0"/>
                <a:cs typeface="Arial" panose="020B0604020202020204" pitchFamily="34" charset="0"/>
              </a:rPr>
              <a:t>.</a:t>
            </a:r>
          </a:p>
          <a:p>
            <a:pPr marL="285750" indent="-285750">
              <a:buClr>
                <a:schemeClr val="accent1"/>
              </a:buClr>
              <a:buFont typeface="Arial" panose="020B0604020202020204" pitchFamily="34" charset="0"/>
              <a:buChar char="•"/>
            </a:pPr>
            <a:endParaRPr lang="en-GB" sz="140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32F5C5A-5489-494F-A2D1-B2BAA5FD074D}"/>
              </a:ext>
            </a:extLst>
          </p:cNvPr>
          <p:cNvSpPr/>
          <p:nvPr/>
        </p:nvSpPr>
        <p:spPr>
          <a:xfrm>
            <a:off x="250532" y="1176916"/>
            <a:ext cx="7348958" cy="307777"/>
          </a:xfrm>
          <a:prstGeom prst="rect">
            <a:avLst/>
          </a:prstGeom>
        </p:spPr>
        <p:txBody>
          <a:bodyPr wrap="square">
            <a:spAutoFit/>
          </a:bodyPr>
          <a:lstStyle/>
          <a:p>
            <a:r>
              <a:rPr lang="en-US" sz="1400" b="1" i="1"/>
              <a:t>BU: </a:t>
            </a:r>
            <a:r>
              <a:rPr lang="en-US" sz="1400" i="1"/>
              <a:t>Terminal Platform (Cédric Meuter, Andries Gert-Jan, Peter Timmermans…)</a:t>
            </a:r>
          </a:p>
        </p:txBody>
      </p:sp>
      <p:pic>
        <p:nvPicPr>
          <p:cNvPr id="8" name="Picture 2" descr="C:\Utilisateurs\a779990\Desktop\example_generated_2.PNG">
            <a:extLst>
              <a:ext uri="{FF2B5EF4-FFF2-40B4-BE49-F238E27FC236}">
                <a16:creationId xmlns:a16="http://schemas.microsoft.com/office/drawing/2014/main" id="{B2912B8A-C045-4686-87C6-1D87147F8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31" y="1850257"/>
            <a:ext cx="3867335" cy="217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4861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8F65E-C0A1-4436-8BB6-6FF8509F0AFA}"/>
              </a:ext>
            </a:extLst>
          </p:cNvPr>
          <p:cNvSpPr>
            <a:spLocks noGrp="1"/>
          </p:cNvSpPr>
          <p:nvPr>
            <p:ph type="title"/>
          </p:nvPr>
        </p:nvSpPr>
        <p:spPr/>
        <p:txBody>
          <a:bodyPr/>
          <a:lstStyle/>
          <a:p>
            <a:r>
              <a:rPr lang="en-US"/>
              <a:t>Biometry: Face Recognition</a:t>
            </a:r>
            <a:endParaRPr lang="fr-FR"/>
          </a:p>
        </p:txBody>
      </p:sp>
      <p:sp>
        <p:nvSpPr>
          <p:cNvPr id="3" name="Espace réservé de la date 2">
            <a:extLst>
              <a:ext uri="{FF2B5EF4-FFF2-40B4-BE49-F238E27FC236}">
                <a16:creationId xmlns:a16="http://schemas.microsoft.com/office/drawing/2014/main" id="{1BAC405C-F307-4A58-BC72-4FC936B9B4B5}"/>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C2A0755E-CF36-4E0F-9F88-343211DA9903}"/>
              </a:ext>
            </a:extLst>
          </p:cNvPr>
          <p:cNvSpPr>
            <a:spLocks noGrp="1"/>
          </p:cNvSpPr>
          <p:nvPr>
            <p:ph type="ftr" sz="quarter" idx="11"/>
          </p:nvPr>
        </p:nvSpPr>
        <p:spPr/>
        <p:txBody>
          <a:bodyPr/>
          <a:lstStyle/>
          <a:p>
            <a:r>
              <a:rPr lang="en-GB" noProof="1"/>
              <a:t>AI-ML-Big Data  | WL Labs | CTO | Internal | © Worldline</a:t>
            </a:r>
          </a:p>
        </p:txBody>
      </p:sp>
      <p:sp>
        <p:nvSpPr>
          <p:cNvPr id="6" name="CuadroTexto 1">
            <a:extLst>
              <a:ext uri="{FF2B5EF4-FFF2-40B4-BE49-F238E27FC236}">
                <a16:creationId xmlns:a16="http://schemas.microsoft.com/office/drawing/2014/main" id="{44D0DA46-5113-478F-BBF5-C1AEDD0DC0F9}"/>
              </a:ext>
            </a:extLst>
          </p:cNvPr>
          <p:cNvSpPr txBox="1"/>
          <p:nvPr/>
        </p:nvSpPr>
        <p:spPr>
          <a:xfrm>
            <a:off x="119559" y="1369078"/>
            <a:ext cx="4596181" cy="30469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400"/>
              <a:t>Face recognition is a method of identifying or verifying the identity of an individual using their face.</a:t>
            </a:r>
          </a:p>
          <a:p>
            <a:pPr marL="285750" indent="-285750">
              <a:buClr>
                <a:schemeClr val="accent1"/>
              </a:buClr>
              <a:buFont typeface="Arial" panose="020B0604020202020204" pitchFamily="34" charset="0"/>
              <a:buChar char="•"/>
            </a:pPr>
            <a:r>
              <a:rPr lang="en-US" sz="1400"/>
              <a:t>To recognize a face we need to </a:t>
            </a:r>
            <a:r>
              <a:rPr lang="en-US" sz="1400" b="1"/>
              <a:t>capture</a:t>
            </a:r>
            <a:r>
              <a:rPr lang="en-US" sz="1400"/>
              <a:t> (MTCNN), </a:t>
            </a:r>
            <a:r>
              <a:rPr lang="en-US" sz="1400" b="1"/>
              <a:t>extract </a:t>
            </a:r>
            <a:r>
              <a:rPr lang="en-US" sz="1400"/>
              <a:t>(</a:t>
            </a:r>
            <a:r>
              <a:rPr lang="en-US" sz="1400" err="1"/>
              <a:t>FaceNet</a:t>
            </a:r>
            <a:r>
              <a:rPr lang="en-US" sz="1400"/>
              <a:t>), </a:t>
            </a:r>
            <a:r>
              <a:rPr lang="en-US" sz="1400" b="1"/>
              <a:t>compare</a:t>
            </a:r>
            <a:r>
              <a:rPr lang="en-US" sz="1400"/>
              <a:t> (cosine distance), </a:t>
            </a:r>
            <a:r>
              <a:rPr lang="en-US" sz="1400" b="1"/>
              <a:t>match </a:t>
            </a:r>
            <a:r>
              <a:rPr lang="en-US" sz="1400"/>
              <a:t>(threshold).</a:t>
            </a:r>
          </a:p>
          <a:p>
            <a:pPr marL="285750" indent="-285750">
              <a:buClr>
                <a:schemeClr val="accent1"/>
              </a:buClr>
              <a:buFont typeface="Arial" panose="020B0604020202020204" pitchFamily="34" charset="0"/>
              <a:buChar char="•"/>
            </a:pPr>
            <a:r>
              <a:rPr lang="en-US" sz="1400"/>
              <a:t>We use :</a:t>
            </a:r>
          </a:p>
          <a:p>
            <a:pPr marL="285750" indent="-285750">
              <a:buClr>
                <a:schemeClr val="accent1"/>
              </a:buClr>
              <a:buFont typeface="Arial" panose="020B0604020202020204" pitchFamily="34" charset="0"/>
              <a:buChar char="•"/>
            </a:pPr>
            <a:endParaRPr lang="en-US" sz="1400"/>
          </a:p>
          <a:p>
            <a:pPr marL="514350" lvl="1" indent="-171450">
              <a:buClr>
                <a:schemeClr val="accent1"/>
              </a:buClr>
              <a:buFont typeface="Wingdings" panose="05000000000000000000" pitchFamily="2" charset="2"/>
              <a:buChar char="v"/>
            </a:pPr>
            <a:r>
              <a:rPr lang="en-US" sz="1400" b="1" err="1"/>
              <a:t>FaceNet</a:t>
            </a:r>
            <a:r>
              <a:rPr lang="en-US" sz="1400"/>
              <a:t> AI algorithm to maps each face image into a space such that the most similar faces are close to each other and extract face features.</a:t>
            </a:r>
          </a:p>
          <a:p>
            <a:pPr marL="514350" lvl="1" indent="-171450">
              <a:buClr>
                <a:schemeClr val="accent1"/>
              </a:buClr>
              <a:buFont typeface="Wingdings" panose="05000000000000000000" pitchFamily="2" charset="2"/>
              <a:buChar char="v"/>
            </a:pPr>
            <a:r>
              <a:rPr lang="en-US" sz="1400" b="1"/>
              <a:t>MTCNN </a:t>
            </a:r>
            <a:r>
              <a:rPr lang="en-US" sz="1400"/>
              <a:t>detects a face and returns the given ROIs (faces) in the image</a:t>
            </a:r>
          </a:p>
          <a:p>
            <a:pPr marL="171450" indent="-171450">
              <a:buClr>
                <a:schemeClr val="accent1"/>
              </a:buClr>
              <a:buFont typeface="Arial" panose="020B0604020202020204" pitchFamily="34" charset="0"/>
              <a:buChar char="•"/>
            </a:pPr>
            <a:endParaRPr lang="en-US" sz="1200"/>
          </a:p>
          <a:p>
            <a:pPr marL="285750" indent="-285750">
              <a:buClr>
                <a:schemeClr val="accent1"/>
              </a:buClr>
              <a:buFont typeface="Arial" panose="020B0604020202020204" pitchFamily="34" charset="0"/>
              <a:buChar char="•"/>
            </a:pPr>
            <a:endParaRPr lang="en-GB" sz="120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090B78C-B5E6-4064-A3D6-B75E7579A813}"/>
              </a:ext>
            </a:extLst>
          </p:cNvPr>
          <p:cNvSpPr/>
          <p:nvPr/>
        </p:nvSpPr>
        <p:spPr>
          <a:xfrm>
            <a:off x="282078" y="4264250"/>
            <a:ext cx="7348958" cy="276999"/>
          </a:xfrm>
          <a:prstGeom prst="rect">
            <a:avLst/>
          </a:prstGeom>
        </p:spPr>
        <p:txBody>
          <a:bodyPr wrap="square">
            <a:spAutoFit/>
          </a:bodyPr>
          <a:lstStyle/>
          <a:p>
            <a:r>
              <a:rPr lang="en-US" sz="1200" b="1"/>
              <a:t>TEAMS: </a:t>
            </a:r>
            <a:r>
              <a:rPr lang="en-US" sz="1200"/>
              <a:t>Artificial Intelligence &amp; Trust Skill, Customer Experience Skill, MS Demo Team</a:t>
            </a:r>
          </a:p>
        </p:txBody>
      </p:sp>
      <p:pic>
        <p:nvPicPr>
          <p:cNvPr id="8" name="Image 7" descr="C:\Utilisateurs\A617068\Desktop\1ce65b7e107dd768c306134afe35f03e.jpg">
            <a:extLst>
              <a:ext uri="{FF2B5EF4-FFF2-40B4-BE49-F238E27FC236}">
                <a16:creationId xmlns:a16="http://schemas.microsoft.com/office/drawing/2014/main" id="{723B80F6-7CE6-47EF-A5D3-815EA67D7F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27941" y="996278"/>
            <a:ext cx="4027648" cy="2857702"/>
          </a:xfrm>
          <a:prstGeom prst="rect">
            <a:avLst/>
          </a:prstGeom>
          <a:noFill/>
          <a:ln>
            <a:noFill/>
          </a:ln>
        </p:spPr>
      </p:pic>
    </p:spTree>
    <p:extLst>
      <p:ext uri="{BB962C8B-B14F-4D97-AF65-F5344CB8AC3E}">
        <p14:creationId xmlns:p14="http://schemas.microsoft.com/office/powerpoint/2010/main" val="12834561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18DE7B-5C82-4D7F-A96E-98D66CB63B13}"/>
              </a:ext>
            </a:extLst>
          </p:cNvPr>
          <p:cNvSpPr>
            <a:spLocks noGrp="1"/>
          </p:cNvSpPr>
          <p:nvPr>
            <p:ph type="title"/>
          </p:nvPr>
        </p:nvSpPr>
        <p:spPr/>
        <p:txBody>
          <a:bodyPr/>
          <a:lstStyle/>
          <a:p>
            <a:r>
              <a:rPr lang="fr-FR"/>
              <a:t>NLP</a:t>
            </a:r>
          </a:p>
        </p:txBody>
      </p:sp>
      <p:sp>
        <p:nvSpPr>
          <p:cNvPr id="3" name="Espace réservé de la date 2">
            <a:extLst>
              <a:ext uri="{FF2B5EF4-FFF2-40B4-BE49-F238E27FC236}">
                <a16:creationId xmlns:a16="http://schemas.microsoft.com/office/drawing/2014/main" id="{E7A0261B-F489-48F7-843C-C860EB7D0590}"/>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A01C0A76-7EEB-4518-A858-4A076CC18002}"/>
              </a:ext>
            </a:extLst>
          </p:cNvPr>
          <p:cNvSpPr>
            <a:spLocks noGrp="1"/>
          </p:cNvSpPr>
          <p:nvPr>
            <p:ph type="ftr" sz="quarter" idx="11"/>
          </p:nvPr>
        </p:nvSpPr>
        <p:spPr/>
        <p:txBody>
          <a:bodyPr/>
          <a:lstStyle/>
          <a:p>
            <a:r>
              <a:rPr lang="en-GB" noProof="1"/>
              <a:t>AI-ML-Big Data  | WL Labs | CTO | Internal | © Worldline</a:t>
            </a:r>
          </a:p>
        </p:txBody>
      </p:sp>
      <p:sp>
        <p:nvSpPr>
          <p:cNvPr id="5" name="Espace réservé du contenu 4">
            <a:extLst>
              <a:ext uri="{FF2B5EF4-FFF2-40B4-BE49-F238E27FC236}">
                <a16:creationId xmlns:a16="http://schemas.microsoft.com/office/drawing/2014/main" id="{53F46D6C-6C32-402F-9A36-F7068C4C9677}"/>
              </a:ext>
            </a:extLst>
          </p:cNvPr>
          <p:cNvSpPr>
            <a:spLocks noGrp="1"/>
          </p:cNvSpPr>
          <p:nvPr>
            <p:ph idx="1"/>
          </p:nvPr>
        </p:nvSpPr>
        <p:spPr/>
        <p:txBody>
          <a:bodyPr/>
          <a:lstStyle/>
          <a:p>
            <a:r>
              <a:rPr lang="fr-FR"/>
              <a:t>Worldline </a:t>
            </a:r>
            <a:r>
              <a:rPr lang="fr-FR" err="1"/>
              <a:t>Conversationnal</a:t>
            </a:r>
            <a:r>
              <a:rPr lang="fr-FR"/>
              <a:t> Platform</a:t>
            </a:r>
          </a:p>
          <a:p>
            <a:pPr lvl="1"/>
            <a:r>
              <a:rPr lang="fr-FR" err="1"/>
              <a:t>Demo</a:t>
            </a:r>
            <a:r>
              <a:rPr lang="fr-FR"/>
              <a:t>: </a:t>
            </a:r>
            <a:r>
              <a:rPr lang="fr-FR">
                <a:hlinkClick r:id="rId2"/>
              </a:rPr>
              <a:t>https://worldline365.sharepoint.com/sites/FinancialServiceseWL-SPMig-SJY865/Products/Forms/AllItems.aspx?id=%2Fsites%2FFinancialServiceseWL-SPMig-SJY865%2FProducts%2FWL </a:t>
            </a:r>
            <a:r>
              <a:rPr lang="fr-FR" err="1">
                <a:hlinkClick r:id="rId2"/>
              </a:rPr>
              <a:t>Conversational</a:t>
            </a:r>
            <a:r>
              <a:rPr lang="fr-FR">
                <a:hlinkClick r:id="rId2"/>
              </a:rPr>
              <a:t> Platform%2F1-Demo%2Fvideo </a:t>
            </a:r>
            <a:r>
              <a:rPr lang="fr-FR" err="1">
                <a:hlinkClick r:id="rId2"/>
              </a:rPr>
              <a:t>demo</a:t>
            </a:r>
            <a:r>
              <a:rPr lang="fr-FR">
                <a:hlinkClick r:id="rId2"/>
              </a:rPr>
              <a:t> WLCP - New Entry %2B Correct%2Emp4&amp;parent=%2Fsites%2FFinancialServiceseWL-SPMig-SJY865%2FProducts%2FWL </a:t>
            </a:r>
            <a:r>
              <a:rPr lang="fr-FR" err="1">
                <a:hlinkClick r:id="rId2"/>
              </a:rPr>
              <a:t>Conversational</a:t>
            </a:r>
            <a:r>
              <a:rPr lang="fr-FR">
                <a:hlinkClick r:id="rId2"/>
              </a:rPr>
              <a:t> Platform%2F1-Demo</a:t>
            </a:r>
          </a:p>
          <a:p>
            <a:pPr lvl="1"/>
            <a:endParaRPr lang="fr-FR"/>
          </a:p>
          <a:p>
            <a:pPr lvl="1"/>
            <a:endParaRPr lang="fr-FR"/>
          </a:p>
          <a:p>
            <a:pPr lvl="1"/>
            <a:r>
              <a:rPr lang="fr-FR"/>
              <a:t>WL </a:t>
            </a:r>
            <a:r>
              <a:rPr lang="fr-FR" err="1"/>
              <a:t>Labs</a:t>
            </a:r>
            <a:r>
              <a:rPr lang="fr-FR"/>
              <a:t> Insights 26 Juillet 2022</a:t>
            </a:r>
          </a:p>
        </p:txBody>
      </p:sp>
      <p:sp>
        <p:nvSpPr>
          <p:cNvPr id="6" name="TextBox 5">
            <a:extLst>
              <a:ext uri="{FF2B5EF4-FFF2-40B4-BE49-F238E27FC236}">
                <a16:creationId xmlns:a16="http://schemas.microsoft.com/office/drawing/2014/main" id="{00E33ECC-A38F-B9E9-010B-1149839EC30E}"/>
              </a:ext>
            </a:extLst>
          </p:cNvPr>
          <p:cNvSpPr txBox="1"/>
          <p:nvPr/>
        </p:nvSpPr>
        <p:spPr>
          <a:xfrm rot="19561418">
            <a:off x="781233" y="2323286"/>
            <a:ext cx="6093399" cy="738664"/>
          </a:xfrm>
          <a:prstGeom prst="rect">
            <a:avLst/>
          </a:prstGeom>
          <a:noFill/>
        </p:spPr>
        <p:txBody>
          <a:bodyPr wrap="none" lIns="0" tIns="0" rIns="0" bIns="0" rtlCol="0">
            <a:spAutoFit/>
          </a:bodyPr>
          <a:lstStyle/>
          <a:p>
            <a:r>
              <a:rPr lang="en-US" sz="4800">
                <a:solidFill>
                  <a:srgbClr val="FF0000"/>
                </a:solidFill>
              </a:rPr>
              <a:t>IL FAUT LA REFAIRE!</a:t>
            </a:r>
          </a:p>
        </p:txBody>
      </p:sp>
    </p:spTree>
    <p:extLst>
      <p:ext uri="{BB962C8B-B14F-4D97-AF65-F5344CB8AC3E}">
        <p14:creationId xmlns:p14="http://schemas.microsoft.com/office/powerpoint/2010/main" val="3823889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A004489-CDB8-4AAF-84FA-74EAADD48E0A}"/>
              </a:ext>
            </a:extLst>
          </p:cNvPr>
          <p:cNvPicPr>
            <a:picLocks noChangeAspect="1"/>
          </p:cNvPicPr>
          <p:nvPr/>
        </p:nvPicPr>
        <p:blipFill>
          <a:blip r:embed="rId2"/>
          <a:stretch>
            <a:fillRect/>
          </a:stretch>
        </p:blipFill>
        <p:spPr>
          <a:xfrm>
            <a:off x="1521057" y="50800"/>
            <a:ext cx="6101887" cy="4606925"/>
          </a:xfrm>
          <a:prstGeom prst="rect">
            <a:avLst/>
          </a:prstGeom>
          <a:noFill/>
        </p:spPr>
      </p:pic>
      <p:sp>
        <p:nvSpPr>
          <p:cNvPr id="4" name="Footer Placeholder 3">
            <a:extLst>
              <a:ext uri="{FF2B5EF4-FFF2-40B4-BE49-F238E27FC236}">
                <a16:creationId xmlns:a16="http://schemas.microsoft.com/office/drawing/2014/main" id="{AFE98741-C2DE-419E-89DC-A319F2741AEB}"/>
              </a:ext>
            </a:extLst>
          </p:cNvPr>
          <p:cNvSpPr>
            <a:spLocks noGrp="1"/>
          </p:cNvSpPr>
          <p:nvPr>
            <p:ph type="ftr" sz="quarter" idx="4294967295"/>
          </p:nvPr>
        </p:nvSpPr>
        <p:spPr>
          <a:xfrm>
            <a:off x="2806920" y="4876158"/>
            <a:ext cx="3540240" cy="82800"/>
          </a:xfrm>
        </p:spPr>
        <p:txBody>
          <a:bodyPr/>
          <a:lstStyle/>
          <a:p>
            <a:pPr>
              <a:spcAft>
                <a:spcPts val="600"/>
              </a:spcAft>
            </a:pPr>
            <a:r>
              <a:rPr lang="en-GB" noProof="1"/>
              <a:t>AI-ML-Big Data  | WL Labs | CTO | Internal | © Worldline</a:t>
            </a:r>
          </a:p>
        </p:txBody>
      </p:sp>
      <p:sp>
        <p:nvSpPr>
          <p:cNvPr id="2" name="Rectangle 1">
            <a:extLst>
              <a:ext uri="{FF2B5EF4-FFF2-40B4-BE49-F238E27FC236}">
                <a16:creationId xmlns:a16="http://schemas.microsoft.com/office/drawing/2014/main" id="{42AE4798-1088-FE4A-7F5E-64D293FA3273}"/>
              </a:ext>
            </a:extLst>
          </p:cNvPr>
          <p:cNvSpPr/>
          <p:nvPr/>
        </p:nvSpPr>
        <p:spPr>
          <a:xfrm>
            <a:off x="3053301" y="2496710"/>
            <a:ext cx="294198" cy="166977"/>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983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E54B35-44D1-493E-818A-2A1400C4214C}"/>
              </a:ext>
            </a:extLst>
          </p:cNvPr>
          <p:cNvSpPr>
            <a:spLocks noGrp="1"/>
          </p:cNvSpPr>
          <p:nvPr>
            <p:ph type="title"/>
          </p:nvPr>
        </p:nvSpPr>
        <p:spPr/>
        <p:txBody>
          <a:bodyPr/>
          <a:lstStyle/>
          <a:p>
            <a:r>
              <a:rPr lang="fr-FR"/>
              <a:t>And </a:t>
            </a:r>
            <a:r>
              <a:rPr lang="fr-FR" err="1"/>
              <a:t>many</a:t>
            </a:r>
            <a:r>
              <a:rPr lang="fr-FR"/>
              <a:t> </a:t>
            </a:r>
            <a:r>
              <a:rPr lang="fr-FR" err="1"/>
              <a:t>others</a:t>
            </a:r>
            <a:endParaRPr lang="fr-FR"/>
          </a:p>
        </p:txBody>
      </p:sp>
      <p:sp>
        <p:nvSpPr>
          <p:cNvPr id="3" name="Espace réservé de la date 2">
            <a:extLst>
              <a:ext uri="{FF2B5EF4-FFF2-40B4-BE49-F238E27FC236}">
                <a16:creationId xmlns:a16="http://schemas.microsoft.com/office/drawing/2014/main" id="{F3F1AF79-7698-47B0-B31A-915D9CCFF2B4}"/>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89611C6D-1077-49A4-9B55-CC7A3E9EE39F}"/>
              </a:ext>
            </a:extLst>
          </p:cNvPr>
          <p:cNvSpPr>
            <a:spLocks noGrp="1"/>
          </p:cNvSpPr>
          <p:nvPr>
            <p:ph type="ftr" sz="quarter" idx="11"/>
          </p:nvPr>
        </p:nvSpPr>
        <p:spPr/>
        <p:txBody>
          <a:bodyPr/>
          <a:lstStyle/>
          <a:p>
            <a:r>
              <a:rPr lang="en-GB" noProof="1"/>
              <a:t>AI-ML-Big Data  | WL Labs | CTO | Internal | © Worldline</a:t>
            </a:r>
          </a:p>
        </p:txBody>
      </p:sp>
      <p:sp>
        <p:nvSpPr>
          <p:cNvPr id="5" name="Espace réservé du contenu 4">
            <a:extLst>
              <a:ext uri="{FF2B5EF4-FFF2-40B4-BE49-F238E27FC236}">
                <a16:creationId xmlns:a16="http://schemas.microsoft.com/office/drawing/2014/main" id="{F6A0DCE5-21A3-4D39-8697-380B9FC6799F}"/>
              </a:ext>
            </a:extLst>
          </p:cNvPr>
          <p:cNvSpPr>
            <a:spLocks noGrp="1"/>
          </p:cNvSpPr>
          <p:nvPr>
            <p:ph idx="1"/>
          </p:nvPr>
        </p:nvSpPr>
        <p:spPr/>
        <p:txBody>
          <a:bodyPr/>
          <a:lstStyle/>
          <a:p>
            <a:r>
              <a:rPr lang="fr-FR" err="1"/>
              <a:t>Fraud</a:t>
            </a:r>
            <a:r>
              <a:rPr lang="fr-FR"/>
              <a:t> </a:t>
            </a:r>
            <a:r>
              <a:rPr lang="fr-FR" err="1"/>
              <a:t>Detection</a:t>
            </a:r>
            <a:r>
              <a:rPr lang="fr-FR"/>
              <a:t> for ING</a:t>
            </a:r>
          </a:p>
          <a:p>
            <a:r>
              <a:rPr lang="fr-FR" err="1"/>
              <a:t>Malicious</a:t>
            </a:r>
            <a:r>
              <a:rPr lang="fr-FR"/>
              <a:t> </a:t>
            </a:r>
            <a:r>
              <a:rPr lang="fr-FR" err="1"/>
              <a:t>merchant</a:t>
            </a:r>
            <a:r>
              <a:rPr lang="fr-FR"/>
              <a:t> </a:t>
            </a:r>
            <a:r>
              <a:rPr lang="fr-FR" err="1"/>
              <a:t>detection</a:t>
            </a:r>
            <a:endParaRPr lang="fr-FR"/>
          </a:p>
          <a:p>
            <a:r>
              <a:rPr lang="fr-FR"/>
              <a:t>AI for Marketing</a:t>
            </a:r>
          </a:p>
          <a:p>
            <a:r>
              <a:rPr lang="fr-FR" err="1"/>
              <a:t>Recommendation</a:t>
            </a:r>
            <a:r>
              <a:rPr lang="fr-FR"/>
              <a:t> system for </a:t>
            </a:r>
            <a:r>
              <a:rPr lang="fr-FR" err="1"/>
              <a:t>product</a:t>
            </a:r>
            <a:r>
              <a:rPr lang="fr-FR"/>
              <a:t> substitution</a:t>
            </a:r>
          </a:p>
          <a:p>
            <a:r>
              <a:rPr lang="fr-FR" err="1"/>
              <a:t>Deep</a:t>
            </a:r>
            <a:r>
              <a:rPr lang="fr-FR"/>
              <a:t> Fake </a:t>
            </a:r>
            <a:r>
              <a:rPr lang="fr-FR" err="1"/>
              <a:t>detection</a:t>
            </a:r>
            <a:endParaRPr lang="fr-FR"/>
          </a:p>
          <a:p>
            <a:r>
              <a:rPr lang="fr-FR" err="1"/>
              <a:t>Unpaid</a:t>
            </a:r>
            <a:r>
              <a:rPr lang="fr-FR"/>
              <a:t> </a:t>
            </a:r>
            <a:r>
              <a:rPr lang="fr-FR" err="1"/>
              <a:t>optimization</a:t>
            </a:r>
            <a:r>
              <a:rPr lang="fr-FR"/>
              <a:t> of Open </a:t>
            </a:r>
            <a:r>
              <a:rPr lang="fr-FR" err="1"/>
              <a:t>Payment</a:t>
            </a:r>
            <a:endParaRPr lang="fr-FR"/>
          </a:p>
          <a:p>
            <a:r>
              <a:rPr lang="fr-FR"/>
              <a:t>…</a:t>
            </a:r>
          </a:p>
        </p:txBody>
      </p:sp>
    </p:spTree>
    <p:extLst>
      <p:ext uri="{BB962C8B-B14F-4D97-AF65-F5344CB8AC3E}">
        <p14:creationId xmlns:p14="http://schemas.microsoft.com/office/powerpoint/2010/main" val="315724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AF80D2A-2EF2-4214-3515-AA415F8724A6}"/>
              </a:ext>
            </a:extLst>
          </p:cNvPr>
          <p:cNvSpPr>
            <a:spLocks noGrp="1"/>
          </p:cNvSpPr>
          <p:nvPr>
            <p:ph type="dt" sz="half" idx="17"/>
          </p:nvPr>
        </p:nvSpPr>
        <p:spPr/>
        <p:txBody>
          <a:bodyPr/>
          <a:lstStyle/>
          <a:p>
            <a:endParaRPr lang="en-GB" noProof="1"/>
          </a:p>
        </p:txBody>
      </p:sp>
      <p:sp>
        <p:nvSpPr>
          <p:cNvPr id="5" name="Espace réservé du pied de page 4">
            <a:extLst>
              <a:ext uri="{FF2B5EF4-FFF2-40B4-BE49-F238E27FC236}">
                <a16:creationId xmlns:a16="http://schemas.microsoft.com/office/drawing/2014/main" id="{33FFB677-17F4-8DB1-E998-26B83D469E3F}"/>
              </a:ext>
            </a:extLst>
          </p:cNvPr>
          <p:cNvSpPr>
            <a:spLocks noGrp="1"/>
          </p:cNvSpPr>
          <p:nvPr>
            <p:ph type="ftr" sz="quarter" idx="18"/>
          </p:nvPr>
        </p:nvSpPr>
        <p:spPr/>
        <p:txBody>
          <a:bodyPr/>
          <a:lstStyle/>
          <a:p>
            <a:r>
              <a:rPr lang="en-GB" noProof="1"/>
              <a:t>AI-ML-Big Data  | WL Labs | CTO | Internal | © Worldline</a:t>
            </a:r>
          </a:p>
        </p:txBody>
      </p:sp>
      <p:grpSp>
        <p:nvGrpSpPr>
          <p:cNvPr id="38" name="Groupe 37">
            <a:extLst>
              <a:ext uri="{FF2B5EF4-FFF2-40B4-BE49-F238E27FC236}">
                <a16:creationId xmlns:a16="http://schemas.microsoft.com/office/drawing/2014/main" id="{73EE3EE7-2F43-346B-7D7C-2F84B3C9B5FA}"/>
              </a:ext>
            </a:extLst>
          </p:cNvPr>
          <p:cNvGrpSpPr/>
          <p:nvPr/>
        </p:nvGrpSpPr>
        <p:grpSpPr>
          <a:xfrm>
            <a:off x="221192" y="455594"/>
            <a:ext cx="8701616" cy="3995506"/>
            <a:chOff x="738867" y="1296137"/>
            <a:chExt cx="10711171" cy="4918230"/>
          </a:xfrm>
        </p:grpSpPr>
        <p:sp>
          <p:nvSpPr>
            <p:cNvPr id="22" name="Ellipse 21">
              <a:extLst>
                <a:ext uri="{FF2B5EF4-FFF2-40B4-BE49-F238E27FC236}">
                  <a16:creationId xmlns:a16="http://schemas.microsoft.com/office/drawing/2014/main" id="{0584552F-7F70-3A9F-348B-24BF357E57A3}"/>
                </a:ext>
              </a:extLst>
            </p:cNvPr>
            <p:cNvSpPr/>
            <p:nvPr/>
          </p:nvSpPr>
          <p:spPr>
            <a:xfrm>
              <a:off x="738867" y="1296137"/>
              <a:ext cx="5353235" cy="491823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4" name="Ellipse 23">
              <a:extLst>
                <a:ext uri="{FF2B5EF4-FFF2-40B4-BE49-F238E27FC236}">
                  <a16:creationId xmlns:a16="http://schemas.microsoft.com/office/drawing/2014/main" id="{ECEBDD37-8FBF-8A7D-2219-737FA738FA1E}"/>
                </a:ext>
              </a:extLst>
            </p:cNvPr>
            <p:cNvSpPr/>
            <p:nvPr/>
          </p:nvSpPr>
          <p:spPr>
            <a:xfrm>
              <a:off x="6207028" y="1296137"/>
              <a:ext cx="5243010" cy="491823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5" name="ZoneTexte 24">
              <a:extLst>
                <a:ext uri="{FF2B5EF4-FFF2-40B4-BE49-F238E27FC236}">
                  <a16:creationId xmlns:a16="http://schemas.microsoft.com/office/drawing/2014/main" id="{86DBAC11-09A8-D421-03FE-72CE3F4E3902}"/>
                </a:ext>
              </a:extLst>
            </p:cNvPr>
            <p:cNvSpPr txBox="1"/>
            <p:nvPr/>
          </p:nvSpPr>
          <p:spPr>
            <a:xfrm>
              <a:off x="1279949" y="1691089"/>
              <a:ext cx="4208015" cy="1098678"/>
            </a:xfrm>
            <a:prstGeom prst="rect">
              <a:avLst/>
            </a:prstGeom>
            <a:noFill/>
          </p:spPr>
          <p:txBody>
            <a:bodyPr wrap="square">
              <a:spAutoFit/>
            </a:bodyPr>
            <a:lstStyle/>
            <a:p>
              <a:pPr algn="ctr"/>
              <a:r>
                <a:rPr lang="en-US" sz="2400">
                  <a:solidFill>
                    <a:schemeClr val="tx1"/>
                  </a:solidFill>
                </a:rPr>
                <a:t>Discriminative AI</a:t>
              </a:r>
            </a:p>
            <a:p>
              <a:pPr algn="ctr"/>
              <a:r>
                <a:rPr lang="en-US" sz="1400">
                  <a:solidFill>
                    <a:schemeClr val="tx1"/>
                  </a:solidFill>
                </a:rPr>
                <a:t>Classifying data</a:t>
              </a:r>
            </a:p>
            <a:p>
              <a:pPr algn="ctr"/>
              <a:r>
                <a:rPr lang="en-US" sz="1400">
                  <a:solidFill>
                    <a:schemeClr val="tx1"/>
                  </a:solidFill>
                </a:rPr>
                <a:t>Predicting the future</a:t>
              </a:r>
            </a:p>
          </p:txBody>
        </p:sp>
        <p:sp>
          <p:nvSpPr>
            <p:cNvPr id="26" name="ZoneTexte 25">
              <a:extLst>
                <a:ext uri="{FF2B5EF4-FFF2-40B4-BE49-F238E27FC236}">
                  <a16:creationId xmlns:a16="http://schemas.microsoft.com/office/drawing/2014/main" id="{DE75DA49-FB17-BB96-976F-23D992FCF849}"/>
                </a:ext>
              </a:extLst>
            </p:cNvPr>
            <p:cNvSpPr txBox="1"/>
            <p:nvPr/>
          </p:nvSpPr>
          <p:spPr>
            <a:xfrm>
              <a:off x="6779269" y="1691089"/>
              <a:ext cx="4098526" cy="1098678"/>
            </a:xfrm>
            <a:prstGeom prst="rect">
              <a:avLst/>
            </a:prstGeom>
            <a:noFill/>
          </p:spPr>
          <p:txBody>
            <a:bodyPr wrap="square">
              <a:spAutoFit/>
            </a:bodyPr>
            <a:lstStyle/>
            <a:p>
              <a:pPr algn="ctr"/>
              <a:r>
                <a:rPr lang="en-US" sz="2400">
                  <a:solidFill>
                    <a:schemeClr val="tx1"/>
                  </a:solidFill>
                </a:rPr>
                <a:t>Generative AI</a:t>
              </a:r>
            </a:p>
            <a:p>
              <a:pPr algn="ctr"/>
              <a:r>
                <a:rPr lang="en-US" sz="1400">
                  <a:solidFill>
                    <a:schemeClr val="tx1"/>
                  </a:solidFill>
                </a:rPr>
                <a:t>Producing content</a:t>
              </a:r>
            </a:p>
            <a:p>
              <a:pPr algn="ctr"/>
              <a:r>
                <a:rPr lang="en-US" sz="1400">
                  <a:solidFill>
                    <a:schemeClr val="tx1"/>
                  </a:solidFill>
                </a:rPr>
                <a:t>Interactive</a:t>
              </a:r>
            </a:p>
          </p:txBody>
        </p:sp>
        <p:sp>
          <p:nvSpPr>
            <p:cNvPr id="27" name="Ellipse 26">
              <a:extLst>
                <a:ext uri="{FF2B5EF4-FFF2-40B4-BE49-F238E27FC236}">
                  <a16:creationId xmlns:a16="http://schemas.microsoft.com/office/drawing/2014/main" id="{69CCBA1F-7001-3CE4-324F-6D5DF8A02DB3}"/>
                </a:ext>
              </a:extLst>
            </p:cNvPr>
            <p:cNvSpPr/>
            <p:nvPr/>
          </p:nvSpPr>
          <p:spPr>
            <a:xfrm>
              <a:off x="957956" y="3051938"/>
              <a:ext cx="1431531"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Fraud Detection</a:t>
              </a:r>
            </a:p>
          </p:txBody>
        </p:sp>
        <p:sp>
          <p:nvSpPr>
            <p:cNvPr id="28" name="Ellipse 27">
              <a:extLst>
                <a:ext uri="{FF2B5EF4-FFF2-40B4-BE49-F238E27FC236}">
                  <a16:creationId xmlns:a16="http://schemas.microsoft.com/office/drawing/2014/main" id="{3E952E28-C045-4A61-0A03-66E8FE1453BD}"/>
                </a:ext>
              </a:extLst>
            </p:cNvPr>
            <p:cNvSpPr/>
            <p:nvPr/>
          </p:nvSpPr>
          <p:spPr>
            <a:xfrm>
              <a:off x="2493543" y="3433437"/>
              <a:ext cx="1431531"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Anomaly Detection</a:t>
              </a:r>
            </a:p>
          </p:txBody>
        </p:sp>
        <p:sp>
          <p:nvSpPr>
            <p:cNvPr id="29" name="Ellipse 28">
              <a:extLst>
                <a:ext uri="{FF2B5EF4-FFF2-40B4-BE49-F238E27FC236}">
                  <a16:creationId xmlns:a16="http://schemas.microsoft.com/office/drawing/2014/main" id="{80A39D28-4417-6E18-0E51-3E36966442AE}"/>
                </a:ext>
              </a:extLst>
            </p:cNvPr>
            <p:cNvSpPr/>
            <p:nvPr/>
          </p:nvSpPr>
          <p:spPr>
            <a:xfrm>
              <a:off x="1477250" y="4260453"/>
              <a:ext cx="1431531"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Marketing</a:t>
              </a:r>
            </a:p>
          </p:txBody>
        </p:sp>
        <p:sp>
          <p:nvSpPr>
            <p:cNvPr id="30" name="Ellipse 29">
              <a:extLst>
                <a:ext uri="{FF2B5EF4-FFF2-40B4-BE49-F238E27FC236}">
                  <a16:creationId xmlns:a16="http://schemas.microsoft.com/office/drawing/2014/main" id="{3ADD8251-F9B5-B23C-FD2F-54500ED0C621}"/>
                </a:ext>
              </a:extLst>
            </p:cNvPr>
            <p:cNvSpPr/>
            <p:nvPr/>
          </p:nvSpPr>
          <p:spPr>
            <a:xfrm>
              <a:off x="4133185" y="3099209"/>
              <a:ext cx="1586676"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Time Series Forecasting</a:t>
              </a:r>
            </a:p>
          </p:txBody>
        </p:sp>
        <p:sp>
          <p:nvSpPr>
            <p:cNvPr id="31" name="Ellipse 30">
              <a:extLst>
                <a:ext uri="{FF2B5EF4-FFF2-40B4-BE49-F238E27FC236}">
                  <a16:creationId xmlns:a16="http://schemas.microsoft.com/office/drawing/2014/main" id="{2D79124E-5A76-1902-6469-CC52F8B07266}"/>
                </a:ext>
              </a:extLst>
            </p:cNvPr>
            <p:cNvSpPr/>
            <p:nvPr/>
          </p:nvSpPr>
          <p:spPr>
            <a:xfrm>
              <a:off x="6371708" y="3269952"/>
              <a:ext cx="1586676"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Chatbot Assistant</a:t>
              </a:r>
            </a:p>
          </p:txBody>
        </p:sp>
        <p:sp>
          <p:nvSpPr>
            <p:cNvPr id="32" name="Ellipse 31">
              <a:extLst>
                <a:ext uri="{FF2B5EF4-FFF2-40B4-BE49-F238E27FC236}">
                  <a16:creationId xmlns:a16="http://schemas.microsoft.com/office/drawing/2014/main" id="{C6FBF99C-6371-2379-2FC0-B380C4E893D2}"/>
                </a:ext>
              </a:extLst>
            </p:cNvPr>
            <p:cNvSpPr/>
            <p:nvPr/>
          </p:nvSpPr>
          <p:spPr>
            <a:xfrm>
              <a:off x="7958384" y="5023172"/>
              <a:ext cx="1751454"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a:t>AI for Software Engineering</a:t>
              </a:r>
            </a:p>
          </p:txBody>
        </p:sp>
        <p:sp>
          <p:nvSpPr>
            <p:cNvPr id="33" name="Ellipse 32">
              <a:extLst>
                <a:ext uri="{FF2B5EF4-FFF2-40B4-BE49-F238E27FC236}">
                  <a16:creationId xmlns:a16="http://schemas.microsoft.com/office/drawing/2014/main" id="{7FFC405E-12FA-579D-38A9-F81A316DF2C9}"/>
                </a:ext>
              </a:extLst>
            </p:cNvPr>
            <p:cNvSpPr/>
            <p:nvPr/>
          </p:nvSpPr>
          <p:spPr>
            <a:xfrm>
              <a:off x="9474213" y="3264456"/>
              <a:ext cx="1751454"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a:t>Autonomous Agents</a:t>
              </a:r>
            </a:p>
          </p:txBody>
        </p:sp>
        <p:sp>
          <p:nvSpPr>
            <p:cNvPr id="34" name="Ellipse 33">
              <a:extLst>
                <a:ext uri="{FF2B5EF4-FFF2-40B4-BE49-F238E27FC236}">
                  <a16:creationId xmlns:a16="http://schemas.microsoft.com/office/drawing/2014/main" id="{70F9EC9D-8D10-EDA1-1456-2242153ADFD0}"/>
                </a:ext>
              </a:extLst>
            </p:cNvPr>
            <p:cNvSpPr/>
            <p:nvPr/>
          </p:nvSpPr>
          <p:spPr>
            <a:xfrm>
              <a:off x="6766056" y="4240165"/>
              <a:ext cx="1751454"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Media Creation</a:t>
              </a:r>
            </a:p>
          </p:txBody>
        </p:sp>
        <p:sp>
          <p:nvSpPr>
            <p:cNvPr id="35" name="Ellipse 34">
              <a:extLst>
                <a:ext uri="{FF2B5EF4-FFF2-40B4-BE49-F238E27FC236}">
                  <a16:creationId xmlns:a16="http://schemas.microsoft.com/office/drawing/2014/main" id="{866964BE-A683-1450-744B-F6E6ACEFF0CC}"/>
                </a:ext>
              </a:extLst>
            </p:cNvPr>
            <p:cNvSpPr/>
            <p:nvPr/>
          </p:nvSpPr>
          <p:spPr>
            <a:xfrm>
              <a:off x="2193016" y="5166911"/>
              <a:ext cx="2381881"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Recommendation Systems</a:t>
              </a:r>
            </a:p>
          </p:txBody>
        </p:sp>
        <p:sp>
          <p:nvSpPr>
            <p:cNvPr id="36" name="Ellipse 35">
              <a:extLst>
                <a:ext uri="{FF2B5EF4-FFF2-40B4-BE49-F238E27FC236}">
                  <a16:creationId xmlns:a16="http://schemas.microsoft.com/office/drawing/2014/main" id="{25D1FCE0-5FC6-729C-A5D1-C3CCC4E71A13}"/>
                </a:ext>
              </a:extLst>
            </p:cNvPr>
            <p:cNvSpPr/>
            <p:nvPr/>
          </p:nvSpPr>
          <p:spPr>
            <a:xfrm>
              <a:off x="3310435" y="4275064"/>
              <a:ext cx="2177530" cy="722367"/>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Behavior based authentication</a:t>
              </a:r>
            </a:p>
          </p:txBody>
        </p:sp>
        <p:sp>
          <p:nvSpPr>
            <p:cNvPr id="37" name="Ellipse 36">
              <a:extLst>
                <a:ext uri="{FF2B5EF4-FFF2-40B4-BE49-F238E27FC236}">
                  <a16:creationId xmlns:a16="http://schemas.microsoft.com/office/drawing/2014/main" id="{50F769A0-15C0-7AEC-C175-3977BC95394E}"/>
                </a:ext>
              </a:extLst>
            </p:cNvPr>
            <p:cNvSpPr/>
            <p:nvPr/>
          </p:nvSpPr>
          <p:spPr>
            <a:xfrm>
              <a:off x="9076537" y="4216127"/>
              <a:ext cx="1899250" cy="7223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0" i="0">
                  <a:solidFill>
                    <a:schemeClr val="bg1"/>
                  </a:solidFill>
                  <a:effectLst/>
                </a:rPr>
                <a:t>Automatic summarization</a:t>
              </a:r>
            </a:p>
          </p:txBody>
        </p:sp>
      </p:grpSp>
    </p:spTree>
    <p:extLst>
      <p:ext uri="{BB962C8B-B14F-4D97-AF65-F5344CB8AC3E}">
        <p14:creationId xmlns:p14="http://schemas.microsoft.com/office/powerpoint/2010/main" val="3368600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C0BBC-642D-4019-B5AD-B454B4D27E97}"/>
              </a:ext>
            </a:extLst>
          </p:cNvPr>
          <p:cNvSpPr>
            <a:spLocks noGrp="1"/>
          </p:cNvSpPr>
          <p:nvPr>
            <p:ph type="title"/>
          </p:nvPr>
        </p:nvSpPr>
        <p:spPr>
          <a:xfrm>
            <a:off x="85988" y="89948"/>
            <a:ext cx="8229600" cy="421159"/>
          </a:xfrm>
        </p:spPr>
        <p:txBody>
          <a:bodyPr/>
          <a:lstStyle/>
          <a:p>
            <a:r>
              <a:rPr lang="en-US"/>
              <a:t>Focus on Discriminative AI</a:t>
            </a:r>
            <a:endParaRPr lang="en-US">
              <a:solidFill>
                <a:schemeClr val="tx1"/>
              </a:solidFill>
            </a:endParaRPr>
          </a:p>
        </p:txBody>
      </p:sp>
      <p:sp>
        <p:nvSpPr>
          <p:cNvPr id="4" name="Slide Number Placeholder 3">
            <a:extLst>
              <a:ext uri="{FF2B5EF4-FFF2-40B4-BE49-F238E27FC236}">
                <a16:creationId xmlns:a16="http://schemas.microsoft.com/office/drawing/2014/main" id="{686FE636-D922-4997-9C77-4A2D18DAC33E}"/>
              </a:ext>
            </a:extLst>
          </p:cNvPr>
          <p:cNvSpPr>
            <a:spLocks noGrp="1"/>
          </p:cNvSpPr>
          <p:nvPr>
            <p:ph type="sldNum" sz="quarter" idx="4"/>
          </p:nvPr>
        </p:nvSpPr>
        <p:spPr/>
        <p:txBody>
          <a:bodyPr/>
          <a:lstStyle/>
          <a:p>
            <a:fld id="{77847A81-ABB9-4CFC-9E84-4F56AAEE785C}" type="slidenum">
              <a:rPr lang="en-US" smtClean="0"/>
              <a:t>17</a:t>
            </a:fld>
            <a:endParaRPr lang="en-US"/>
          </a:p>
        </p:txBody>
      </p:sp>
      <p:pic>
        <p:nvPicPr>
          <p:cNvPr id="1028" name="Picture 4" descr="Supervised Machine Learning, Unsupervised Machine Learning, and Deep  Learning - CFA, FRM, and Actuarial Exams Study Notes">
            <a:extLst>
              <a:ext uri="{FF2B5EF4-FFF2-40B4-BE49-F238E27FC236}">
                <a16:creationId xmlns:a16="http://schemas.microsoft.com/office/drawing/2014/main" id="{B25C57EB-013E-42AC-B4DE-32CD97E17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71" b="10983"/>
          <a:stretch/>
        </p:blipFill>
        <p:spPr bwMode="auto">
          <a:xfrm>
            <a:off x="1320885" y="875734"/>
            <a:ext cx="6719456" cy="19508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1237533-17EC-83D5-26F9-EDC446925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323" y="3133903"/>
            <a:ext cx="1945709" cy="1779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a:extLst>
              <a:ext uri="{FF2B5EF4-FFF2-40B4-BE49-F238E27FC236}">
                <a16:creationId xmlns:a16="http://schemas.microsoft.com/office/drawing/2014/main" id="{C4D38A98-E06D-3F61-6C60-87D344070F49}"/>
              </a:ext>
            </a:extLst>
          </p:cNvPr>
          <p:cNvSpPr txBox="1"/>
          <p:nvPr/>
        </p:nvSpPr>
        <p:spPr>
          <a:xfrm>
            <a:off x="2572449" y="2886144"/>
            <a:ext cx="836768" cy="184666"/>
          </a:xfrm>
          <a:prstGeom prst="rect">
            <a:avLst/>
          </a:prstGeom>
          <a:noFill/>
        </p:spPr>
        <p:txBody>
          <a:bodyPr wrap="none" lIns="0" tIns="0" rIns="0" bIns="0" rtlCol="0">
            <a:spAutoFit/>
          </a:bodyPr>
          <a:lstStyle/>
          <a:p>
            <a:r>
              <a:rPr lang="en-US" sz="1200" b="1"/>
              <a:t>Regression</a:t>
            </a:r>
          </a:p>
        </p:txBody>
      </p:sp>
      <p:cxnSp>
        <p:nvCxnSpPr>
          <p:cNvPr id="7" name="Connecteur droit 6">
            <a:extLst>
              <a:ext uri="{FF2B5EF4-FFF2-40B4-BE49-F238E27FC236}">
                <a16:creationId xmlns:a16="http://schemas.microsoft.com/office/drawing/2014/main" id="{7088B6C2-AF0D-04C1-57F2-37E0C6D206D0}"/>
              </a:ext>
            </a:extLst>
          </p:cNvPr>
          <p:cNvCxnSpPr>
            <a:cxnSpLocks/>
          </p:cNvCxnSpPr>
          <p:nvPr/>
        </p:nvCxnSpPr>
        <p:spPr>
          <a:xfrm>
            <a:off x="4655446" y="635467"/>
            <a:ext cx="0" cy="4337225"/>
          </a:xfrm>
          <a:prstGeom prst="line">
            <a:avLst/>
          </a:prstGeom>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D2A40417-047E-6974-0549-07D6C2712712}"/>
              </a:ext>
            </a:extLst>
          </p:cNvPr>
          <p:cNvSpPr txBox="1"/>
          <p:nvPr/>
        </p:nvSpPr>
        <p:spPr>
          <a:xfrm>
            <a:off x="1790892" y="598736"/>
            <a:ext cx="2400841" cy="276999"/>
          </a:xfrm>
          <a:prstGeom prst="rect">
            <a:avLst/>
          </a:prstGeom>
          <a:noFill/>
        </p:spPr>
        <p:txBody>
          <a:bodyPr wrap="square" lIns="0" tIns="0" rIns="0" bIns="0" rtlCol="0">
            <a:spAutoFit/>
          </a:bodyPr>
          <a:lstStyle/>
          <a:p>
            <a:pPr algn="ctr"/>
            <a:r>
              <a:rPr lang="en-US" sz="1800" b="1">
                <a:solidFill>
                  <a:schemeClr val="accent1"/>
                </a:solidFill>
              </a:rPr>
              <a:t>Supervised Learning</a:t>
            </a:r>
          </a:p>
        </p:txBody>
      </p:sp>
      <p:sp>
        <p:nvSpPr>
          <p:cNvPr id="10" name="ZoneTexte 9">
            <a:extLst>
              <a:ext uri="{FF2B5EF4-FFF2-40B4-BE49-F238E27FC236}">
                <a16:creationId xmlns:a16="http://schemas.microsoft.com/office/drawing/2014/main" id="{C44A81EB-13A3-8E38-0094-93DCBE7B039B}"/>
              </a:ext>
            </a:extLst>
          </p:cNvPr>
          <p:cNvSpPr txBox="1"/>
          <p:nvPr/>
        </p:nvSpPr>
        <p:spPr>
          <a:xfrm>
            <a:off x="4976325" y="598736"/>
            <a:ext cx="2655560" cy="276999"/>
          </a:xfrm>
          <a:prstGeom prst="rect">
            <a:avLst/>
          </a:prstGeom>
          <a:noFill/>
        </p:spPr>
        <p:txBody>
          <a:bodyPr wrap="square" lIns="0" tIns="0" rIns="0" bIns="0" rtlCol="0">
            <a:spAutoFit/>
          </a:bodyPr>
          <a:lstStyle/>
          <a:p>
            <a:pPr algn="ctr"/>
            <a:r>
              <a:rPr lang="en-US" sz="1800" b="1">
                <a:solidFill>
                  <a:schemeClr val="accent1"/>
                </a:solidFill>
              </a:rPr>
              <a:t>Unsupervised Learning</a:t>
            </a:r>
          </a:p>
        </p:txBody>
      </p:sp>
    </p:spTree>
    <p:extLst>
      <p:ext uri="{BB962C8B-B14F-4D97-AF65-F5344CB8AC3E}">
        <p14:creationId xmlns:p14="http://schemas.microsoft.com/office/powerpoint/2010/main" val="91862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C0BBC-642D-4019-B5AD-B454B4D27E97}"/>
              </a:ext>
            </a:extLst>
          </p:cNvPr>
          <p:cNvSpPr>
            <a:spLocks noGrp="1"/>
          </p:cNvSpPr>
          <p:nvPr>
            <p:ph type="title"/>
          </p:nvPr>
        </p:nvSpPr>
        <p:spPr>
          <a:xfrm>
            <a:off x="457200" y="376236"/>
            <a:ext cx="8229600" cy="421159"/>
          </a:xfrm>
        </p:spPr>
        <p:txBody>
          <a:bodyPr/>
          <a:lstStyle/>
          <a:p>
            <a:r>
              <a:rPr lang="en-US"/>
              <a:t>Focus on Discriminative AI:</a:t>
            </a:r>
            <a:r>
              <a:rPr lang="en-US">
                <a:solidFill>
                  <a:schemeClr val="tx1"/>
                </a:solidFill>
              </a:rPr>
              <a:t> Supervised vs unsupervised learning</a:t>
            </a:r>
          </a:p>
        </p:txBody>
      </p:sp>
      <p:sp>
        <p:nvSpPr>
          <p:cNvPr id="4" name="Slide Number Placeholder 3">
            <a:extLst>
              <a:ext uri="{FF2B5EF4-FFF2-40B4-BE49-F238E27FC236}">
                <a16:creationId xmlns:a16="http://schemas.microsoft.com/office/drawing/2014/main" id="{686FE636-D922-4997-9C77-4A2D18DAC33E}"/>
              </a:ext>
            </a:extLst>
          </p:cNvPr>
          <p:cNvSpPr>
            <a:spLocks noGrp="1"/>
          </p:cNvSpPr>
          <p:nvPr>
            <p:ph type="sldNum" sz="quarter" idx="4"/>
          </p:nvPr>
        </p:nvSpPr>
        <p:spPr/>
        <p:txBody>
          <a:bodyPr/>
          <a:lstStyle/>
          <a:p>
            <a:fld id="{77847A81-ABB9-4CFC-9E84-4F56AAEE785C}" type="slidenum">
              <a:rPr lang="en-US" smtClean="0"/>
              <a:t>18</a:t>
            </a:fld>
            <a:endParaRPr lang="en-US"/>
          </a:p>
        </p:txBody>
      </p:sp>
      <p:pic>
        <p:nvPicPr>
          <p:cNvPr id="1028" name="Picture 4" descr="Supervised Machine Learning, Unsupervised Machine Learning, and Deep  Learning - CFA, FRM, and Actuarial Exams Study Notes">
            <a:extLst>
              <a:ext uri="{FF2B5EF4-FFF2-40B4-BE49-F238E27FC236}">
                <a16:creationId xmlns:a16="http://schemas.microsoft.com/office/drawing/2014/main" id="{B25C57EB-013E-42AC-B4DE-32CD97E17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20"/>
          <a:stretch/>
        </p:blipFill>
        <p:spPr bwMode="auto">
          <a:xfrm>
            <a:off x="457200" y="1026965"/>
            <a:ext cx="8420986" cy="308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73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7B20AB-BD3B-4ACE-93E5-E72F0BA0A93A}"/>
              </a:ext>
            </a:extLst>
          </p:cNvPr>
          <p:cNvSpPr>
            <a:spLocks noGrp="1"/>
          </p:cNvSpPr>
          <p:nvPr>
            <p:ph type="title"/>
          </p:nvPr>
        </p:nvSpPr>
        <p:spPr/>
        <p:txBody>
          <a:bodyPr/>
          <a:lstStyle/>
          <a:p>
            <a:r>
              <a:rPr lang="en-US"/>
              <a:t>Regression</a:t>
            </a:r>
          </a:p>
        </p:txBody>
      </p:sp>
      <p:pic>
        <p:nvPicPr>
          <p:cNvPr id="4" name="Picture 2">
            <a:extLst>
              <a:ext uri="{FF2B5EF4-FFF2-40B4-BE49-F238E27FC236}">
                <a16:creationId xmlns:a16="http://schemas.microsoft.com/office/drawing/2014/main" id="{04CC0EFA-E24E-4512-B21D-324217DB4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695" y="1016890"/>
            <a:ext cx="3745373" cy="3424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554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6399-5F2C-4B7D-AE4B-9C12710163D6}"/>
              </a:ext>
            </a:extLst>
          </p:cNvPr>
          <p:cNvSpPr>
            <a:spLocks noGrp="1"/>
          </p:cNvSpPr>
          <p:nvPr>
            <p:ph type="title"/>
          </p:nvPr>
        </p:nvSpPr>
        <p:spPr/>
        <p:txBody>
          <a:bodyPr/>
          <a:lstStyle/>
          <a:p>
            <a:r>
              <a:rPr lang="en-US"/>
              <a:t>Table of contents</a:t>
            </a:r>
          </a:p>
        </p:txBody>
      </p:sp>
      <p:sp>
        <p:nvSpPr>
          <p:cNvPr id="3" name="Date Placeholder 2">
            <a:extLst>
              <a:ext uri="{FF2B5EF4-FFF2-40B4-BE49-F238E27FC236}">
                <a16:creationId xmlns:a16="http://schemas.microsoft.com/office/drawing/2014/main" id="{0931EC88-A931-4C55-98A6-C6263D2116C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0151A312-5CF2-43BF-BDCD-BA78F4310AB7}"/>
              </a:ext>
            </a:extLst>
          </p:cNvPr>
          <p:cNvSpPr>
            <a:spLocks noGrp="1"/>
          </p:cNvSpPr>
          <p:nvPr>
            <p:ph type="ftr" sz="quarter" idx="11"/>
          </p:nvPr>
        </p:nvSpPr>
        <p:spPr/>
        <p:txBody>
          <a:bodyPr/>
          <a:lstStyle/>
          <a:p>
            <a:r>
              <a:rPr lang="en-GB" noProof="1"/>
              <a:t>AI-ML-Big Data  | WL Labs | CTO | Internal | © Worldline</a:t>
            </a:r>
          </a:p>
        </p:txBody>
      </p:sp>
      <p:sp>
        <p:nvSpPr>
          <p:cNvPr id="5" name="Content Placeholder 4">
            <a:extLst>
              <a:ext uri="{FF2B5EF4-FFF2-40B4-BE49-F238E27FC236}">
                <a16:creationId xmlns:a16="http://schemas.microsoft.com/office/drawing/2014/main" id="{E47A7F0F-A53E-4870-96A5-63DF06AB9540}"/>
              </a:ext>
            </a:extLst>
          </p:cNvPr>
          <p:cNvSpPr>
            <a:spLocks noGrp="1"/>
          </p:cNvSpPr>
          <p:nvPr>
            <p:ph idx="1"/>
          </p:nvPr>
        </p:nvSpPr>
        <p:spPr/>
        <p:txBody>
          <a:bodyPr/>
          <a:lstStyle/>
          <a:p>
            <a:r>
              <a:rPr lang="en-US"/>
              <a:t>Hello ! </a:t>
            </a:r>
            <a:r>
              <a:rPr lang="en-US">
                <a:sym typeface="Wingdings" panose="05000000000000000000" pitchFamily="2" charset="2"/>
              </a:rPr>
              <a:t></a:t>
            </a:r>
          </a:p>
          <a:p>
            <a:endParaRPr lang="en-US">
              <a:sym typeface="Wingdings" panose="05000000000000000000" pitchFamily="2" charset="2"/>
            </a:endParaRPr>
          </a:p>
          <a:p>
            <a:r>
              <a:rPr lang="en-US">
                <a:sym typeface="Wingdings" panose="05000000000000000000" pitchFamily="2" charset="2"/>
              </a:rPr>
              <a:t>Definitions</a:t>
            </a:r>
          </a:p>
          <a:p>
            <a:endParaRPr lang="en-US">
              <a:sym typeface="Wingdings" panose="05000000000000000000" pitchFamily="2" charset="2"/>
            </a:endParaRPr>
          </a:p>
          <a:p>
            <a:r>
              <a:rPr lang="en-US"/>
              <a:t>Formalism</a:t>
            </a:r>
          </a:p>
          <a:p>
            <a:endParaRPr lang="en-US"/>
          </a:p>
          <a:p>
            <a:r>
              <a:rPr lang="en-US"/>
              <a:t>Machine learning in practice</a:t>
            </a:r>
          </a:p>
          <a:p>
            <a:endParaRPr lang="en-US"/>
          </a:p>
          <a:p>
            <a:r>
              <a:rPr lang="en-US"/>
              <a:t>Introduction to Decision Tree based models</a:t>
            </a:r>
          </a:p>
          <a:p>
            <a:endParaRPr lang="en-US"/>
          </a:p>
          <a:p>
            <a:r>
              <a:rPr lang="en-US" sz="1100" b="0" i="0" u="none" strike="noStrike" baseline="0">
                <a:solidFill>
                  <a:srgbClr val="000000"/>
                </a:solidFill>
                <a:latin typeface="Arial" panose="020B0604020202020204" pitchFamily="34" charset="0"/>
              </a:rPr>
              <a:t>TP2 – Decision Tree and Random Forest</a:t>
            </a:r>
            <a:endParaRPr lang="en-US"/>
          </a:p>
          <a:p>
            <a:endParaRPr lang="en-US"/>
          </a:p>
          <a:p>
            <a:endParaRPr lang="en-US"/>
          </a:p>
          <a:p>
            <a:endParaRPr lang="en-US"/>
          </a:p>
          <a:p>
            <a:endParaRPr lang="en-US"/>
          </a:p>
          <a:p>
            <a:endParaRPr lang="en-US"/>
          </a:p>
          <a:p>
            <a:endParaRPr lang="en-US"/>
          </a:p>
          <a:p>
            <a:endParaRPr lang="en-US"/>
          </a:p>
        </p:txBody>
      </p:sp>
      <p:sp>
        <p:nvSpPr>
          <p:cNvPr id="6" name="TextBox 5">
            <a:extLst>
              <a:ext uri="{FF2B5EF4-FFF2-40B4-BE49-F238E27FC236}">
                <a16:creationId xmlns:a16="http://schemas.microsoft.com/office/drawing/2014/main" id="{5652CAB7-26C7-44B4-BCF1-9292E8104C6B}"/>
              </a:ext>
            </a:extLst>
          </p:cNvPr>
          <p:cNvSpPr txBox="1"/>
          <p:nvPr/>
        </p:nvSpPr>
        <p:spPr>
          <a:xfrm>
            <a:off x="4280500" y="3509624"/>
            <a:ext cx="1131720" cy="830997"/>
          </a:xfrm>
          <a:prstGeom prst="rect">
            <a:avLst/>
          </a:prstGeom>
          <a:noFill/>
        </p:spPr>
        <p:txBody>
          <a:bodyPr wrap="none" lIns="0" tIns="0" rIns="0" bIns="0" rtlCol="0">
            <a:spAutoFit/>
          </a:bodyPr>
          <a:lstStyle/>
          <a:p>
            <a:r>
              <a:rPr lang="en-US"/>
              <a:t>Breaks</a:t>
            </a:r>
          </a:p>
          <a:p>
            <a:r>
              <a:rPr lang="en-US"/>
              <a:t>11:00 </a:t>
            </a:r>
            <a:r>
              <a:rPr lang="en-US">
                <a:sym typeface="Wingdings" panose="05000000000000000000" pitchFamily="2" charset="2"/>
              </a:rPr>
              <a:t> 11:15</a:t>
            </a:r>
          </a:p>
          <a:p>
            <a:r>
              <a:rPr lang="en-US">
                <a:sym typeface="Wingdings" panose="05000000000000000000" pitchFamily="2" charset="2"/>
              </a:rPr>
              <a:t>13:00  13:30</a:t>
            </a:r>
          </a:p>
          <a:p>
            <a:r>
              <a:rPr lang="en-US">
                <a:sym typeface="Wingdings" panose="05000000000000000000" pitchFamily="2" charset="2"/>
              </a:rPr>
              <a:t>15:00  15:15</a:t>
            </a:r>
            <a:endParaRPr lang="en-US"/>
          </a:p>
        </p:txBody>
      </p:sp>
    </p:spTree>
    <p:extLst>
      <p:ext uri="{BB962C8B-B14F-4D97-AF65-F5344CB8AC3E}">
        <p14:creationId xmlns:p14="http://schemas.microsoft.com/office/powerpoint/2010/main" val="260817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al time applications of machine learning - Cheap Online Shopping -">
            <a:extLst>
              <a:ext uri="{FF2B5EF4-FFF2-40B4-BE49-F238E27FC236}">
                <a16:creationId xmlns:a16="http://schemas.microsoft.com/office/drawing/2014/main" id="{48178DD3-4103-4E7B-884F-E69FD87E37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4721" y="50800"/>
            <a:ext cx="7414558" cy="5041900"/>
          </a:xfrm>
          <a:prstGeom prst="rect">
            <a:avLst/>
          </a:prstGeom>
          <a:solidFill>
            <a:srgbClr val="FFFFFF"/>
          </a:solidFill>
        </p:spPr>
      </p:pic>
      <p:sp>
        <p:nvSpPr>
          <p:cNvPr id="4" name="Slide Number Placeholder 3" hidden="1">
            <a:extLst>
              <a:ext uri="{FF2B5EF4-FFF2-40B4-BE49-F238E27FC236}">
                <a16:creationId xmlns:a16="http://schemas.microsoft.com/office/drawing/2014/main" id="{E4D14C19-5D37-496A-B6C6-6E9BBBA1BF29}"/>
              </a:ext>
            </a:extLst>
          </p:cNvPr>
          <p:cNvSpPr>
            <a:spLocks noGrp="1"/>
          </p:cNvSpPr>
          <p:nvPr>
            <p:ph type="sldNum" sz="quarter" idx="4"/>
          </p:nvPr>
        </p:nvSpPr>
        <p:spPr/>
        <p:txBody>
          <a:bodyPr/>
          <a:lstStyle/>
          <a:p>
            <a:pPr>
              <a:spcAft>
                <a:spcPts val="600"/>
              </a:spcAft>
            </a:pPr>
            <a:fld id="{77847A81-ABB9-4CFC-9E84-4F56AAEE785C}" type="slidenum">
              <a:rPr lang="en-US" smtClean="0"/>
              <a:pPr>
                <a:spcAft>
                  <a:spcPts val="600"/>
                </a:spcAft>
              </a:pPr>
              <a:t>20</a:t>
            </a:fld>
            <a:endParaRPr lang="en-US"/>
          </a:p>
        </p:txBody>
      </p:sp>
    </p:spTree>
    <p:extLst>
      <p:ext uri="{BB962C8B-B14F-4D97-AF65-F5344CB8AC3E}">
        <p14:creationId xmlns:p14="http://schemas.microsoft.com/office/powerpoint/2010/main" val="407126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8D76E6-CF9B-4B15-BF4A-0291DE00FC49}"/>
              </a:ext>
            </a:extLst>
          </p:cNvPr>
          <p:cNvSpPr>
            <a:spLocks noGrp="1"/>
          </p:cNvSpPr>
          <p:nvPr>
            <p:ph idx="1"/>
          </p:nvPr>
        </p:nvSpPr>
        <p:spPr>
          <a:xfrm>
            <a:off x="457200" y="771551"/>
            <a:ext cx="8229600" cy="434950"/>
          </a:xfrm>
        </p:spPr>
        <p:txBody>
          <a:bodyPr>
            <a:normAutofit/>
          </a:bodyPr>
          <a:lstStyle/>
          <a:p>
            <a:pPr marL="0" indent="0">
              <a:buNone/>
            </a:pPr>
            <a:r>
              <a:rPr lang="en-US"/>
              <a:t>Question for you: Why does an engineer need machine learning?</a:t>
            </a:r>
          </a:p>
          <a:p>
            <a:pPr marL="0" indent="0">
              <a:buNone/>
            </a:pPr>
            <a:r>
              <a:rPr lang="en-US"/>
              <a:t>Let’s brainstorm!</a:t>
            </a:r>
          </a:p>
          <a:p>
            <a:pPr marL="0" indent="0">
              <a:buNone/>
            </a:pPr>
            <a:endParaRPr lang="en-US"/>
          </a:p>
        </p:txBody>
      </p:sp>
      <p:sp>
        <p:nvSpPr>
          <p:cNvPr id="4" name="Slide Number Placeholder 3">
            <a:extLst>
              <a:ext uri="{FF2B5EF4-FFF2-40B4-BE49-F238E27FC236}">
                <a16:creationId xmlns:a16="http://schemas.microsoft.com/office/drawing/2014/main" id="{168E3A55-9C87-488D-8A5A-0AC773D58656}"/>
              </a:ext>
            </a:extLst>
          </p:cNvPr>
          <p:cNvSpPr>
            <a:spLocks noGrp="1"/>
          </p:cNvSpPr>
          <p:nvPr>
            <p:ph type="sldNum" sz="quarter" idx="4"/>
          </p:nvPr>
        </p:nvSpPr>
        <p:spPr/>
        <p:txBody>
          <a:bodyPr/>
          <a:lstStyle/>
          <a:p>
            <a:fld id="{77847A81-ABB9-4CFC-9E84-4F56AAEE785C}" type="slidenum">
              <a:rPr lang="en-US" smtClean="0"/>
              <a:t>21</a:t>
            </a:fld>
            <a:endParaRPr lang="en-US"/>
          </a:p>
        </p:txBody>
      </p:sp>
      <p:sp>
        <p:nvSpPr>
          <p:cNvPr id="5" name="TextBox 4">
            <a:extLst>
              <a:ext uri="{FF2B5EF4-FFF2-40B4-BE49-F238E27FC236}">
                <a16:creationId xmlns:a16="http://schemas.microsoft.com/office/drawing/2014/main" id="{C52BCF3A-C7B0-41FD-BF87-6A9DACCF26AD}"/>
              </a:ext>
            </a:extLst>
          </p:cNvPr>
          <p:cNvSpPr txBox="1"/>
          <p:nvPr/>
        </p:nvSpPr>
        <p:spPr>
          <a:xfrm>
            <a:off x="654049" y="1495534"/>
            <a:ext cx="6035675" cy="2246769"/>
          </a:xfrm>
          <a:prstGeom prst="rect">
            <a:avLst/>
          </a:prstGeom>
          <a:noFill/>
        </p:spPr>
        <p:txBody>
          <a:bodyPr wrap="square">
            <a:spAutoFit/>
          </a:bodyPr>
          <a:lstStyle/>
          <a:p>
            <a:r>
              <a:rPr lang="en-US"/>
              <a:t>Non-exhaustive list of other engineering application fields: </a:t>
            </a:r>
          </a:p>
          <a:p>
            <a:pPr marL="285750" indent="-285750">
              <a:buFont typeface="Arial" panose="020B0604020202020204" pitchFamily="34" charset="0"/>
              <a:buChar char="•"/>
            </a:pPr>
            <a:r>
              <a:rPr lang="en-US"/>
              <a:t>Maintenance, default detection </a:t>
            </a:r>
          </a:p>
          <a:p>
            <a:pPr marL="285750" indent="-285750">
              <a:buFont typeface="Arial" panose="020B0604020202020204" pitchFamily="34" charset="0"/>
              <a:buChar char="•"/>
            </a:pPr>
            <a:r>
              <a:rPr lang="en-US"/>
              <a:t>Logistics, scheduling, supply chains </a:t>
            </a:r>
          </a:p>
          <a:p>
            <a:pPr marL="285750" indent="-285750">
              <a:buFont typeface="Arial" panose="020B0604020202020204" pitchFamily="34" charset="0"/>
              <a:buChar char="•"/>
            </a:pPr>
            <a:r>
              <a:rPr lang="en-US"/>
              <a:t>Cybersecurity, </a:t>
            </a:r>
            <a:r>
              <a:rPr lang="en-US" err="1"/>
              <a:t>spamfilter</a:t>
            </a:r>
            <a:r>
              <a:rPr lang="en-US"/>
              <a:t>, virus detection </a:t>
            </a:r>
          </a:p>
          <a:p>
            <a:pPr marL="285750" indent="-285750">
              <a:buFont typeface="Arial" panose="020B0604020202020204" pitchFamily="34" charset="0"/>
              <a:buChar char="•"/>
            </a:pPr>
            <a:r>
              <a:rPr lang="en-US"/>
              <a:t>Prediction, e.g.: next word, density distribution, etc. </a:t>
            </a:r>
          </a:p>
          <a:p>
            <a:pPr marL="285750" indent="-285750">
              <a:buFont typeface="Arial" panose="020B0604020202020204" pitchFamily="34" charset="0"/>
              <a:buChar char="•"/>
            </a:pPr>
            <a:r>
              <a:rPr lang="en-US"/>
              <a:t>Classification: signal types, automatic tagging, etc. </a:t>
            </a:r>
          </a:p>
          <a:p>
            <a:pPr marL="285750" indent="-285750">
              <a:buFont typeface="Arial" panose="020B0604020202020204" pitchFamily="34" charset="0"/>
              <a:buChar char="•"/>
            </a:pPr>
            <a:r>
              <a:rPr lang="en-US"/>
              <a:t>Recommendation: social media, marketing, music/film, etc. </a:t>
            </a:r>
          </a:p>
          <a:p>
            <a:pPr marL="285750" indent="-285750">
              <a:buFont typeface="Arial" panose="020B0604020202020204" pitchFamily="34" charset="0"/>
              <a:buChar char="•"/>
            </a:pPr>
            <a:r>
              <a:rPr lang="en-US"/>
              <a:t>Image correction </a:t>
            </a:r>
          </a:p>
          <a:p>
            <a:pPr marL="285750" indent="-285750">
              <a:buFont typeface="Arial" panose="020B0604020202020204" pitchFamily="34" charset="0"/>
              <a:buChar char="•"/>
            </a:pPr>
            <a:r>
              <a:rPr lang="en-US"/>
              <a:t>Smart house </a:t>
            </a:r>
          </a:p>
          <a:p>
            <a:pPr marL="285750" indent="-285750">
              <a:buFont typeface="Arial" panose="020B0604020202020204" pitchFamily="34" charset="0"/>
              <a:buChar char="•"/>
            </a:pPr>
            <a:r>
              <a:rPr lang="en-US"/>
              <a:t>...</a:t>
            </a:r>
          </a:p>
        </p:txBody>
      </p:sp>
    </p:spTree>
    <p:extLst>
      <p:ext uri="{BB962C8B-B14F-4D97-AF65-F5344CB8AC3E}">
        <p14:creationId xmlns:p14="http://schemas.microsoft.com/office/powerpoint/2010/main" val="82050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03C8A1-B73F-4391-B9C0-D008C99AC779}"/>
              </a:ext>
            </a:extLst>
          </p:cNvPr>
          <p:cNvSpPr>
            <a:spLocks noGrp="1"/>
          </p:cNvSpPr>
          <p:nvPr>
            <p:ph idx="1"/>
          </p:nvPr>
        </p:nvSpPr>
        <p:spPr>
          <a:xfrm>
            <a:off x="457200" y="771550"/>
            <a:ext cx="8229600" cy="4062918"/>
          </a:xfrm>
        </p:spPr>
        <p:txBody>
          <a:bodyPr>
            <a:normAutofit lnSpcReduction="10000"/>
          </a:bodyPr>
          <a:lstStyle/>
          <a:p>
            <a:r>
              <a:rPr lang="en-US"/>
              <a:t>Several definitions:</a:t>
            </a:r>
          </a:p>
          <a:p>
            <a:pPr lvl="1"/>
            <a:r>
              <a:rPr lang="en-US"/>
              <a:t>Machine learning is a branch of Artificial Intelligence in which algorithms and techniques are developed to enable the computer to “learn”.</a:t>
            </a:r>
          </a:p>
          <a:p>
            <a:pPr lvl="1"/>
            <a:r>
              <a:rPr lang="en-US"/>
              <a:t>ML is the automatic extraction of information (rules, patterns) from data.</a:t>
            </a:r>
          </a:p>
          <a:p>
            <a:pPr lvl="1"/>
            <a:r>
              <a:rPr lang="en-US"/>
              <a:t>ML is directly related to data mining, statistics, pattern recognition, information retrieval and theoretical informatics. </a:t>
            </a:r>
          </a:p>
          <a:p>
            <a:pPr lvl="1"/>
            <a:r>
              <a:rPr lang="en-US"/>
              <a:t>…</a:t>
            </a:r>
          </a:p>
          <a:p>
            <a:pPr lvl="1"/>
            <a:endParaRPr lang="en-US"/>
          </a:p>
          <a:p>
            <a:r>
              <a:rPr lang="en-US"/>
              <a:t>What is the difference between AI and ML?</a:t>
            </a:r>
          </a:p>
          <a:p>
            <a:pPr lvl="1"/>
            <a:r>
              <a:rPr lang="en-US"/>
              <a:t>Artificial Intelligence is the broader concept of machines being able to carry out tasks in a way that we would consider “smart”.</a:t>
            </a:r>
          </a:p>
          <a:p>
            <a:pPr lvl="1"/>
            <a:r>
              <a:rPr lang="en-US"/>
              <a:t>Machine Learning is a current application of AI based around the idea that we should really just be able to give machines access to data and let them learn for themselves.</a:t>
            </a:r>
          </a:p>
          <a:p>
            <a:pPr marL="457200" lvl="1" indent="0">
              <a:buNone/>
            </a:pPr>
            <a:endParaRPr lang="en-US"/>
          </a:p>
          <a:p>
            <a:r>
              <a:rPr lang="en-US"/>
              <a:t>What exactly is Learning?</a:t>
            </a:r>
          </a:p>
          <a:p>
            <a:pPr lvl="1"/>
            <a:r>
              <a:rPr lang="en-US"/>
              <a:t>“Learning is the human process that allows us to acquire the skills necessary to adapt to the multitude of situations we encounter.” [</a:t>
            </a:r>
            <a:r>
              <a:rPr lang="en-US" err="1"/>
              <a:t>Japkowicz</a:t>
            </a:r>
            <a:r>
              <a:rPr lang="en-US"/>
              <a:t> and Shah (2011)]</a:t>
            </a:r>
          </a:p>
          <a:p>
            <a:pPr lvl="1"/>
            <a:r>
              <a:rPr lang="en-US"/>
              <a:t>In Machine Learning terms, we say: “A computer program is said to learn from experience E with respect to some class of tasks T and performance measure P, if its performance at tasks in T, as measured by P, improves with experience E.” [Mitchell (1997)]</a:t>
            </a:r>
          </a:p>
        </p:txBody>
      </p:sp>
      <p:sp>
        <p:nvSpPr>
          <p:cNvPr id="3" name="Title 2">
            <a:extLst>
              <a:ext uri="{FF2B5EF4-FFF2-40B4-BE49-F238E27FC236}">
                <a16:creationId xmlns:a16="http://schemas.microsoft.com/office/drawing/2014/main" id="{7B46942B-5ACC-43D4-A336-E1A16C45190F}"/>
              </a:ext>
            </a:extLst>
          </p:cNvPr>
          <p:cNvSpPr>
            <a:spLocks noGrp="1"/>
          </p:cNvSpPr>
          <p:nvPr>
            <p:ph type="title"/>
          </p:nvPr>
        </p:nvSpPr>
        <p:spPr/>
        <p:txBody>
          <a:bodyPr/>
          <a:lstStyle/>
          <a:p>
            <a:r>
              <a:rPr lang="en-US"/>
              <a:t>What is Machine Learning? </a:t>
            </a:r>
          </a:p>
        </p:txBody>
      </p:sp>
      <p:sp>
        <p:nvSpPr>
          <p:cNvPr id="4" name="Slide Number Placeholder 3">
            <a:extLst>
              <a:ext uri="{FF2B5EF4-FFF2-40B4-BE49-F238E27FC236}">
                <a16:creationId xmlns:a16="http://schemas.microsoft.com/office/drawing/2014/main" id="{6EB7679F-7F35-497C-8509-91D4535E0407}"/>
              </a:ext>
            </a:extLst>
          </p:cNvPr>
          <p:cNvSpPr>
            <a:spLocks noGrp="1"/>
          </p:cNvSpPr>
          <p:nvPr>
            <p:ph type="sldNum" sz="quarter" idx="4"/>
          </p:nvPr>
        </p:nvSpPr>
        <p:spPr/>
        <p:txBody>
          <a:bodyPr/>
          <a:lstStyle/>
          <a:p>
            <a:fld id="{77847A81-ABB9-4CFC-9E84-4F56AAEE785C}" type="slidenum">
              <a:rPr lang="en-US" smtClean="0"/>
              <a:t>22</a:t>
            </a:fld>
            <a:endParaRPr lang="en-US"/>
          </a:p>
        </p:txBody>
      </p:sp>
    </p:spTree>
    <p:extLst>
      <p:ext uri="{BB962C8B-B14F-4D97-AF65-F5344CB8AC3E}">
        <p14:creationId xmlns:p14="http://schemas.microsoft.com/office/powerpoint/2010/main" val="3127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fade">
                                      <p:cBhvr>
                                        <p:cTn id="10" dur="500"/>
                                        <p:tgtEl>
                                          <p:spTgt spid="2">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Effect transition="in" filter="fade">
                                      <p:cBhvr>
                                        <p:cTn id="13" dur="500"/>
                                        <p:tgtEl>
                                          <p:spTgt spid="2">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animEffect transition="in" filter="fade">
                                      <p:cBhvr>
                                        <p:cTn id="18" dur="500"/>
                                        <p:tgtEl>
                                          <p:spTgt spid="2">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animEffect transition="in" filter="fade">
                                      <p:cBhvr>
                                        <p:cTn id="21" dur="500"/>
                                        <p:tgtEl>
                                          <p:spTgt spid="2">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12" end="12"/>
                                            </p:txEl>
                                          </p:spTgt>
                                        </p:tgtEl>
                                        <p:attrNameLst>
                                          <p:attrName>style.visibility</p:attrName>
                                        </p:attrNameLst>
                                      </p:cBhvr>
                                      <p:to>
                                        <p:strVal val="visible"/>
                                      </p:to>
                                    </p:set>
                                    <p:animEffect transition="in" filter="fade">
                                      <p:cBhvr>
                                        <p:cTn id="24"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25AA45-888C-14DC-92A9-72B7BB9A9F10}"/>
              </a:ext>
            </a:extLst>
          </p:cNvPr>
          <p:cNvSpPr>
            <a:spLocks noGrp="1"/>
          </p:cNvSpPr>
          <p:nvPr>
            <p:ph type="title"/>
          </p:nvPr>
        </p:nvSpPr>
        <p:spPr/>
        <p:txBody>
          <a:bodyPr/>
          <a:lstStyle/>
          <a:p>
            <a:r>
              <a:rPr lang="en-US"/>
              <a:t>First ‘Formalization’</a:t>
            </a:r>
            <a:endParaRPr lang="en-US" sz="2800"/>
          </a:p>
        </p:txBody>
      </p:sp>
      <p:sp>
        <p:nvSpPr>
          <p:cNvPr id="3" name="Date Placeholder 2">
            <a:extLst>
              <a:ext uri="{FF2B5EF4-FFF2-40B4-BE49-F238E27FC236}">
                <a16:creationId xmlns:a16="http://schemas.microsoft.com/office/drawing/2014/main" id="{570F2E90-C508-4287-B86C-C077010D2113}"/>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5608F23D-A18B-40E8-BDC7-992FD6ED96B8}"/>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3834715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2DB999-3E36-4F62-B5BB-189DFC192EFB}"/>
              </a:ext>
            </a:extLst>
          </p:cNvPr>
          <p:cNvSpPr>
            <a:spLocks noGrp="1"/>
          </p:cNvSpPr>
          <p:nvPr>
            <p:ph idx="1"/>
          </p:nvPr>
        </p:nvSpPr>
        <p:spPr/>
        <p:txBody>
          <a:bodyPr/>
          <a:lstStyle/>
          <a:p>
            <a:r>
              <a:rPr lang="fr-FR" b="1"/>
              <a:t>Learning to </a:t>
            </a:r>
            <a:r>
              <a:rPr lang="fr-FR" b="1" err="1"/>
              <a:t>predict</a:t>
            </a:r>
            <a:r>
              <a:rPr lang="fr-FR" b="1"/>
              <a:t> </a:t>
            </a:r>
            <a:r>
              <a:rPr lang="fr-FR" b="1" err="1"/>
              <a:t>something</a:t>
            </a:r>
            <a:endParaRPr lang="en-US" b="1"/>
          </a:p>
          <a:p>
            <a:endParaRPr lang="en-US"/>
          </a:p>
          <a:p>
            <a:r>
              <a:rPr lang="en-US" b="1"/>
              <a:t>Data:</a:t>
            </a:r>
          </a:p>
          <a:p>
            <a:pPr lvl="1"/>
            <a:r>
              <a:rPr lang="en-US"/>
              <a:t>x = input variable, y = variable to predict</a:t>
            </a:r>
          </a:p>
          <a:p>
            <a:endParaRPr lang="en-US"/>
          </a:p>
          <a:p>
            <a:r>
              <a:rPr lang="en-US" b="1"/>
              <a:t>Goal:</a:t>
            </a:r>
          </a:p>
          <a:p>
            <a:pPr lvl="1"/>
            <a:r>
              <a:rPr lang="en-US"/>
              <a:t>Learn the mapping : x -&gt; y </a:t>
            </a:r>
          </a:p>
          <a:p>
            <a:endParaRPr lang="en-US" b="1"/>
          </a:p>
          <a:p>
            <a:r>
              <a:rPr lang="en-US" b="1"/>
              <a:t>Examples:</a:t>
            </a:r>
            <a:r>
              <a:rPr lang="en-US"/>
              <a:t> </a:t>
            </a:r>
          </a:p>
          <a:p>
            <a:pPr lvl="1"/>
            <a:r>
              <a:rPr lang="en-US"/>
              <a:t>Fraud detection</a:t>
            </a:r>
          </a:p>
          <a:p>
            <a:pPr lvl="1"/>
            <a:r>
              <a:rPr lang="fr-FR"/>
              <a:t>Image classification</a:t>
            </a:r>
            <a:endParaRPr lang="en-US"/>
          </a:p>
          <a:p>
            <a:pPr lvl="1"/>
            <a:r>
              <a:rPr lang="en-US"/>
              <a:t>Price regression</a:t>
            </a:r>
          </a:p>
        </p:txBody>
      </p:sp>
      <p:sp>
        <p:nvSpPr>
          <p:cNvPr id="3" name="Title 2">
            <a:extLst>
              <a:ext uri="{FF2B5EF4-FFF2-40B4-BE49-F238E27FC236}">
                <a16:creationId xmlns:a16="http://schemas.microsoft.com/office/drawing/2014/main" id="{29A9A419-02E6-45A7-8195-1D7968B28753}"/>
              </a:ext>
            </a:extLst>
          </p:cNvPr>
          <p:cNvSpPr>
            <a:spLocks noGrp="1"/>
          </p:cNvSpPr>
          <p:nvPr>
            <p:ph type="title"/>
          </p:nvPr>
        </p:nvSpPr>
        <p:spPr/>
        <p:txBody>
          <a:bodyPr/>
          <a:lstStyle/>
          <a:p>
            <a:r>
              <a:rPr lang="en-US"/>
              <a:t>Supervised</a:t>
            </a:r>
            <a:r>
              <a:rPr lang="en-US" b="0">
                <a:solidFill>
                  <a:schemeClr val="tx2"/>
                </a:solidFill>
              </a:rPr>
              <a:t> </a:t>
            </a:r>
            <a:r>
              <a:rPr lang="en-US"/>
              <a:t>learning</a:t>
            </a:r>
          </a:p>
        </p:txBody>
      </p:sp>
      <p:sp>
        <p:nvSpPr>
          <p:cNvPr id="4" name="Slide Number Placeholder 3">
            <a:extLst>
              <a:ext uri="{FF2B5EF4-FFF2-40B4-BE49-F238E27FC236}">
                <a16:creationId xmlns:a16="http://schemas.microsoft.com/office/drawing/2014/main" id="{7D2F2410-8AD5-4699-8AC4-F3705DC1E368}"/>
              </a:ext>
            </a:extLst>
          </p:cNvPr>
          <p:cNvSpPr>
            <a:spLocks noGrp="1"/>
          </p:cNvSpPr>
          <p:nvPr>
            <p:ph type="sldNum" sz="quarter" idx="4"/>
          </p:nvPr>
        </p:nvSpPr>
        <p:spPr/>
        <p:txBody>
          <a:bodyPr/>
          <a:lstStyle/>
          <a:p>
            <a:fld id="{77847A81-ABB9-4CFC-9E84-4F56AAEE785C}" type="slidenum">
              <a:rPr lang="en-US" smtClean="0"/>
              <a:t>24</a:t>
            </a:fld>
            <a:endParaRPr lang="en-US"/>
          </a:p>
        </p:txBody>
      </p:sp>
      <p:pic>
        <p:nvPicPr>
          <p:cNvPr id="5" name="Picture 5">
            <a:extLst>
              <a:ext uri="{FF2B5EF4-FFF2-40B4-BE49-F238E27FC236}">
                <a16:creationId xmlns:a16="http://schemas.microsoft.com/office/drawing/2014/main" id="{3ABA9229-1002-4AA3-82CD-4D8A4301C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034" y="172337"/>
            <a:ext cx="2293885" cy="1610239"/>
          </a:xfrm>
          <a:prstGeom prst="rect">
            <a:avLst/>
          </a:prstGeom>
        </p:spPr>
      </p:pic>
      <p:pic>
        <p:nvPicPr>
          <p:cNvPr id="6" name="Picture 2" descr="Chapter 15 Linear regression | Learning statistics with R: A tutorial for  psychology students and other beginners. (Version 0.6.1)">
            <a:extLst>
              <a:ext uri="{FF2B5EF4-FFF2-40B4-BE49-F238E27FC236}">
                <a16:creationId xmlns:a16="http://schemas.microsoft.com/office/drawing/2014/main" id="{56CACFAD-910F-4B68-B98F-194561EB884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397"/>
          <a:stretch/>
        </p:blipFill>
        <p:spPr bwMode="auto">
          <a:xfrm>
            <a:off x="4218930" y="2239011"/>
            <a:ext cx="3763908" cy="23552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20A3BC-665E-4A7F-A926-A9CB000A37D3}"/>
              </a:ext>
            </a:extLst>
          </p:cNvPr>
          <p:cNvSpPr txBox="1"/>
          <p:nvPr/>
        </p:nvSpPr>
        <p:spPr>
          <a:xfrm>
            <a:off x="4964327" y="2127774"/>
            <a:ext cx="875240" cy="207749"/>
          </a:xfrm>
          <a:prstGeom prst="rect">
            <a:avLst/>
          </a:prstGeom>
          <a:noFill/>
        </p:spPr>
        <p:txBody>
          <a:bodyPr wrap="none" lIns="0" tIns="0" rIns="0" bIns="0" rtlCol="0">
            <a:spAutoFit/>
          </a:bodyPr>
          <a:lstStyle/>
          <a:p>
            <a:r>
              <a:rPr lang="en-US"/>
              <a:t>Regression</a:t>
            </a:r>
          </a:p>
        </p:txBody>
      </p:sp>
    </p:spTree>
    <p:extLst>
      <p:ext uri="{BB962C8B-B14F-4D97-AF65-F5344CB8AC3E}">
        <p14:creationId xmlns:p14="http://schemas.microsoft.com/office/powerpoint/2010/main" val="1662629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9564E9-512F-4474-BEBC-EC8B6B57650E}"/>
              </a:ext>
            </a:extLst>
          </p:cNvPr>
          <p:cNvSpPr>
            <a:spLocks noGrp="1"/>
          </p:cNvSpPr>
          <p:nvPr>
            <p:ph idx="1"/>
          </p:nvPr>
        </p:nvSpPr>
        <p:spPr>
          <a:xfrm>
            <a:off x="352168" y="771550"/>
            <a:ext cx="3987800" cy="3822675"/>
          </a:xfrm>
        </p:spPr>
        <p:txBody>
          <a:bodyPr/>
          <a:lstStyle/>
          <a:p>
            <a:r>
              <a:rPr lang="en-US" sz="1200"/>
              <a:t>Assume that we have a dataset where the lines are observations and columns are variables.</a:t>
            </a:r>
          </a:p>
          <a:p>
            <a:r>
              <a:rPr lang="en-US" sz="1200"/>
              <a:t>In a supervised learning problem, we have (at least) one variable which is the “target” (output variable).</a:t>
            </a:r>
          </a:p>
          <a:p>
            <a:pPr lvl="1"/>
            <a:r>
              <a:rPr lang="en-US" sz="1200"/>
              <a:t>The other variables are called the input variables</a:t>
            </a:r>
          </a:p>
          <a:p>
            <a:r>
              <a:rPr lang="en-US" sz="1200"/>
              <a:t>Two types of target variables:</a:t>
            </a:r>
          </a:p>
          <a:p>
            <a:pPr lvl="1"/>
            <a:r>
              <a:rPr lang="en-US" sz="1200"/>
              <a:t>Numeric </a:t>
            </a:r>
            <a:r>
              <a:rPr lang="en-US" sz="1200">
                <a:sym typeface="Wingdings" panose="05000000000000000000" pitchFamily="2" charset="2"/>
              </a:rPr>
              <a:t> regression problem </a:t>
            </a:r>
          </a:p>
          <a:p>
            <a:pPr lvl="1"/>
            <a:r>
              <a:rPr lang="en-US" sz="1200">
                <a:sym typeface="Wingdings" panose="05000000000000000000" pitchFamily="2" charset="2"/>
              </a:rPr>
              <a:t>Nominal  classification problem</a:t>
            </a:r>
          </a:p>
          <a:p>
            <a:r>
              <a:rPr lang="en-US" sz="1200">
                <a:sym typeface="Wingdings" panose="05000000000000000000" pitchFamily="2" charset="2"/>
              </a:rPr>
              <a:t>In both cases, the dataset is used to produce a model</a:t>
            </a:r>
          </a:p>
          <a:p>
            <a:r>
              <a:rPr lang="en-US" sz="1200">
                <a:sym typeface="Wingdings" panose="05000000000000000000" pitchFamily="2" charset="2"/>
              </a:rPr>
              <a:t>This model can make predictions of </a:t>
            </a:r>
            <a:r>
              <a:rPr lang="en-US" sz="1200">
                <a:effectLst>
                  <a:outerShdw blurRad="38100" dist="38100" dir="2700000" algn="tl">
                    <a:srgbClr val="000000">
                      <a:alpha val="43137"/>
                    </a:srgbClr>
                  </a:outerShdw>
                </a:effectLst>
                <a:sym typeface="Wingdings" panose="05000000000000000000" pitchFamily="2" charset="2"/>
              </a:rPr>
              <a:t>new</a:t>
            </a:r>
            <a:r>
              <a:rPr lang="en-US" sz="1200">
                <a:sym typeface="Wingdings" panose="05000000000000000000" pitchFamily="2" charset="2"/>
              </a:rPr>
              <a:t> inputs </a:t>
            </a:r>
          </a:p>
          <a:p>
            <a:pPr marL="0" indent="0">
              <a:buNone/>
            </a:pPr>
            <a:endParaRPr lang="en-US"/>
          </a:p>
          <a:p>
            <a:pPr lvl="1"/>
            <a:endParaRPr lang="en-US"/>
          </a:p>
        </p:txBody>
      </p:sp>
      <p:sp>
        <p:nvSpPr>
          <p:cNvPr id="3" name="Title 2">
            <a:extLst>
              <a:ext uri="{FF2B5EF4-FFF2-40B4-BE49-F238E27FC236}">
                <a16:creationId xmlns:a16="http://schemas.microsoft.com/office/drawing/2014/main" id="{6C649650-3FDB-4824-A649-ED033482E450}"/>
              </a:ext>
            </a:extLst>
          </p:cNvPr>
          <p:cNvSpPr>
            <a:spLocks noGrp="1"/>
          </p:cNvSpPr>
          <p:nvPr>
            <p:ph type="title"/>
          </p:nvPr>
        </p:nvSpPr>
        <p:spPr/>
        <p:txBody>
          <a:bodyPr/>
          <a:lstStyle/>
          <a:p>
            <a:r>
              <a:rPr lang="en-US"/>
              <a:t>Supervised</a:t>
            </a:r>
            <a:r>
              <a:rPr lang="en-US" b="0">
                <a:solidFill>
                  <a:schemeClr val="tx2"/>
                </a:solidFill>
              </a:rPr>
              <a:t> </a:t>
            </a:r>
            <a:r>
              <a:rPr lang="en-US"/>
              <a:t>learning</a:t>
            </a:r>
          </a:p>
        </p:txBody>
      </p:sp>
      <p:sp>
        <p:nvSpPr>
          <p:cNvPr id="4" name="Slide Number Placeholder 3">
            <a:extLst>
              <a:ext uri="{FF2B5EF4-FFF2-40B4-BE49-F238E27FC236}">
                <a16:creationId xmlns:a16="http://schemas.microsoft.com/office/drawing/2014/main" id="{8EEA9AAA-B1B5-4756-89DE-9FAC146B8F8E}"/>
              </a:ext>
            </a:extLst>
          </p:cNvPr>
          <p:cNvSpPr>
            <a:spLocks noGrp="1"/>
          </p:cNvSpPr>
          <p:nvPr>
            <p:ph type="sldNum" sz="quarter" idx="4"/>
          </p:nvPr>
        </p:nvSpPr>
        <p:spPr/>
        <p:txBody>
          <a:bodyPr/>
          <a:lstStyle/>
          <a:p>
            <a:fld id="{77847A81-ABB9-4CFC-9E84-4F56AAEE785C}" type="slidenum">
              <a:rPr lang="en-US" smtClean="0"/>
              <a:t>25</a:t>
            </a:fld>
            <a:endParaRPr lang="en-US"/>
          </a:p>
        </p:txBody>
      </p:sp>
      <p:cxnSp>
        <p:nvCxnSpPr>
          <p:cNvPr id="14" name="Straight Connector 13">
            <a:extLst>
              <a:ext uri="{FF2B5EF4-FFF2-40B4-BE49-F238E27FC236}">
                <a16:creationId xmlns:a16="http://schemas.microsoft.com/office/drawing/2014/main" id="{79F07F93-9131-46DE-83D8-CD18FE4141EA}"/>
              </a:ext>
            </a:extLst>
          </p:cNvPr>
          <p:cNvCxnSpPr/>
          <p:nvPr/>
        </p:nvCxnSpPr>
        <p:spPr>
          <a:xfrm>
            <a:off x="4403725" y="835025"/>
            <a:ext cx="0" cy="41497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F64BD4-959E-4534-892C-B623BF488CF8}"/>
              </a:ext>
            </a:extLst>
          </p:cNvPr>
          <p:cNvSpPr txBox="1"/>
          <p:nvPr/>
        </p:nvSpPr>
        <p:spPr>
          <a:xfrm>
            <a:off x="5159375" y="473645"/>
            <a:ext cx="2536823" cy="307777"/>
          </a:xfrm>
          <a:prstGeom prst="rect">
            <a:avLst/>
          </a:prstGeom>
          <a:noFill/>
        </p:spPr>
        <p:txBody>
          <a:bodyPr wrap="square">
            <a:spAutoFit/>
          </a:bodyPr>
          <a:lstStyle/>
          <a:p>
            <a:r>
              <a:rPr lang="en-US"/>
              <a:t>Actors in supervised learning</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7A81792-EF44-449F-B5EF-F8D763EC3908}"/>
                  </a:ext>
                </a:extLst>
              </p:cNvPr>
              <p:cNvSpPr txBox="1"/>
              <p:nvPr/>
            </p:nvSpPr>
            <p:spPr>
              <a:xfrm>
                <a:off x="4445000" y="2421277"/>
                <a:ext cx="4673600" cy="1892826"/>
              </a:xfrm>
              <a:prstGeom prst="rect">
                <a:avLst/>
              </a:prstGeom>
              <a:noFill/>
            </p:spPr>
            <p:txBody>
              <a:bodyPr wrap="square">
                <a:spAutoFit/>
              </a:bodyPr>
              <a:lstStyle/>
              <a:p>
                <a:pPr marL="171450" indent="-171450">
                  <a:buFont typeface="Arial" panose="020B0604020202020204" pitchFamily="34" charset="0"/>
                  <a:buChar char="•"/>
                </a:pPr>
                <a:r>
                  <a:rPr lang="en-US" sz="900"/>
                  <a:t>A generator produces independent input values from an unknown distribution: </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a:t>An unknown phenomenon assigns an output to each input:</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a:t>Samples are collected in a dataset (</a:t>
                </a:r>
                <a14:m>
                  <m:oMath xmlns:m="http://schemas.openxmlformats.org/officeDocument/2006/math">
                    <m:r>
                      <a:rPr lang="en-US" sz="900" b="0" i="1" smtClean="0">
                        <a:latin typeface="Cambria Math" panose="02040503050406030204" pitchFamily="18" charset="0"/>
                        <a:ea typeface="Cambria Math" panose="02040503050406030204" pitchFamily="18" charset="0"/>
                      </a:rPr>
                      <m:t>𝒳</m:t>
                    </m:r>
                    <m:r>
                      <a:rPr lang="en-US" sz="900" b="0" i="1" smtClean="0">
                        <a:latin typeface="Cambria Math" panose="02040503050406030204" pitchFamily="18" charset="0"/>
                        <a:ea typeface="Cambria Math" panose="02040503050406030204" pitchFamily="18" charset="0"/>
                      </a:rPr>
                      <m:t>,</m:t>
                    </m:r>
                  </m:oMath>
                </a14:m>
                <a:r>
                  <a:rPr lang="en-US" sz="90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𝒴</m:t>
                    </m:r>
                  </m:oMath>
                </a14:m>
                <a:r>
                  <a:rPr lang="en-US" sz="900"/>
                  <a:t>)</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a:t>A learning algorithm is used on the samples (</a:t>
                </a:r>
                <a14:m>
                  <m:oMath xmlns:m="http://schemas.openxmlformats.org/officeDocument/2006/math">
                    <m:r>
                      <a:rPr lang="en-US" sz="900" i="1">
                        <a:latin typeface="Cambria Math" panose="02040503050406030204" pitchFamily="18" charset="0"/>
                        <a:ea typeface="Cambria Math" panose="02040503050406030204" pitchFamily="18" charset="0"/>
                      </a:rPr>
                      <m:t>𝒳</m:t>
                    </m:r>
                    <m:r>
                      <a:rPr lang="en-US" sz="900" i="1">
                        <a:latin typeface="Cambria Math" panose="02040503050406030204" pitchFamily="18" charset="0"/>
                        <a:ea typeface="Cambria Math" panose="02040503050406030204" pitchFamily="18" charset="0"/>
                      </a:rPr>
                      <m:t>,</m:t>
                    </m:r>
                  </m:oMath>
                </a14:m>
                <a:r>
                  <a:rPr lang="en-US" sz="90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𝒴</m:t>
                    </m:r>
                  </m:oMath>
                </a14:m>
                <a:r>
                  <a:rPr lang="en-US" sz="900"/>
                  <a:t>) to produce a model</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a:t>The model can be used to make predictions on new inputs.</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a:t>Goal: error on predictions must be minimized</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endParaRPr lang="en-US" sz="900"/>
              </a:p>
            </p:txBody>
          </p:sp>
        </mc:Choice>
        <mc:Fallback xmlns="">
          <p:sp>
            <p:nvSpPr>
              <p:cNvPr id="61" name="TextBox 60">
                <a:extLst>
                  <a:ext uri="{FF2B5EF4-FFF2-40B4-BE49-F238E27FC236}">
                    <a16:creationId xmlns:a16="http://schemas.microsoft.com/office/drawing/2014/main" id="{C7A81792-EF44-449F-B5EF-F8D763EC3908}"/>
                  </a:ext>
                </a:extLst>
              </p:cNvPr>
              <p:cNvSpPr txBox="1">
                <a:spLocks noRot="1" noChangeAspect="1" noMove="1" noResize="1" noEditPoints="1" noAdjustHandles="1" noChangeArrowheads="1" noChangeShapeType="1" noTextEdit="1"/>
              </p:cNvSpPr>
              <p:nvPr/>
            </p:nvSpPr>
            <p:spPr>
              <a:xfrm>
                <a:off x="4445000" y="2421277"/>
                <a:ext cx="4673600" cy="1892826"/>
              </a:xfrm>
              <a:prstGeom prst="rect">
                <a:avLst/>
              </a:prstGeom>
              <a:blipFill>
                <a:blip r:embed="rId2"/>
                <a:stretch>
                  <a:fillRect/>
                </a:stretch>
              </a:blipFill>
            </p:spPr>
            <p:txBody>
              <a:bodyPr/>
              <a:lstStyle/>
              <a:p>
                <a:r>
                  <a:rPr lang="en-US">
                    <a:noFill/>
                  </a:rPr>
                  <a:t> </a:t>
                </a:r>
              </a:p>
            </p:txBody>
          </p:sp>
        </mc:Fallback>
      </mc:AlternateContent>
      <p:pic>
        <p:nvPicPr>
          <p:cNvPr id="69" name="Picture 68">
            <a:extLst>
              <a:ext uri="{FF2B5EF4-FFF2-40B4-BE49-F238E27FC236}">
                <a16:creationId xmlns:a16="http://schemas.microsoft.com/office/drawing/2014/main" id="{A101FA5A-B84C-4991-88E4-60F996E3E704}"/>
              </a:ext>
            </a:extLst>
          </p:cNvPr>
          <p:cNvPicPr>
            <a:picLocks noChangeAspect="1"/>
          </p:cNvPicPr>
          <p:nvPr/>
        </p:nvPicPr>
        <p:blipFill>
          <a:blip r:embed="rId3"/>
          <a:stretch>
            <a:fillRect/>
          </a:stretch>
        </p:blipFill>
        <p:spPr>
          <a:xfrm>
            <a:off x="5016108" y="965429"/>
            <a:ext cx="3231945" cy="1470235"/>
          </a:xfrm>
          <a:prstGeom prst="rect">
            <a:avLst/>
          </a:prstGeom>
        </p:spPr>
      </p:pic>
      <p:graphicFrame>
        <p:nvGraphicFramePr>
          <p:cNvPr id="15" name="Table 14">
            <a:extLst>
              <a:ext uri="{FF2B5EF4-FFF2-40B4-BE49-F238E27FC236}">
                <a16:creationId xmlns:a16="http://schemas.microsoft.com/office/drawing/2014/main" id="{86551ACC-1F1C-4053-BF2D-1CAE35F5A3F3}"/>
              </a:ext>
            </a:extLst>
          </p:cNvPr>
          <p:cNvGraphicFramePr>
            <a:graphicFrameLocks noGrp="1"/>
          </p:cNvGraphicFramePr>
          <p:nvPr>
            <p:extLst>
              <p:ext uri="{D42A27DB-BD31-4B8C-83A1-F6EECF244321}">
                <p14:modId xmlns:p14="http://schemas.microsoft.com/office/powerpoint/2010/main" val="1887671223"/>
              </p:ext>
            </p:extLst>
          </p:nvPr>
        </p:nvGraphicFramePr>
        <p:xfrm>
          <a:off x="168231" y="3091697"/>
          <a:ext cx="1322040" cy="1920240"/>
        </p:xfrm>
        <a:graphic>
          <a:graphicData uri="http://schemas.openxmlformats.org/drawingml/2006/table">
            <a:tbl>
              <a:tblPr firstRow="1" bandRow="1">
                <a:tableStyleId>{91EBBBCC-DAD2-459C-BE2E-F6DE35CF9A28}</a:tableStyleId>
              </a:tblPr>
              <a:tblGrid>
                <a:gridCol w="388489">
                  <a:extLst>
                    <a:ext uri="{9D8B030D-6E8A-4147-A177-3AD203B41FA5}">
                      <a16:colId xmlns:a16="http://schemas.microsoft.com/office/drawing/2014/main" val="20000"/>
                    </a:ext>
                  </a:extLst>
                </a:gridCol>
                <a:gridCol w="400093">
                  <a:extLst>
                    <a:ext uri="{9D8B030D-6E8A-4147-A177-3AD203B41FA5}">
                      <a16:colId xmlns:a16="http://schemas.microsoft.com/office/drawing/2014/main" val="20001"/>
                    </a:ext>
                  </a:extLst>
                </a:gridCol>
                <a:gridCol w="533458">
                  <a:extLst>
                    <a:ext uri="{9D8B030D-6E8A-4147-A177-3AD203B41FA5}">
                      <a16:colId xmlns:a16="http://schemas.microsoft.com/office/drawing/2014/main" val="20002"/>
                    </a:ext>
                  </a:extLst>
                </a:gridCol>
              </a:tblGrid>
              <a:tr h="181797">
                <a:tc>
                  <a:txBody>
                    <a:bodyPr/>
                    <a:lstStyle/>
                    <a:p>
                      <a:r>
                        <a:rPr lang="nl-BE" sz="800"/>
                        <a:t>X1</a:t>
                      </a:r>
                      <a:endParaRPr lang="en-US" sz="800"/>
                    </a:p>
                  </a:txBody>
                  <a:tcPr/>
                </a:tc>
                <a:tc>
                  <a:txBody>
                    <a:bodyPr/>
                    <a:lstStyle/>
                    <a:p>
                      <a:r>
                        <a:rPr lang="nl-BE" sz="800"/>
                        <a:t>X2</a:t>
                      </a:r>
                      <a:endParaRPr lang="en-US" sz="800"/>
                    </a:p>
                  </a:txBody>
                  <a:tcPr/>
                </a:tc>
                <a:tc>
                  <a:txBody>
                    <a:bodyPr/>
                    <a:lstStyle/>
                    <a:p>
                      <a:r>
                        <a:rPr lang="nl-BE" sz="800"/>
                        <a:t>Target</a:t>
                      </a:r>
                      <a:endParaRPr lang="en-US" sz="800"/>
                    </a:p>
                  </a:txBody>
                  <a:tcPr/>
                </a:tc>
                <a:extLst>
                  <a:ext uri="{0D108BD9-81ED-4DB2-BD59-A6C34878D82A}">
                    <a16:rowId xmlns:a16="http://schemas.microsoft.com/office/drawing/2014/main" val="10000"/>
                  </a:ext>
                </a:extLst>
              </a:tr>
              <a:tr h="204674">
                <a:tc>
                  <a:txBody>
                    <a:bodyPr/>
                    <a:lstStyle/>
                    <a:p>
                      <a:r>
                        <a:rPr lang="nl-BE" sz="800"/>
                        <a:t>1,57</a:t>
                      </a:r>
                      <a:endParaRPr lang="en-US" sz="800"/>
                    </a:p>
                  </a:txBody>
                  <a:tcPr/>
                </a:tc>
                <a:tc>
                  <a:txBody>
                    <a:bodyPr/>
                    <a:lstStyle/>
                    <a:p>
                      <a:r>
                        <a:rPr lang="nl-BE" sz="800"/>
                        <a:t>0,3</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1"/>
                  </a:ext>
                </a:extLst>
              </a:tr>
              <a:tr h="204674">
                <a:tc>
                  <a:txBody>
                    <a:bodyPr/>
                    <a:lstStyle/>
                    <a:p>
                      <a:r>
                        <a:rPr lang="nl-BE" sz="800"/>
                        <a:t>12,3</a:t>
                      </a:r>
                      <a:endParaRPr lang="en-US" sz="800"/>
                    </a:p>
                  </a:txBody>
                  <a:tcPr/>
                </a:tc>
                <a:tc>
                  <a:txBody>
                    <a:bodyPr/>
                    <a:lstStyle/>
                    <a:p>
                      <a:r>
                        <a:rPr lang="nl-BE" sz="800"/>
                        <a:t>0,98</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2"/>
                  </a:ext>
                </a:extLst>
              </a:tr>
              <a:tr h="204674">
                <a:tc>
                  <a:txBody>
                    <a:bodyPr/>
                    <a:lstStyle/>
                    <a:p>
                      <a:r>
                        <a:rPr lang="nl-BE" sz="800"/>
                        <a:t>32,7</a:t>
                      </a:r>
                      <a:endParaRPr lang="en-US" sz="800"/>
                    </a:p>
                  </a:txBody>
                  <a:tcPr/>
                </a:tc>
                <a:tc>
                  <a:txBody>
                    <a:bodyPr/>
                    <a:lstStyle/>
                    <a:p>
                      <a:r>
                        <a:rPr lang="nl-BE" sz="800"/>
                        <a:t>-1,3</a:t>
                      </a:r>
                      <a:endParaRPr lang="en-US" sz="800"/>
                    </a:p>
                  </a:txBody>
                  <a:tcPr/>
                </a:tc>
                <a:tc>
                  <a:txBody>
                    <a:bodyPr/>
                    <a:lstStyle/>
                    <a:p>
                      <a:r>
                        <a:rPr lang="nl-BE" sz="800" b="1">
                          <a:solidFill>
                            <a:srgbClr val="0070C0"/>
                          </a:solidFill>
                        </a:rPr>
                        <a:t>B</a:t>
                      </a:r>
                      <a:endParaRPr lang="en-US" sz="800" b="1">
                        <a:solidFill>
                          <a:srgbClr val="0070C0"/>
                        </a:solidFill>
                      </a:endParaRPr>
                    </a:p>
                  </a:txBody>
                  <a:tcPr/>
                </a:tc>
                <a:extLst>
                  <a:ext uri="{0D108BD9-81ED-4DB2-BD59-A6C34878D82A}">
                    <a16:rowId xmlns:a16="http://schemas.microsoft.com/office/drawing/2014/main" val="10003"/>
                  </a:ext>
                </a:extLst>
              </a:tr>
              <a:tr h="204674">
                <a:tc>
                  <a:txBody>
                    <a:bodyPr/>
                    <a:lstStyle/>
                    <a:p>
                      <a:r>
                        <a:rPr lang="nl-BE" sz="800"/>
                        <a:t>1,8</a:t>
                      </a:r>
                      <a:endParaRPr lang="en-US" sz="800"/>
                    </a:p>
                  </a:txBody>
                  <a:tcPr/>
                </a:tc>
                <a:tc>
                  <a:txBody>
                    <a:bodyPr/>
                    <a:lstStyle/>
                    <a:p>
                      <a:r>
                        <a:rPr lang="nl-BE" sz="800"/>
                        <a:t>0,01</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4"/>
                  </a:ext>
                </a:extLst>
              </a:tr>
              <a:tr h="204674">
                <a:tc>
                  <a:txBody>
                    <a:bodyPr/>
                    <a:lstStyle/>
                    <a:p>
                      <a:r>
                        <a:rPr lang="nl-BE" sz="800"/>
                        <a:t>7,5</a:t>
                      </a:r>
                      <a:endParaRPr lang="en-US" sz="800"/>
                    </a:p>
                  </a:txBody>
                  <a:tcPr/>
                </a:tc>
                <a:tc>
                  <a:txBody>
                    <a:bodyPr/>
                    <a:lstStyle/>
                    <a:p>
                      <a:r>
                        <a:rPr lang="nl-BE" sz="800"/>
                        <a:t>1,1</a:t>
                      </a:r>
                      <a:endParaRPr lang="en-US" sz="800"/>
                    </a:p>
                  </a:txBody>
                  <a:tcPr/>
                </a:tc>
                <a:tc>
                  <a:txBody>
                    <a:bodyPr/>
                    <a:lstStyle/>
                    <a:p>
                      <a:r>
                        <a:rPr lang="nl-BE" sz="800" b="1">
                          <a:solidFill>
                            <a:srgbClr val="0070C0"/>
                          </a:solidFill>
                        </a:rPr>
                        <a:t>B</a:t>
                      </a:r>
                      <a:endParaRPr lang="en-US" sz="800" b="1">
                        <a:solidFill>
                          <a:srgbClr val="0070C0"/>
                        </a:solidFill>
                      </a:endParaRPr>
                    </a:p>
                  </a:txBody>
                  <a:tcPr/>
                </a:tc>
                <a:extLst>
                  <a:ext uri="{0D108BD9-81ED-4DB2-BD59-A6C34878D82A}">
                    <a16:rowId xmlns:a16="http://schemas.microsoft.com/office/drawing/2014/main" val="10005"/>
                  </a:ext>
                </a:extLst>
              </a:tr>
              <a:tr h="204674">
                <a:tc>
                  <a:txBody>
                    <a:bodyPr/>
                    <a:lstStyle/>
                    <a:p>
                      <a:r>
                        <a:rPr lang="nl-BE" sz="800"/>
                        <a:t>3,2</a:t>
                      </a:r>
                      <a:endParaRPr lang="en-US" sz="800"/>
                    </a:p>
                  </a:txBody>
                  <a:tcPr/>
                </a:tc>
                <a:tc>
                  <a:txBody>
                    <a:bodyPr/>
                    <a:lstStyle/>
                    <a:p>
                      <a:r>
                        <a:rPr lang="nl-BE" sz="800"/>
                        <a:t>1,2</a:t>
                      </a:r>
                      <a:endParaRPr lang="en-US" sz="800"/>
                    </a:p>
                  </a:txBody>
                  <a:tcPr/>
                </a:tc>
                <a:tc>
                  <a:txBody>
                    <a:bodyPr/>
                    <a:lstStyle/>
                    <a:p>
                      <a:r>
                        <a:rPr lang="nl-BE" sz="800" b="1">
                          <a:solidFill>
                            <a:schemeClr val="tx2"/>
                          </a:solidFill>
                        </a:rPr>
                        <a:t>B</a:t>
                      </a:r>
                      <a:endParaRPr lang="en-US" sz="800" b="1">
                        <a:solidFill>
                          <a:schemeClr val="tx2"/>
                        </a:solidFill>
                      </a:endParaRPr>
                    </a:p>
                  </a:txBody>
                  <a:tcPr/>
                </a:tc>
                <a:extLst>
                  <a:ext uri="{0D108BD9-81ED-4DB2-BD59-A6C34878D82A}">
                    <a16:rowId xmlns:a16="http://schemas.microsoft.com/office/drawing/2014/main" val="10006"/>
                  </a:ext>
                </a:extLst>
              </a:tr>
              <a:tr h="204674">
                <a:tc>
                  <a:txBody>
                    <a:bodyPr/>
                    <a:lstStyle/>
                    <a:p>
                      <a:r>
                        <a:rPr lang="nl-BE" sz="800"/>
                        <a:t>1,2</a:t>
                      </a:r>
                      <a:endParaRPr lang="en-US" sz="800"/>
                    </a:p>
                  </a:txBody>
                  <a:tcPr/>
                </a:tc>
                <a:tc>
                  <a:txBody>
                    <a:bodyPr/>
                    <a:lstStyle/>
                    <a:p>
                      <a:r>
                        <a:rPr lang="nl-BE" sz="800"/>
                        <a:t>-0,5</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7"/>
                  </a:ext>
                </a:extLst>
              </a:tr>
              <a:tr h="204674">
                <a:tc>
                  <a:txBody>
                    <a:bodyPr/>
                    <a:lstStyle/>
                    <a:p>
                      <a:r>
                        <a:rPr lang="nl-BE" sz="800"/>
                        <a:t>…</a:t>
                      </a:r>
                      <a:endParaRPr lang="en-US" sz="800"/>
                    </a:p>
                  </a:txBody>
                  <a:tcPr/>
                </a:tc>
                <a:tc>
                  <a:txBody>
                    <a:bodyPr/>
                    <a:lstStyle/>
                    <a:p>
                      <a:r>
                        <a:rPr lang="nl-BE" sz="800"/>
                        <a:t>…</a:t>
                      </a:r>
                      <a:endParaRPr lang="en-US" sz="800"/>
                    </a:p>
                  </a:txBody>
                  <a:tcPr/>
                </a:tc>
                <a:tc>
                  <a:txBody>
                    <a:bodyPr/>
                    <a:lstStyle/>
                    <a:p>
                      <a:r>
                        <a:rPr lang="nl-BE" sz="800"/>
                        <a:t>…</a:t>
                      </a:r>
                      <a:endParaRPr lang="en-US" sz="800"/>
                    </a:p>
                  </a:txBody>
                  <a:tcPr/>
                </a:tc>
                <a:extLst>
                  <a:ext uri="{0D108BD9-81ED-4DB2-BD59-A6C34878D82A}">
                    <a16:rowId xmlns:a16="http://schemas.microsoft.com/office/drawing/2014/main" val="10008"/>
                  </a:ext>
                </a:extLst>
              </a:tr>
            </a:tbl>
          </a:graphicData>
        </a:graphic>
      </p:graphicFrame>
      <p:graphicFrame>
        <p:nvGraphicFramePr>
          <p:cNvPr id="17" name="Table 16">
            <a:extLst>
              <a:ext uri="{FF2B5EF4-FFF2-40B4-BE49-F238E27FC236}">
                <a16:creationId xmlns:a16="http://schemas.microsoft.com/office/drawing/2014/main" id="{CC997622-DF82-4BC6-913E-B54C66190EC1}"/>
              </a:ext>
            </a:extLst>
          </p:cNvPr>
          <p:cNvGraphicFramePr>
            <a:graphicFrameLocks noGrp="1"/>
          </p:cNvGraphicFramePr>
          <p:nvPr>
            <p:extLst>
              <p:ext uri="{D42A27DB-BD31-4B8C-83A1-F6EECF244321}">
                <p14:modId xmlns:p14="http://schemas.microsoft.com/office/powerpoint/2010/main" val="3638397449"/>
              </p:ext>
            </p:extLst>
          </p:nvPr>
        </p:nvGraphicFramePr>
        <p:xfrm>
          <a:off x="2511425" y="3091697"/>
          <a:ext cx="1322040" cy="1920240"/>
        </p:xfrm>
        <a:graphic>
          <a:graphicData uri="http://schemas.openxmlformats.org/drawingml/2006/table">
            <a:tbl>
              <a:tblPr firstRow="1" bandRow="1">
                <a:tableStyleId>{91EBBBCC-DAD2-459C-BE2E-F6DE35CF9A28}</a:tableStyleId>
              </a:tblPr>
              <a:tblGrid>
                <a:gridCol w="388489">
                  <a:extLst>
                    <a:ext uri="{9D8B030D-6E8A-4147-A177-3AD203B41FA5}">
                      <a16:colId xmlns:a16="http://schemas.microsoft.com/office/drawing/2014/main" val="20000"/>
                    </a:ext>
                  </a:extLst>
                </a:gridCol>
                <a:gridCol w="400093">
                  <a:extLst>
                    <a:ext uri="{9D8B030D-6E8A-4147-A177-3AD203B41FA5}">
                      <a16:colId xmlns:a16="http://schemas.microsoft.com/office/drawing/2014/main" val="20001"/>
                    </a:ext>
                  </a:extLst>
                </a:gridCol>
                <a:gridCol w="533458">
                  <a:extLst>
                    <a:ext uri="{9D8B030D-6E8A-4147-A177-3AD203B41FA5}">
                      <a16:colId xmlns:a16="http://schemas.microsoft.com/office/drawing/2014/main" val="20002"/>
                    </a:ext>
                  </a:extLst>
                </a:gridCol>
              </a:tblGrid>
              <a:tr h="204674">
                <a:tc>
                  <a:txBody>
                    <a:bodyPr/>
                    <a:lstStyle/>
                    <a:p>
                      <a:r>
                        <a:rPr lang="nl-BE" sz="800"/>
                        <a:t>X1</a:t>
                      </a:r>
                      <a:endParaRPr lang="en-US" sz="800"/>
                    </a:p>
                  </a:txBody>
                  <a:tcPr/>
                </a:tc>
                <a:tc>
                  <a:txBody>
                    <a:bodyPr/>
                    <a:lstStyle/>
                    <a:p>
                      <a:r>
                        <a:rPr lang="nl-BE" sz="800"/>
                        <a:t>X2</a:t>
                      </a:r>
                      <a:endParaRPr lang="en-US" sz="800"/>
                    </a:p>
                  </a:txBody>
                  <a:tcPr/>
                </a:tc>
                <a:tc>
                  <a:txBody>
                    <a:bodyPr/>
                    <a:lstStyle/>
                    <a:p>
                      <a:r>
                        <a:rPr lang="nl-BE" sz="800"/>
                        <a:t>Target</a:t>
                      </a:r>
                      <a:endParaRPr lang="en-US" sz="800"/>
                    </a:p>
                  </a:txBody>
                  <a:tcPr/>
                </a:tc>
                <a:extLst>
                  <a:ext uri="{0D108BD9-81ED-4DB2-BD59-A6C34878D82A}">
                    <a16:rowId xmlns:a16="http://schemas.microsoft.com/office/drawing/2014/main" val="10000"/>
                  </a:ext>
                </a:extLst>
              </a:tr>
              <a:tr h="204674">
                <a:tc>
                  <a:txBody>
                    <a:bodyPr/>
                    <a:lstStyle/>
                    <a:p>
                      <a:r>
                        <a:rPr lang="nl-BE" sz="800"/>
                        <a:t>1,57</a:t>
                      </a:r>
                      <a:endParaRPr lang="en-US" sz="800"/>
                    </a:p>
                  </a:txBody>
                  <a:tcPr/>
                </a:tc>
                <a:tc>
                  <a:txBody>
                    <a:bodyPr/>
                    <a:lstStyle/>
                    <a:p>
                      <a:r>
                        <a:rPr lang="nl-BE" sz="800"/>
                        <a:t>0,3</a:t>
                      </a:r>
                      <a:endParaRPr lang="en-US" sz="800"/>
                    </a:p>
                  </a:txBody>
                  <a:tcPr/>
                </a:tc>
                <a:tc>
                  <a:txBody>
                    <a:bodyPr/>
                    <a:lstStyle/>
                    <a:p>
                      <a:r>
                        <a:rPr lang="nl-BE" sz="800" b="1">
                          <a:solidFill>
                            <a:schemeClr val="tx1"/>
                          </a:solidFill>
                        </a:rPr>
                        <a:t>4.2</a:t>
                      </a:r>
                      <a:endParaRPr lang="en-US" sz="800" b="1">
                        <a:solidFill>
                          <a:schemeClr val="tx1"/>
                        </a:solidFill>
                      </a:endParaRPr>
                    </a:p>
                  </a:txBody>
                  <a:tcPr/>
                </a:tc>
                <a:extLst>
                  <a:ext uri="{0D108BD9-81ED-4DB2-BD59-A6C34878D82A}">
                    <a16:rowId xmlns:a16="http://schemas.microsoft.com/office/drawing/2014/main" val="10001"/>
                  </a:ext>
                </a:extLst>
              </a:tr>
              <a:tr h="204674">
                <a:tc>
                  <a:txBody>
                    <a:bodyPr/>
                    <a:lstStyle/>
                    <a:p>
                      <a:r>
                        <a:rPr lang="nl-BE" sz="800"/>
                        <a:t>12,3</a:t>
                      </a:r>
                      <a:endParaRPr lang="en-US" sz="800"/>
                    </a:p>
                  </a:txBody>
                  <a:tcPr/>
                </a:tc>
                <a:tc>
                  <a:txBody>
                    <a:bodyPr/>
                    <a:lstStyle/>
                    <a:p>
                      <a:r>
                        <a:rPr lang="nl-BE" sz="800"/>
                        <a:t>0,98</a:t>
                      </a:r>
                      <a:endParaRPr lang="en-US" sz="800"/>
                    </a:p>
                  </a:txBody>
                  <a:tcPr/>
                </a:tc>
                <a:tc>
                  <a:txBody>
                    <a:bodyPr/>
                    <a:lstStyle/>
                    <a:p>
                      <a:r>
                        <a:rPr lang="nl-BE" sz="800" b="1">
                          <a:solidFill>
                            <a:schemeClr val="tx1"/>
                          </a:solidFill>
                        </a:rPr>
                        <a:t>6.8</a:t>
                      </a:r>
                      <a:endParaRPr lang="en-US" sz="800" b="1">
                        <a:solidFill>
                          <a:schemeClr val="tx1"/>
                        </a:solidFill>
                      </a:endParaRPr>
                    </a:p>
                  </a:txBody>
                  <a:tcPr/>
                </a:tc>
                <a:extLst>
                  <a:ext uri="{0D108BD9-81ED-4DB2-BD59-A6C34878D82A}">
                    <a16:rowId xmlns:a16="http://schemas.microsoft.com/office/drawing/2014/main" val="10002"/>
                  </a:ext>
                </a:extLst>
              </a:tr>
              <a:tr h="204674">
                <a:tc>
                  <a:txBody>
                    <a:bodyPr/>
                    <a:lstStyle/>
                    <a:p>
                      <a:r>
                        <a:rPr lang="nl-BE" sz="800"/>
                        <a:t>32,7</a:t>
                      </a:r>
                      <a:endParaRPr lang="en-US" sz="800"/>
                    </a:p>
                  </a:txBody>
                  <a:tcPr/>
                </a:tc>
                <a:tc>
                  <a:txBody>
                    <a:bodyPr/>
                    <a:lstStyle/>
                    <a:p>
                      <a:r>
                        <a:rPr lang="nl-BE" sz="800"/>
                        <a:t>-1,3</a:t>
                      </a:r>
                      <a:endParaRPr lang="en-US" sz="800"/>
                    </a:p>
                  </a:txBody>
                  <a:tcPr/>
                </a:tc>
                <a:tc>
                  <a:txBody>
                    <a:bodyPr/>
                    <a:lstStyle/>
                    <a:p>
                      <a:r>
                        <a:rPr lang="nl-BE" sz="800" b="1">
                          <a:solidFill>
                            <a:schemeClr val="tx1"/>
                          </a:solidFill>
                        </a:rPr>
                        <a:t>-12.6</a:t>
                      </a:r>
                      <a:endParaRPr lang="en-US" sz="800" b="1">
                        <a:solidFill>
                          <a:schemeClr val="tx1"/>
                        </a:solidFill>
                      </a:endParaRPr>
                    </a:p>
                  </a:txBody>
                  <a:tcPr/>
                </a:tc>
                <a:extLst>
                  <a:ext uri="{0D108BD9-81ED-4DB2-BD59-A6C34878D82A}">
                    <a16:rowId xmlns:a16="http://schemas.microsoft.com/office/drawing/2014/main" val="10003"/>
                  </a:ext>
                </a:extLst>
              </a:tr>
              <a:tr h="204674">
                <a:tc>
                  <a:txBody>
                    <a:bodyPr/>
                    <a:lstStyle/>
                    <a:p>
                      <a:r>
                        <a:rPr lang="nl-BE" sz="800"/>
                        <a:t>1,8</a:t>
                      </a:r>
                      <a:endParaRPr lang="en-US" sz="800"/>
                    </a:p>
                  </a:txBody>
                  <a:tcPr/>
                </a:tc>
                <a:tc>
                  <a:txBody>
                    <a:bodyPr/>
                    <a:lstStyle/>
                    <a:p>
                      <a:r>
                        <a:rPr lang="nl-BE" sz="800"/>
                        <a:t>0,01</a:t>
                      </a:r>
                      <a:endParaRPr lang="en-US" sz="800"/>
                    </a:p>
                  </a:txBody>
                  <a:tcPr/>
                </a:tc>
                <a:tc>
                  <a:txBody>
                    <a:bodyPr/>
                    <a:lstStyle/>
                    <a:p>
                      <a:r>
                        <a:rPr lang="nl-BE" sz="800" b="1">
                          <a:solidFill>
                            <a:schemeClr val="tx1"/>
                          </a:solidFill>
                        </a:rPr>
                        <a:t>42.6</a:t>
                      </a:r>
                      <a:endParaRPr lang="en-US" sz="800" b="1">
                        <a:solidFill>
                          <a:schemeClr val="tx1"/>
                        </a:solidFill>
                      </a:endParaRPr>
                    </a:p>
                  </a:txBody>
                  <a:tcPr/>
                </a:tc>
                <a:extLst>
                  <a:ext uri="{0D108BD9-81ED-4DB2-BD59-A6C34878D82A}">
                    <a16:rowId xmlns:a16="http://schemas.microsoft.com/office/drawing/2014/main" val="10004"/>
                  </a:ext>
                </a:extLst>
              </a:tr>
              <a:tr h="204674">
                <a:tc>
                  <a:txBody>
                    <a:bodyPr/>
                    <a:lstStyle/>
                    <a:p>
                      <a:r>
                        <a:rPr lang="nl-BE" sz="800"/>
                        <a:t>7,5</a:t>
                      </a:r>
                      <a:endParaRPr lang="en-US" sz="800"/>
                    </a:p>
                  </a:txBody>
                  <a:tcPr/>
                </a:tc>
                <a:tc>
                  <a:txBody>
                    <a:bodyPr/>
                    <a:lstStyle/>
                    <a:p>
                      <a:r>
                        <a:rPr lang="nl-BE" sz="800"/>
                        <a:t>1,1</a:t>
                      </a:r>
                      <a:endParaRPr lang="en-US" sz="800"/>
                    </a:p>
                  </a:txBody>
                  <a:tcPr/>
                </a:tc>
                <a:tc>
                  <a:txBody>
                    <a:bodyPr/>
                    <a:lstStyle/>
                    <a:p>
                      <a:r>
                        <a:rPr lang="nl-BE" sz="800" b="1">
                          <a:solidFill>
                            <a:schemeClr val="tx1"/>
                          </a:solidFill>
                        </a:rPr>
                        <a:t>11</a:t>
                      </a:r>
                      <a:endParaRPr lang="en-US" sz="800" b="1">
                        <a:solidFill>
                          <a:schemeClr val="tx1"/>
                        </a:solidFill>
                      </a:endParaRPr>
                    </a:p>
                  </a:txBody>
                  <a:tcPr/>
                </a:tc>
                <a:extLst>
                  <a:ext uri="{0D108BD9-81ED-4DB2-BD59-A6C34878D82A}">
                    <a16:rowId xmlns:a16="http://schemas.microsoft.com/office/drawing/2014/main" val="10005"/>
                  </a:ext>
                </a:extLst>
              </a:tr>
              <a:tr h="204674">
                <a:tc>
                  <a:txBody>
                    <a:bodyPr/>
                    <a:lstStyle/>
                    <a:p>
                      <a:r>
                        <a:rPr lang="nl-BE" sz="800"/>
                        <a:t>3,2</a:t>
                      </a:r>
                      <a:endParaRPr lang="en-US" sz="800"/>
                    </a:p>
                  </a:txBody>
                  <a:tcPr/>
                </a:tc>
                <a:tc>
                  <a:txBody>
                    <a:bodyPr/>
                    <a:lstStyle/>
                    <a:p>
                      <a:r>
                        <a:rPr lang="nl-BE" sz="800"/>
                        <a:t>1,2</a:t>
                      </a:r>
                      <a:endParaRPr lang="en-US" sz="800"/>
                    </a:p>
                  </a:txBody>
                  <a:tcPr/>
                </a:tc>
                <a:tc>
                  <a:txBody>
                    <a:bodyPr/>
                    <a:lstStyle/>
                    <a:p>
                      <a:r>
                        <a:rPr lang="nl-BE" sz="800" b="1">
                          <a:solidFill>
                            <a:schemeClr val="tx1"/>
                          </a:solidFill>
                        </a:rPr>
                        <a:t>0</a:t>
                      </a:r>
                      <a:endParaRPr lang="en-US" sz="800" b="1">
                        <a:solidFill>
                          <a:schemeClr val="tx1"/>
                        </a:solidFill>
                      </a:endParaRPr>
                    </a:p>
                  </a:txBody>
                  <a:tcPr/>
                </a:tc>
                <a:extLst>
                  <a:ext uri="{0D108BD9-81ED-4DB2-BD59-A6C34878D82A}">
                    <a16:rowId xmlns:a16="http://schemas.microsoft.com/office/drawing/2014/main" val="10006"/>
                  </a:ext>
                </a:extLst>
              </a:tr>
              <a:tr h="204674">
                <a:tc>
                  <a:txBody>
                    <a:bodyPr/>
                    <a:lstStyle/>
                    <a:p>
                      <a:r>
                        <a:rPr lang="nl-BE" sz="800"/>
                        <a:t>1,2</a:t>
                      </a:r>
                      <a:endParaRPr lang="en-US" sz="800"/>
                    </a:p>
                  </a:txBody>
                  <a:tcPr/>
                </a:tc>
                <a:tc>
                  <a:txBody>
                    <a:bodyPr/>
                    <a:lstStyle/>
                    <a:p>
                      <a:r>
                        <a:rPr lang="nl-BE" sz="800"/>
                        <a:t>-0,5</a:t>
                      </a:r>
                      <a:endParaRPr lang="en-US" sz="800"/>
                    </a:p>
                  </a:txBody>
                  <a:tcPr/>
                </a:tc>
                <a:tc>
                  <a:txBody>
                    <a:bodyPr/>
                    <a:lstStyle/>
                    <a:p>
                      <a:r>
                        <a:rPr lang="nl-BE" sz="800" b="1">
                          <a:solidFill>
                            <a:schemeClr val="tx1"/>
                          </a:solidFill>
                        </a:rPr>
                        <a:t>19.5</a:t>
                      </a:r>
                      <a:endParaRPr lang="en-US" sz="800" b="1">
                        <a:solidFill>
                          <a:schemeClr val="tx1"/>
                        </a:solidFill>
                      </a:endParaRPr>
                    </a:p>
                  </a:txBody>
                  <a:tcPr/>
                </a:tc>
                <a:extLst>
                  <a:ext uri="{0D108BD9-81ED-4DB2-BD59-A6C34878D82A}">
                    <a16:rowId xmlns:a16="http://schemas.microsoft.com/office/drawing/2014/main" val="10007"/>
                  </a:ext>
                </a:extLst>
              </a:tr>
              <a:tr h="204674">
                <a:tc>
                  <a:txBody>
                    <a:bodyPr/>
                    <a:lstStyle/>
                    <a:p>
                      <a:r>
                        <a:rPr lang="nl-BE" sz="800"/>
                        <a:t>…</a:t>
                      </a:r>
                      <a:endParaRPr lang="en-US" sz="800"/>
                    </a:p>
                  </a:txBody>
                  <a:tcPr/>
                </a:tc>
                <a:tc>
                  <a:txBody>
                    <a:bodyPr/>
                    <a:lstStyle/>
                    <a:p>
                      <a:r>
                        <a:rPr lang="nl-BE" sz="800"/>
                        <a:t>…</a:t>
                      </a:r>
                      <a:endParaRPr lang="en-US" sz="800"/>
                    </a:p>
                  </a:txBody>
                  <a:tcPr/>
                </a:tc>
                <a:tc>
                  <a:txBody>
                    <a:bodyPr/>
                    <a:lstStyle/>
                    <a:p>
                      <a:r>
                        <a:rPr lang="nl-BE" sz="800"/>
                        <a:t>…</a:t>
                      </a:r>
                      <a:endParaRPr lang="en-US" sz="80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8318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fade">
                                      <p:cBhvr>
                                        <p:cTn id="16" dur="500"/>
                                        <p:tgtEl>
                                          <p:spTgt spid="2">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Effect transition="in" filter="fade">
                                      <p:cBhvr>
                                        <p:cTn id="19" dur="500"/>
                                        <p:tgtEl>
                                          <p:spTgt spid="2">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1">
                                            <p:txEl>
                                              <p:pRg st="0" end="0"/>
                                            </p:txEl>
                                          </p:spTgt>
                                        </p:tgtEl>
                                        <p:attrNameLst>
                                          <p:attrName>style.visibility</p:attrName>
                                        </p:attrNameLst>
                                      </p:cBhvr>
                                      <p:to>
                                        <p:strVal val="visible"/>
                                      </p:to>
                                    </p:set>
                                    <p:animEffect transition="in" filter="fade">
                                      <p:cBhvr>
                                        <p:cTn id="35" dur="500"/>
                                        <p:tgtEl>
                                          <p:spTgt spid="6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1">
                                            <p:txEl>
                                              <p:pRg st="2" end="2"/>
                                            </p:txEl>
                                          </p:spTgt>
                                        </p:tgtEl>
                                        <p:attrNameLst>
                                          <p:attrName>style.visibility</p:attrName>
                                        </p:attrNameLst>
                                      </p:cBhvr>
                                      <p:to>
                                        <p:strVal val="visible"/>
                                      </p:to>
                                    </p:set>
                                    <p:animEffect transition="in" filter="fade">
                                      <p:cBhvr>
                                        <p:cTn id="40" dur="500"/>
                                        <p:tgtEl>
                                          <p:spTgt spid="6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1">
                                            <p:txEl>
                                              <p:pRg st="4" end="4"/>
                                            </p:txEl>
                                          </p:spTgt>
                                        </p:tgtEl>
                                        <p:attrNameLst>
                                          <p:attrName>style.visibility</p:attrName>
                                        </p:attrNameLst>
                                      </p:cBhvr>
                                      <p:to>
                                        <p:strVal val="visible"/>
                                      </p:to>
                                    </p:set>
                                    <p:animEffect transition="in" filter="fade">
                                      <p:cBhvr>
                                        <p:cTn id="45" dur="500"/>
                                        <p:tgtEl>
                                          <p:spTgt spid="61">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1">
                                            <p:txEl>
                                              <p:pRg st="6" end="6"/>
                                            </p:txEl>
                                          </p:spTgt>
                                        </p:tgtEl>
                                        <p:attrNameLst>
                                          <p:attrName>style.visibility</p:attrName>
                                        </p:attrNameLst>
                                      </p:cBhvr>
                                      <p:to>
                                        <p:strVal val="visible"/>
                                      </p:to>
                                    </p:set>
                                    <p:animEffect transition="in" filter="fade">
                                      <p:cBhvr>
                                        <p:cTn id="50" dur="500"/>
                                        <p:tgtEl>
                                          <p:spTgt spid="61">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1">
                                            <p:txEl>
                                              <p:pRg st="8" end="8"/>
                                            </p:txEl>
                                          </p:spTgt>
                                        </p:tgtEl>
                                        <p:attrNameLst>
                                          <p:attrName>style.visibility</p:attrName>
                                        </p:attrNameLst>
                                      </p:cBhvr>
                                      <p:to>
                                        <p:strVal val="visible"/>
                                      </p:to>
                                    </p:set>
                                    <p:animEffect transition="in" filter="fade">
                                      <p:cBhvr>
                                        <p:cTn id="55" dur="500"/>
                                        <p:tgtEl>
                                          <p:spTgt spid="61">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1">
                                            <p:txEl>
                                              <p:pRg st="10" end="10"/>
                                            </p:txEl>
                                          </p:spTgt>
                                        </p:tgtEl>
                                        <p:attrNameLst>
                                          <p:attrName>style.visibility</p:attrName>
                                        </p:attrNameLst>
                                      </p:cBhvr>
                                      <p:to>
                                        <p:strVal val="visible"/>
                                      </p:to>
                                    </p:set>
                                    <p:animEffect transition="in" filter="fade">
                                      <p:cBhvr>
                                        <p:cTn id="60" dur="500"/>
                                        <p:tgtEl>
                                          <p:spTgt spid="6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202FA-A394-4A08-B745-BBDC50063945}"/>
              </a:ext>
            </a:extLst>
          </p:cNvPr>
          <p:cNvSpPr>
            <a:spLocks noGrp="1"/>
          </p:cNvSpPr>
          <p:nvPr>
            <p:ph type="title"/>
          </p:nvPr>
        </p:nvSpPr>
        <p:spPr/>
        <p:txBody>
          <a:bodyPr/>
          <a:lstStyle/>
          <a:p>
            <a:r>
              <a:rPr lang="en-US"/>
              <a:t>Supervised learning</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3053F2-DC61-4BEC-82CD-CED7D3D559B8}"/>
                  </a:ext>
                </a:extLst>
              </p:cNvPr>
              <p:cNvSpPr txBox="1"/>
              <p:nvPr/>
            </p:nvSpPr>
            <p:spPr>
              <a:xfrm>
                <a:off x="80071" y="1500516"/>
                <a:ext cx="1634430" cy="369332"/>
              </a:xfrm>
              <a:prstGeom prst="rect">
                <a:avLst/>
              </a:prstGeom>
              <a:noFill/>
            </p:spPr>
            <p:txBody>
              <a:bodyPr wrap="square" rtlCol="0">
                <a:spAutoFit/>
              </a:bodyPr>
              <a:lstStyle/>
              <a:p>
                <a:r>
                  <a:rPr lang="en-US" sz="900"/>
                  <a:t>Given a set of data </a:t>
                </a:r>
                <a14:m>
                  <m:oMath xmlns:m="http://schemas.openxmlformats.org/officeDocument/2006/math">
                    <m:r>
                      <a:rPr lang="en-US" sz="900" i="1">
                        <a:latin typeface="Cambria Math" panose="02040503050406030204" pitchFamily="18" charset="0"/>
                        <a:ea typeface="Cambria Math" panose="02040503050406030204" pitchFamily="18" charset="0"/>
                      </a:rPr>
                      <m:t>𝒳</m:t>
                    </m:r>
                    <m:r>
                      <a:rPr lang="en-US" sz="900" i="1">
                        <a:latin typeface="Cambria Math" panose="02040503050406030204" pitchFamily="18" charset="0"/>
                        <a:ea typeface="Cambria Math" panose="02040503050406030204" pitchFamily="18" charset="0"/>
                      </a:rPr>
                      <m:t>,</m:t>
                    </m:r>
                    <m:r>
                      <a:rPr lang="en-US" sz="900" i="1">
                        <a:latin typeface="Cambria Math" panose="02040503050406030204" pitchFamily="18" charset="0"/>
                        <a:ea typeface="Cambria Math" panose="02040503050406030204" pitchFamily="18" charset="0"/>
                      </a:rPr>
                      <m:t>𝒴</m:t>
                    </m:r>
                  </m:oMath>
                </a14:m>
                <a:r>
                  <a:rPr lang="en-US" sz="900"/>
                  <a:t> </a:t>
                </a:r>
              </a:p>
              <a:p>
                <a:r>
                  <a:rPr lang="en-US" sz="900"/>
                  <a:t>with input/target variables:</a:t>
                </a:r>
              </a:p>
            </p:txBody>
          </p:sp>
        </mc:Choice>
        <mc:Fallback xmlns="">
          <p:sp>
            <p:nvSpPr>
              <p:cNvPr id="21" name="TextBox 20">
                <a:extLst>
                  <a:ext uri="{FF2B5EF4-FFF2-40B4-BE49-F238E27FC236}">
                    <a16:creationId xmlns:a16="http://schemas.microsoft.com/office/drawing/2014/main" id="{943053F2-DC61-4BEC-82CD-CED7D3D559B8}"/>
                  </a:ext>
                </a:extLst>
              </p:cNvPr>
              <p:cNvSpPr txBox="1">
                <a:spLocks noRot="1" noChangeAspect="1" noMove="1" noResize="1" noEditPoints="1" noAdjustHandles="1" noChangeArrowheads="1" noChangeShapeType="1" noTextEdit="1"/>
              </p:cNvSpPr>
              <p:nvPr/>
            </p:nvSpPr>
            <p:spPr>
              <a:xfrm>
                <a:off x="80071" y="1500516"/>
                <a:ext cx="1634430" cy="369332"/>
              </a:xfrm>
              <a:prstGeom prst="rect">
                <a:avLst/>
              </a:prstGeom>
              <a:blipFill>
                <a:blip r:embed="rId2"/>
                <a:stretch>
                  <a:fillRect b="-6557"/>
                </a:stretch>
              </a:blipFill>
            </p:spPr>
            <p:txBody>
              <a:bodyPr/>
              <a:lstStyle/>
              <a:p>
                <a:r>
                  <a:rPr lang="en-US">
                    <a:noFill/>
                  </a:rPr>
                  <a:t> </a:t>
                </a:r>
              </a:p>
            </p:txBody>
          </p:sp>
        </mc:Fallback>
      </mc:AlternateContent>
      <p:graphicFrame>
        <p:nvGraphicFramePr>
          <p:cNvPr id="24" name="Table 23">
            <a:extLst>
              <a:ext uri="{FF2B5EF4-FFF2-40B4-BE49-F238E27FC236}">
                <a16:creationId xmlns:a16="http://schemas.microsoft.com/office/drawing/2014/main" id="{1F48E6DD-D290-46C1-9483-C7C71EC96488}"/>
              </a:ext>
            </a:extLst>
          </p:cNvPr>
          <p:cNvGraphicFramePr>
            <a:graphicFrameLocks noGrp="1"/>
          </p:cNvGraphicFramePr>
          <p:nvPr>
            <p:extLst>
              <p:ext uri="{D42A27DB-BD31-4B8C-83A1-F6EECF244321}">
                <p14:modId xmlns:p14="http://schemas.microsoft.com/office/powerpoint/2010/main" val="258502615"/>
              </p:ext>
            </p:extLst>
          </p:nvPr>
        </p:nvGraphicFramePr>
        <p:xfrm>
          <a:off x="47625" y="1877776"/>
          <a:ext cx="1322040" cy="1920240"/>
        </p:xfrm>
        <a:graphic>
          <a:graphicData uri="http://schemas.openxmlformats.org/drawingml/2006/table">
            <a:tbl>
              <a:tblPr firstRow="1" bandRow="1">
                <a:tableStyleId>{91EBBBCC-DAD2-459C-BE2E-F6DE35CF9A28}</a:tableStyleId>
              </a:tblPr>
              <a:tblGrid>
                <a:gridCol w="388489">
                  <a:extLst>
                    <a:ext uri="{9D8B030D-6E8A-4147-A177-3AD203B41FA5}">
                      <a16:colId xmlns:a16="http://schemas.microsoft.com/office/drawing/2014/main" val="20000"/>
                    </a:ext>
                  </a:extLst>
                </a:gridCol>
                <a:gridCol w="400093">
                  <a:extLst>
                    <a:ext uri="{9D8B030D-6E8A-4147-A177-3AD203B41FA5}">
                      <a16:colId xmlns:a16="http://schemas.microsoft.com/office/drawing/2014/main" val="20001"/>
                    </a:ext>
                  </a:extLst>
                </a:gridCol>
                <a:gridCol w="533458">
                  <a:extLst>
                    <a:ext uri="{9D8B030D-6E8A-4147-A177-3AD203B41FA5}">
                      <a16:colId xmlns:a16="http://schemas.microsoft.com/office/drawing/2014/main" val="20002"/>
                    </a:ext>
                  </a:extLst>
                </a:gridCol>
              </a:tblGrid>
              <a:tr h="204674">
                <a:tc>
                  <a:txBody>
                    <a:bodyPr/>
                    <a:lstStyle/>
                    <a:p>
                      <a:r>
                        <a:rPr lang="nl-BE" sz="800"/>
                        <a:t>X1</a:t>
                      </a:r>
                      <a:endParaRPr lang="en-US" sz="800"/>
                    </a:p>
                  </a:txBody>
                  <a:tcPr/>
                </a:tc>
                <a:tc>
                  <a:txBody>
                    <a:bodyPr/>
                    <a:lstStyle/>
                    <a:p>
                      <a:r>
                        <a:rPr lang="nl-BE" sz="800"/>
                        <a:t>X2</a:t>
                      </a:r>
                      <a:endParaRPr lang="en-US" sz="800"/>
                    </a:p>
                  </a:txBody>
                  <a:tcPr/>
                </a:tc>
                <a:tc>
                  <a:txBody>
                    <a:bodyPr/>
                    <a:lstStyle/>
                    <a:p>
                      <a:r>
                        <a:rPr lang="nl-BE" sz="800"/>
                        <a:t>Target</a:t>
                      </a:r>
                      <a:endParaRPr lang="en-US" sz="800"/>
                    </a:p>
                  </a:txBody>
                  <a:tcPr/>
                </a:tc>
                <a:extLst>
                  <a:ext uri="{0D108BD9-81ED-4DB2-BD59-A6C34878D82A}">
                    <a16:rowId xmlns:a16="http://schemas.microsoft.com/office/drawing/2014/main" val="10000"/>
                  </a:ext>
                </a:extLst>
              </a:tr>
              <a:tr h="204674">
                <a:tc>
                  <a:txBody>
                    <a:bodyPr/>
                    <a:lstStyle/>
                    <a:p>
                      <a:r>
                        <a:rPr lang="nl-BE" sz="800"/>
                        <a:t>1,57</a:t>
                      </a:r>
                      <a:endParaRPr lang="en-US" sz="800"/>
                    </a:p>
                  </a:txBody>
                  <a:tcPr/>
                </a:tc>
                <a:tc>
                  <a:txBody>
                    <a:bodyPr/>
                    <a:lstStyle/>
                    <a:p>
                      <a:r>
                        <a:rPr lang="nl-BE" sz="800"/>
                        <a:t>0,3</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1"/>
                  </a:ext>
                </a:extLst>
              </a:tr>
              <a:tr h="204674">
                <a:tc>
                  <a:txBody>
                    <a:bodyPr/>
                    <a:lstStyle/>
                    <a:p>
                      <a:r>
                        <a:rPr lang="nl-BE" sz="800"/>
                        <a:t>12,3</a:t>
                      </a:r>
                      <a:endParaRPr lang="en-US" sz="800"/>
                    </a:p>
                  </a:txBody>
                  <a:tcPr/>
                </a:tc>
                <a:tc>
                  <a:txBody>
                    <a:bodyPr/>
                    <a:lstStyle/>
                    <a:p>
                      <a:r>
                        <a:rPr lang="nl-BE" sz="800"/>
                        <a:t>0,98</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2"/>
                  </a:ext>
                </a:extLst>
              </a:tr>
              <a:tr h="204674">
                <a:tc>
                  <a:txBody>
                    <a:bodyPr/>
                    <a:lstStyle/>
                    <a:p>
                      <a:r>
                        <a:rPr lang="nl-BE" sz="800"/>
                        <a:t>32,7</a:t>
                      </a:r>
                      <a:endParaRPr lang="en-US" sz="800"/>
                    </a:p>
                  </a:txBody>
                  <a:tcPr/>
                </a:tc>
                <a:tc>
                  <a:txBody>
                    <a:bodyPr/>
                    <a:lstStyle/>
                    <a:p>
                      <a:r>
                        <a:rPr lang="nl-BE" sz="800"/>
                        <a:t>-1,3</a:t>
                      </a:r>
                      <a:endParaRPr lang="en-US" sz="800"/>
                    </a:p>
                  </a:txBody>
                  <a:tcPr/>
                </a:tc>
                <a:tc>
                  <a:txBody>
                    <a:bodyPr/>
                    <a:lstStyle/>
                    <a:p>
                      <a:r>
                        <a:rPr lang="nl-BE" sz="800" b="1">
                          <a:solidFill>
                            <a:srgbClr val="0070C0"/>
                          </a:solidFill>
                        </a:rPr>
                        <a:t>B</a:t>
                      </a:r>
                      <a:endParaRPr lang="en-US" sz="800" b="1">
                        <a:solidFill>
                          <a:srgbClr val="0070C0"/>
                        </a:solidFill>
                      </a:endParaRPr>
                    </a:p>
                  </a:txBody>
                  <a:tcPr/>
                </a:tc>
                <a:extLst>
                  <a:ext uri="{0D108BD9-81ED-4DB2-BD59-A6C34878D82A}">
                    <a16:rowId xmlns:a16="http://schemas.microsoft.com/office/drawing/2014/main" val="10003"/>
                  </a:ext>
                </a:extLst>
              </a:tr>
              <a:tr h="204674">
                <a:tc>
                  <a:txBody>
                    <a:bodyPr/>
                    <a:lstStyle/>
                    <a:p>
                      <a:r>
                        <a:rPr lang="nl-BE" sz="800"/>
                        <a:t>1,8</a:t>
                      </a:r>
                      <a:endParaRPr lang="en-US" sz="800"/>
                    </a:p>
                  </a:txBody>
                  <a:tcPr/>
                </a:tc>
                <a:tc>
                  <a:txBody>
                    <a:bodyPr/>
                    <a:lstStyle/>
                    <a:p>
                      <a:r>
                        <a:rPr lang="nl-BE" sz="800"/>
                        <a:t>0,01</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4"/>
                  </a:ext>
                </a:extLst>
              </a:tr>
              <a:tr h="204674">
                <a:tc>
                  <a:txBody>
                    <a:bodyPr/>
                    <a:lstStyle/>
                    <a:p>
                      <a:r>
                        <a:rPr lang="nl-BE" sz="800"/>
                        <a:t>7,5</a:t>
                      </a:r>
                      <a:endParaRPr lang="en-US" sz="800"/>
                    </a:p>
                  </a:txBody>
                  <a:tcPr/>
                </a:tc>
                <a:tc>
                  <a:txBody>
                    <a:bodyPr/>
                    <a:lstStyle/>
                    <a:p>
                      <a:r>
                        <a:rPr lang="nl-BE" sz="800"/>
                        <a:t>1,1</a:t>
                      </a:r>
                      <a:endParaRPr lang="en-US" sz="800"/>
                    </a:p>
                  </a:txBody>
                  <a:tcPr/>
                </a:tc>
                <a:tc>
                  <a:txBody>
                    <a:bodyPr/>
                    <a:lstStyle/>
                    <a:p>
                      <a:r>
                        <a:rPr lang="nl-BE" sz="800" b="1">
                          <a:solidFill>
                            <a:srgbClr val="0070C0"/>
                          </a:solidFill>
                        </a:rPr>
                        <a:t>B</a:t>
                      </a:r>
                      <a:endParaRPr lang="en-US" sz="800" b="1">
                        <a:solidFill>
                          <a:srgbClr val="0070C0"/>
                        </a:solidFill>
                      </a:endParaRPr>
                    </a:p>
                  </a:txBody>
                  <a:tcPr/>
                </a:tc>
                <a:extLst>
                  <a:ext uri="{0D108BD9-81ED-4DB2-BD59-A6C34878D82A}">
                    <a16:rowId xmlns:a16="http://schemas.microsoft.com/office/drawing/2014/main" val="10005"/>
                  </a:ext>
                </a:extLst>
              </a:tr>
              <a:tr h="204674">
                <a:tc>
                  <a:txBody>
                    <a:bodyPr/>
                    <a:lstStyle/>
                    <a:p>
                      <a:r>
                        <a:rPr lang="nl-BE" sz="800"/>
                        <a:t>3,2</a:t>
                      </a:r>
                      <a:endParaRPr lang="en-US" sz="800"/>
                    </a:p>
                  </a:txBody>
                  <a:tcPr/>
                </a:tc>
                <a:tc>
                  <a:txBody>
                    <a:bodyPr/>
                    <a:lstStyle/>
                    <a:p>
                      <a:r>
                        <a:rPr lang="nl-BE" sz="800"/>
                        <a:t>1,2</a:t>
                      </a:r>
                      <a:endParaRPr lang="en-US" sz="800"/>
                    </a:p>
                  </a:txBody>
                  <a:tcPr/>
                </a:tc>
                <a:tc>
                  <a:txBody>
                    <a:bodyPr/>
                    <a:lstStyle/>
                    <a:p>
                      <a:r>
                        <a:rPr lang="nl-BE" sz="800" b="1">
                          <a:solidFill>
                            <a:schemeClr val="tx2"/>
                          </a:solidFill>
                        </a:rPr>
                        <a:t>B</a:t>
                      </a:r>
                      <a:endParaRPr lang="en-US" sz="800" b="1">
                        <a:solidFill>
                          <a:schemeClr val="tx2"/>
                        </a:solidFill>
                      </a:endParaRPr>
                    </a:p>
                  </a:txBody>
                  <a:tcPr/>
                </a:tc>
                <a:extLst>
                  <a:ext uri="{0D108BD9-81ED-4DB2-BD59-A6C34878D82A}">
                    <a16:rowId xmlns:a16="http://schemas.microsoft.com/office/drawing/2014/main" val="10006"/>
                  </a:ext>
                </a:extLst>
              </a:tr>
              <a:tr h="204674">
                <a:tc>
                  <a:txBody>
                    <a:bodyPr/>
                    <a:lstStyle/>
                    <a:p>
                      <a:r>
                        <a:rPr lang="nl-BE" sz="800"/>
                        <a:t>1,2</a:t>
                      </a:r>
                      <a:endParaRPr lang="en-US" sz="800"/>
                    </a:p>
                  </a:txBody>
                  <a:tcPr/>
                </a:tc>
                <a:tc>
                  <a:txBody>
                    <a:bodyPr/>
                    <a:lstStyle/>
                    <a:p>
                      <a:r>
                        <a:rPr lang="nl-BE" sz="800"/>
                        <a:t>-0,5</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7"/>
                  </a:ext>
                </a:extLst>
              </a:tr>
              <a:tr h="204674">
                <a:tc>
                  <a:txBody>
                    <a:bodyPr/>
                    <a:lstStyle/>
                    <a:p>
                      <a:r>
                        <a:rPr lang="nl-BE" sz="800"/>
                        <a:t>…</a:t>
                      </a:r>
                      <a:endParaRPr lang="en-US" sz="800"/>
                    </a:p>
                  </a:txBody>
                  <a:tcPr/>
                </a:tc>
                <a:tc>
                  <a:txBody>
                    <a:bodyPr/>
                    <a:lstStyle/>
                    <a:p>
                      <a:r>
                        <a:rPr lang="nl-BE" sz="800"/>
                        <a:t>…</a:t>
                      </a:r>
                      <a:endParaRPr lang="en-US" sz="800"/>
                    </a:p>
                  </a:txBody>
                  <a:tcPr/>
                </a:tc>
                <a:tc>
                  <a:txBody>
                    <a:bodyPr/>
                    <a:lstStyle/>
                    <a:p>
                      <a:r>
                        <a:rPr lang="nl-BE" sz="800"/>
                        <a:t>…</a:t>
                      </a:r>
                      <a:endParaRPr lang="en-US" sz="800"/>
                    </a:p>
                  </a:txBody>
                  <a:tcPr/>
                </a:tc>
                <a:extLst>
                  <a:ext uri="{0D108BD9-81ED-4DB2-BD59-A6C34878D82A}">
                    <a16:rowId xmlns:a16="http://schemas.microsoft.com/office/drawing/2014/main" val="10008"/>
                  </a:ext>
                </a:extLst>
              </a:tr>
            </a:tbl>
          </a:graphicData>
        </a:graphic>
      </p:graphicFrame>
      <p:cxnSp>
        <p:nvCxnSpPr>
          <p:cNvPr id="25" name="Curved Connector 24">
            <a:extLst>
              <a:ext uri="{FF2B5EF4-FFF2-40B4-BE49-F238E27FC236}">
                <a16:creationId xmlns:a16="http://schemas.microsoft.com/office/drawing/2014/main" id="{8CACAC75-9D98-4470-A2CB-35585EBAEDA3}"/>
              </a:ext>
            </a:extLst>
          </p:cNvPr>
          <p:cNvCxnSpPr>
            <a:cxnSpLocks/>
          </p:cNvCxnSpPr>
          <p:nvPr/>
        </p:nvCxnSpPr>
        <p:spPr>
          <a:xfrm rot="16200000" flipV="1">
            <a:off x="909045" y="3681065"/>
            <a:ext cx="411133" cy="249756"/>
          </a:xfrm>
          <a:prstGeom prst="curved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475536D-501B-429A-B86A-7B3A4F4FAE16}"/>
              </a:ext>
            </a:extLst>
          </p:cNvPr>
          <p:cNvSpPr txBox="1"/>
          <p:nvPr/>
        </p:nvSpPr>
        <p:spPr>
          <a:xfrm>
            <a:off x="392980" y="3967101"/>
            <a:ext cx="2448273" cy="246221"/>
          </a:xfrm>
          <a:prstGeom prst="rect">
            <a:avLst/>
          </a:prstGeom>
          <a:noFill/>
        </p:spPr>
        <p:txBody>
          <a:bodyPr wrap="square" rtlCol="0">
            <a:spAutoFit/>
          </a:bodyPr>
          <a:lstStyle/>
          <a:p>
            <a:r>
              <a:rPr lang="en-US" sz="1000"/>
              <a:t>It’s a supervised learning problem.</a:t>
            </a:r>
          </a:p>
        </p:txBody>
      </p:sp>
      <p:pic>
        <p:nvPicPr>
          <p:cNvPr id="30" name="Picture 2">
            <a:extLst>
              <a:ext uri="{FF2B5EF4-FFF2-40B4-BE49-F238E27FC236}">
                <a16:creationId xmlns:a16="http://schemas.microsoft.com/office/drawing/2014/main" id="{AAFBF3BE-CB60-4A6B-B331-C6EAEAD8E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990" y="1983136"/>
            <a:ext cx="1604146" cy="1516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Rectangle 31">
            <a:extLst>
              <a:ext uri="{FF2B5EF4-FFF2-40B4-BE49-F238E27FC236}">
                <a16:creationId xmlns:a16="http://schemas.microsoft.com/office/drawing/2014/main" id="{A8FF328A-F279-408E-8DF5-F988F7B739E8}"/>
              </a:ext>
            </a:extLst>
          </p:cNvPr>
          <p:cNvSpPr/>
          <p:nvPr/>
        </p:nvSpPr>
        <p:spPr>
          <a:xfrm>
            <a:off x="2241884" y="2466216"/>
            <a:ext cx="360996" cy="369332"/>
          </a:xfrm>
          <a:prstGeom prst="rect">
            <a:avLst/>
          </a:prstGeom>
        </p:spPr>
        <p:txBody>
          <a:bodyPr wrap="none">
            <a:spAutoFit/>
          </a:bodyPr>
          <a:lstStyle/>
          <a:p>
            <a:r>
              <a:rPr lang="en-US" b="1">
                <a:effectLst>
                  <a:outerShdw blurRad="38100" dist="38100" dir="2700000" algn="tl">
                    <a:srgbClr val="000000">
                      <a:alpha val="43137"/>
                    </a:srgbClr>
                  </a:outerShdw>
                </a:effectLst>
              </a:rPr>
              <a:t>X</a:t>
            </a:r>
            <a:endParaRPr lang="en-US"/>
          </a:p>
        </p:txBody>
      </p:sp>
      <p:cxnSp>
        <p:nvCxnSpPr>
          <p:cNvPr id="33" name="Straight Connector 32">
            <a:extLst>
              <a:ext uri="{FF2B5EF4-FFF2-40B4-BE49-F238E27FC236}">
                <a16:creationId xmlns:a16="http://schemas.microsoft.com/office/drawing/2014/main" id="{518055C9-1D12-475B-9D35-73E905663BB3}"/>
              </a:ext>
            </a:extLst>
          </p:cNvPr>
          <p:cNvCxnSpPr/>
          <p:nvPr/>
        </p:nvCxnSpPr>
        <p:spPr>
          <a:xfrm>
            <a:off x="3074357" y="1213641"/>
            <a:ext cx="0" cy="316835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0081F94D-54CF-4B47-961D-2C7D4EEE3186}"/>
              </a:ext>
            </a:extLst>
          </p:cNvPr>
          <p:cNvSpPr txBox="1">
            <a:spLocks/>
          </p:cNvSpPr>
          <p:nvPr/>
        </p:nvSpPr>
        <p:spPr bwMode="auto">
          <a:xfrm>
            <a:off x="3051946" y="1558580"/>
            <a:ext cx="1899798" cy="884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Clr>
                <a:schemeClr val="tx2"/>
              </a:buClr>
              <a:buFont typeface="Lucida Sans Unicode" panose="020B0602030504020204" pitchFamily="34" charset="0"/>
              <a:buChar char="▶"/>
              <a:defRPr sz="1600" kern="1200">
                <a:solidFill>
                  <a:schemeClr val="tx1"/>
                </a:solidFill>
                <a:latin typeface="Verdana" pitchFamily="34" charset="0"/>
                <a:ea typeface="Verdana" pitchFamily="34" charset="0"/>
                <a:cs typeface="Verdana" pitchFamily="34" charset="0"/>
              </a:defRPr>
            </a:lvl1pPr>
            <a:lvl2pPr marL="539750" indent="-269875" algn="l" rtl="0" eaLnBrk="0" fontAlgn="base" hangingPunct="0">
              <a:spcBef>
                <a:spcPts val="388"/>
              </a:spcBef>
              <a:spcAft>
                <a:spcPct val="0"/>
              </a:spcAft>
              <a:buClr>
                <a:schemeClr val="tx2"/>
              </a:buClr>
              <a:buFont typeface="Arial" panose="020B0604020202020204" pitchFamily="34" charset="0"/>
              <a:buChar char="–"/>
              <a:defRPr sz="1600" kern="1200">
                <a:solidFill>
                  <a:schemeClr val="tx1"/>
                </a:solidFill>
                <a:latin typeface="Verdana" pitchFamily="34" charset="0"/>
                <a:ea typeface="Verdana" pitchFamily="34" charset="0"/>
                <a:cs typeface="Verdana" pitchFamily="34" charset="0"/>
              </a:defRPr>
            </a:lvl2pPr>
            <a:lvl3pPr marL="809625" indent="-269875" algn="l" rtl="0" eaLnBrk="0" fontAlgn="base" hangingPunct="0">
              <a:spcBef>
                <a:spcPct val="20000"/>
              </a:spcBef>
              <a:spcAft>
                <a:spcPct val="0"/>
              </a:spcAft>
              <a:buClr>
                <a:schemeClr val="tx2"/>
              </a:buClr>
              <a:buFont typeface="Arial" panose="020B0604020202020204" pitchFamily="34" charset="0"/>
              <a:buChar char="•"/>
              <a:defRPr sz="1600" kern="1200">
                <a:solidFill>
                  <a:schemeClr val="tx1"/>
                </a:solidFill>
                <a:latin typeface="Verdana" pitchFamily="34" charset="0"/>
                <a:ea typeface="Verdana" pitchFamily="34" charset="0"/>
                <a:cs typeface="Verdana" pitchFamily="34" charset="0"/>
              </a:defRPr>
            </a:lvl3pPr>
            <a:lvl4pPr marL="1079500" indent="-269875" algn="l" rtl="0" eaLnBrk="0" fontAlgn="base" hangingPunct="0">
              <a:spcBef>
                <a:spcPct val="20000"/>
              </a:spcBef>
              <a:spcAft>
                <a:spcPct val="0"/>
              </a:spcAft>
              <a:buClr>
                <a:schemeClr val="tx2"/>
              </a:buClr>
              <a:buFont typeface="Arial" panose="020B0604020202020204" pitchFamily="34" charset="0"/>
              <a:buChar char="–"/>
              <a:defRPr sz="1600" kern="1200">
                <a:solidFill>
                  <a:schemeClr val="tx1"/>
                </a:solidFill>
                <a:latin typeface="Verdana" pitchFamily="34" charset="0"/>
                <a:ea typeface="Verdana" pitchFamily="34" charset="0"/>
                <a:cs typeface="Verdana" pitchFamily="34" charset="0"/>
              </a:defRPr>
            </a:lvl4pPr>
            <a:lvl5pPr marL="1349375" indent="-269875" algn="l" rtl="0" eaLnBrk="0" fontAlgn="base" hangingPunct="0">
              <a:spcBef>
                <a:spcPct val="20000"/>
              </a:spcBef>
              <a:spcAft>
                <a:spcPct val="0"/>
              </a:spcAft>
              <a:buClr>
                <a:schemeClr val="tx2"/>
              </a:buClr>
              <a:buFont typeface="Arial" panose="020B0604020202020204"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latin typeface="+mn-lt"/>
                <a:ea typeface="+mn-ea"/>
                <a:cs typeface="+mn-cs"/>
              </a:rPr>
              <a:t>Practical examples:</a:t>
            </a:r>
          </a:p>
          <a:p>
            <a:r>
              <a:rPr lang="en-US" sz="1000">
                <a:latin typeface="+mn-lt"/>
                <a:ea typeface="+mn-ea"/>
                <a:cs typeface="+mn-cs"/>
              </a:rPr>
              <a:t>Bought a certain product?</a:t>
            </a:r>
          </a:p>
          <a:p>
            <a:r>
              <a:rPr lang="en-US" sz="1000">
                <a:latin typeface="+mn-lt"/>
                <a:ea typeface="+mn-ea"/>
                <a:cs typeface="+mn-cs"/>
              </a:rPr>
              <a:t>Repay their loan or not?</a:t>
            </a:r>
          </a:p>
          <a:p>
            <a:r>
              <a:rPr lang="en-US" sz="1000">
                <a:latin typeface="+mn-lt"/>
                <a:ea typeface="+mn-ea"/>
                <a:cs typeface="+mn-cs"/>
              </a:rPr>
              <a:t>Fraudulent transaction?</a:t>
            </a:r>
          </a:p>
        </p:txBody>
      </p:sp>
      <p:sp>
        <p:nvSpPr>
          <p:cNvPr id="36" name="TextBox 35">
            <a:extLst>
              <a:ext uri="{FF2B5EF4-FFF2-40B4-BE49-F238E27FC236}">
                <a16:creationId xmlns:a16="http://schemas.microsoft.com/office/drawing/2014/main" id="{D8F84E8C-3426-4B88-BF77-B1042A2D3C83}"/>
              </a:ext>
            </a:extLst>
          </p:cNvPr>
          <p:cNvSpPr txBox="1"/>
          <p:nvPr/>
        </p:nvSpPr>
        <p:spPr>
          <a:xfrm>
            <a:off x="3080707" y="2526668"/>
            <a:ext cx="2325892" cy="369332"/>
          </a:xfrm>
          <a:prstGeom prst="rect">
            <a:avLst/>
          </a:prstGeom>
          <a:noFill/>
        </p:spPr>
        <p:txBody>
          <a:bodyPr wrap="square">
            <a:spAutoFit/>
          </a:bodyPr>
          <a:lstStyle/>
          <a:p>
            <a:r>
              <a:rPr lang="en-US" sz="900"/>
              <a:t>Let “</a:t>
            </a:r>
            <a:r>
              <a:rPr lang="en-US" sz="900" b="1">
                <a:effectLst>
                  <a:outerShdw blurRad="38100" dist="38100" dir="2700000" algn="tl">
                    <a:srgbClr val="000000">
                      <a:alpha val="43137"/>
                    </a:srgbClr>
                  </a:outerShdw>
                </a:effectLst>
              </a:rPr>
              <a:t>X</a:t>
            </a:r>
            <a:r>
              <a:rPr lang="en-US" sz="900"/>
              <a:t>” be a new point, how can I know the best class (“</a:t>
            </a:r>
            <a:r>
              <a:rPr lang="en-US" sz="900" b="1">
                <a:solidFill>
                  <a:srgbClr val="C00000"/>
                </a:solidFill>
              </a:rPr>
              <a:t>A</a:t>
            </a:r>
            <a:r>
              <a:rPr lang="en-US" sz="900"/>
              <a:t>” or ”</a:t>
            </a:r>
            <a:r>
              <a:rPr lang="en-US" sz="900" b="1">
                <a:solidFill>
                  <a:srgbClr val="0070C0"/>
                </a:solidFill>
              </a:rPr>
              <a:t>B</a:t>
            </a:r>
            <a:r>
              <a:rPr lang="en-US" sz="900"/>
              <a:t>”) of this point?</a:t>
            </a:r>
          </a:p>
        </p:txBody>
      </p:sp>
      <p:sp>
        <p:nvSpPr>
          <p:cNvPr id="37" name="TextBox 36">
            <a:extLst>
              <a:ext uri="{FF2B5EF4-FFF2-40B4-BE49-F238E27FC236}">
                <a16:creationId xmlns:a16="http://schemas.microsoft.com/office/drawing/2014/main" id="{1180B285-0825-42CE-9B5E-7CD0DBCD44C6}"/>
              </a:ext>
            </a:extLst>
          </p:cNvPr>
          <p:cNvSpPr txBox="1"/>
          <p:nvPr/>
        </p:nvSpPr>
        <p:spPr>
          <a:xfrm>
            <a:off x="3472451" y="3109544"/>
            <a:ext cx="2067922" cy="261610"/>
          </a:xfrm>
          <a:prstGeom prst="rect">
            <a:avLst/>
          </a:prstGeom>
          <a:noFill/>
        </p:spPr>
        <p:txBody>
          <a:bodyPr wrap="square" rtlCol="0">
            <a:spAutoFit/>
          </a:bodyPr>
          <a:lstStyle/>
          <a:p>
            <a:r>
              <a:rPr lang="en-US" sz="1100"/>
              <a:t>Via classification algorithms.</a:t>
            </a:r>
          </a:p>
        </p:txBody>
      </p:sp>
      <p:sp>
        <p:nvSpPr>
          <p:cNvPr id="38" name="Down Arrow 9">
            <a:extLst>
              <a:ext uri="{FF2B5EF4-FFF2-40B4-BE49-F238E27FC236}">
                <a16:creationId xmlns:a16="http://schemas.microsoft.com/office/drawing/2014/main" id="{77EAE4DA-DF6A-4FF3-8E38-301F47DCD31E}"/>
              </a:ext>
            </a:extLst>
          </p:cNvPr>
          <p:cNvSpPr/>
          <p:nvPr/>
        </p:nvSpPr>
        <p:spPr>
          <a:xfrm rot="16200000">
            <a:off x="3246003" y="3052503"/>
            <a:ext cx="140936" cy="391084"/>
          </a:xfrm>
          <a:prstGeom prst="downArrow">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339D85D-4C15-4AF8-89C2-C22469D2B068}"/>
              </a:ext>
            </a:extLst>
          </p:cNvPr>
          <p:cNvSpPr txBox="1"/>
          <p:nvPr/>
        </p:nvSpPr>
        <p:spPr>
          <a:xfrm>
            <a:off x="3504616" y="3318513"/>
            <a:ext cx="1431802" cy="707886"/>
          </a:xfrm>
          <a:prstGeom prst="rect">
            <a:avLst/>
          </a:prstGeom>
          <a:noFill/>
        </p:spPr>
        <p:txBody>
          <a:bodyPr wrap="none" rtlCol="0">
            <a:spAutoFit/>
          </a:bodyPr>
          <a:lstStyle/>
          <a:p>
            <a:pPr marL="285750" indent="-285750">
              <a:buFontTx/>
              <a:buChar char="-"/>
            </a:pPr>
            <a:r>
              <a:rPr lang="en-US" sz="1000">
                <a:latin typeface="+mn-lt"/>
                <a:ea typeface="+mn-ea"/>
              </a:rPr>
              <a:t>Trees</a:t>
            </a:r>
          </a:p>
          <a:p>
            <a:pPr marL="285750" indent="-285750">
              <a:buFontTx/>
              <a:buChar char="-"/>
            </a:pPr>
            <a:r>
              <a:rPr lang="en-US" sz="1000">
                <a:latin typeface="+mn-lt"/>
                <a:ea typeface="+mn-ea"/>
              </a:rPr>
              <a:t>Logistic regression</a:t>
            </a:r>
          </a:p>
          <a:p>
            <a:pPr marL="285750" indent="-285750">
              <a:buFontTx/>
              <a:buChar char="-"/>
            </a:pPr>
            <a:r>
              <a:rPr lang="en-US" sz="1000">
                <a:latin typeface="+mn-lt"/>
                <a:ea typeface="+mn-ea"/>
              </a:rPr>
              <a:t>Neural Network</a:t>
            </a:r>
          </a:p>
          <a:p>
            <a:pPr marL="285750" indent="-285750">
              <a:buFontTx/>
              <a:buChar char="-"/>
            </a:pPr>
            <a:r>
              <a:rPr lang="en-US" sz="1000">
                <a:latin typeface="+mn-lt"/>
                <a:ea typeface="+mn-ea"/>
              </a:rPr>
              <a:t>…</a:t>
            </a:r>
          </a:p>
        </p:txBody>
      </p:sp>
      <p:cxnSp>
        <p:nvCxnSpPr>
          <p:cNvPr id="40" name="Straight Connector 39">
            <a:extLst>
              <a:ext uri="{FF2B5EF4-FFF2-40B4-BE49-F238E27FC236}">
                <a16:creationId xmlns:a16="http://schemas.microsoft.com/office/drawing/2014/main" id="{6174C4AA-36B9-49D0-8FFE-70C55FE071C3}"/>
              </a:ext>
            </a:extLst>
          </p:cNvPr>
          <p:cNvCxnSpPr/>
          <p:nvPr/>
        </p:nvCxnSpPr>
        <p:spPr>
          <a:xfrm>
            <a:off x="5827082" y="1219991"/>
            <a:ext cx="0" cy="316835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41" name="Picture 2">
            <a:extLst>
              <a:ext uri="{FF2B5EF4-FFF2-40B4-BE49-F238E27FC236}">
                <a16:creationId xmlns:a16="http://schemas.microsoft.com/office/drawing/2014/main" id="{00B027F9-422E-42E1-BB9A-C3BCE61E0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937" y="1500516"/>
            <a:ext cx="1464003" cy="136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TextBox 49">
            <a:extLst>
              <a:ext uri="{FF2B5EF4-FFF2-40B4-BE49-F238E27FC236}">
                <a16:creationId xmlns:a16="http://schemas.microsoft.com/office/drawing/2014/main" id="{A8D5654F-E352-4C51-B7B7-01E2C8214EB4}"/>
              </a:ext>
            </a:extLst>
          </p:cNvPr>
          <p:cNvSpPr txBox="1"/>
          <p:nvPr/>
        </p:nvSpPr>
        <p:spPr>
          <a:xfrm>
            <a:off x="5826512" y="3769543"/>
            <a:ext cx="3307963" cy="246221"/>
          </a:xfrm>
          <a:prstGeom prst="rect">
            <a:avLst/>
          </a:prstGeom>
          <a:noFill/>
        </p:spPr>
        <p:txBody>
          <a:bodyPr wrap="square" rtlCol="0">
            <a:spAutoFit/>
          </a:bodyPr>
          <a:lstStyle/>
          <a:p>
            <a:r>
              <a:rPr lang="en-US" sz="1000" b="1"/>
              <a:t>Think at this same problem in a higher dimension!</a:t>
            </a:r>
          </a:p>
        </p:txBody>
      </p:sp>
      <p:sp>
        <p:nvSpPr>
          <p:cNvPr id="51" name="Content Placeholder 2">
            <a:extLst>
              <a:ext uri="{FF2B5EF4-FFF2-40B4-BE49-F238E27FC236}">
                <a16:creationId xmlns:a16="http://schemas.microsoft.com/office/drawing/2014/main" id="{E9FDF3FB-2A41-4D13-96F1-BE48FA5FE440}"/>
              </a:ext>
            </a:extLst>
          </p:cNvPr>
          <p:cNvSpPr txBox="1">
            <a:spLocks/>
          </p:cNvSpPr>
          <p:nvPr/>
        </p:nvSpPr>
        <p:spPr>
          <a:xfrm>
            <a:off x="5811761" y="3096409"/>
            <a:ext cx="3284614" cy="840843"/>
          </a:xfrm>
          <a:prstGeom prst="rect">
            <a:avLst/>
          </a:prstGeom>
        </p:spPr>
        <p:txBody>
          <a:bodyPr vert="horz" lIns="91440" tIns="45720" rIns="91440" bIns="45720" rtlCol="0">
            <a:normAutofit fontScale="92500"/>
          </a:bodyPr>
          <a:lstStyle>
            <a:lvl1pPr marL="342900" indent="-342900" algn="l" defTabSz="914400" rtl="0" eaLnBrk="1" latinLnBrk="0" hangingPunct="1">
              <a:spcBef>
                <a:spcPts val="0"/>
              </a:spcBef>
              <a:buFont typeface="Arial" panose="020B0604020202020204" pitchFamily="34" charset="0"/>
              <a:buChar char="•"/>
              <a:defRPr sz="1200" kern="1200">
                <a:solidFill>
                  <a:schemeClr val="tx1"/>
                </a:solidFill>
                <a:latin typeface="+mn-lt"/>
                <a:ea typeface="+mn-ea"/>
                <a:cs typeface="+mn-cs"/>
              </a:defRPr>
            </a:lvl1pPr>
            <a:lvl2pPr marL="742950" indent="-285750" algn="l" defTabSz="914400" rtl="0" eaLnBrk="1" latinLnBrk="0" hangingPunct="1">
              <a:spcBef>
                <a:spcPts val="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spcBef>
                <a:spcPts val="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spcBef>
                <a:spcPts val="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ts val="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sz="1100"/>
              <a:t>The classification algorithm has split the input space in an optimal way.</a:t>
            </a:r>
          </a:p>
          <a:p>
            <a:pPr fontAlgn="auto">
              <a:spcAft>
                <a:spcPts val="0"/>
              </a:spcAft>
            </a:pPr>
            <a:r>
              <a:rPr lang="en-US" sz="1100"/>
              <a:t>The new point can now be labeled.</a:t>
            </a:r>
          </a:p>
          <a:p>
            <a:pPr fontAlgn="auto">
              <a:spcAft>
                <a:spcPts val="0"/>
              </a:spcAft>
            </a:pPr>
            <a:r>
              <a:rPr lang="en-US" sz="1100"/>
              <a:t>And this result can be used for all new points!</a:t>
            </a:r>
          </a:p>
        </p:txBody>
      </p:sp>
      <p:sp>
        <p:nvSpPr>
          <p:cNvPr id="31" name="Rectangle 30">
            <a:extLst>
              <a:ext uri="{FF2B5EF4-FFF2-40B4-BE49-F238E27FC236}">
                <a16:creationId xmlns:a16="http://schemas.microsoft.com/office/drawing/2014/main" id="{19CE0E5A-6D44-4DF0-9CBE-F65880655EE3}"/>
              </a:ext>
            </a:extLst>
          </p:cNvPr>
          <p:cNvSpPr/>
          <p:nvPr/>
        </p:nvSpPr>
        <p:spPr>
          <a:xfrm>
            <a:off x="6963251" y="2029200"/>
            <a:ext cx="360996" cy="369332"/>
          </a:xfrm>
          <a:prstGeom prst="rect">
            <a:avLst/>
          </a:prstGeom>
        </p:spPr>
        <p:txBody>
          <a:bodyPr wrap="none">
            <a:spAutoFit/>
          </a:bodyPr>
          <a:lstStyle/>
          <a:p>
            <a:r>
              <a:rPr lang="en-US" b="1">
                <a:effectLst>
                  <a:outerShdw blurRad="38100" dist="38100" dir="2700000" algn="tl">
                    <a:srgbClr val="000000">
                      <a:alpha val="43137"/>
                    </a:srgbClr>
                  </a:outerShdw>
                </a:effectLst>
              </a:rPr>
              <a:t>X</a:t>
            </a:r>
            <a:endParaRPr lang="en-US"/>
          </a:p>
        </p:txBody>
      </p:sp>
    </p:spTree>
    <p:extLst>
      <p:ext uri="{BB962C8B-B14F-4D97-AF65-F5344CB8AC3E}">
        <p14:creationId xmlns:p14="http://schemas.microsoft.com/office/powerpoint/2010/main" val="145398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6" presetClass="entr" presetSubtype="21"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inVertical)">
                                      <p:cBhvr>
                                        <p:cTn id="19" dur="500"/>
                                        <p:tgtEl>
                                          <p:spTgt spid="30"/>
                                        </p:tgtEl>
                                      </p:cBhvr>
                                    </p:animEffec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2000" fill="hold"/>
                                        <p:tgtEl>
                                          <p:spTgt spid="32"/>
                                        </p:tgtEl>
                                        <p:attrNameLst>
                                          <p:attrName>ppt_x</p:attrName>
                                        </p:attrNameLst>
                                      </p:cBhvr>
                                      <p:tavLst>
                                        <p:tav tm="0">
                                          <p:val>
                                            <p:strVal val="#ppt_x"/>
                                          </p:val>
                                        </p:tav>
                                        <p:tav tm="100000">
                                          <p:val>
                                            <p:strVal val="#ppt_x"/>
                                          </p:val>
                                        </p:tav>
                                      </p:tavLst>
                                    </p:anim>
                                    <p:anim calcmode="lin" valueType="num">
                                      <p:cBhvr additive="base">
                                        <p:cTn id="24" dur="2000" fill="hold"/>
                                        <p:tgtEl>
                                          <p:spTgt spid="32"/>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Effect transition="in" filter="fade">
                                      <p:cBhvr>
                                        <p:cTn id="31" dur="500"/>
                                        <p:tgtEl>
                                          <p:spTgt spid="3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xEl>
                                              <p:pRg st="1" end="1"/>
                                            </p:txEl>
                                          </p:spTgt>
                                        </p:tgtEl>
                                        <p:attrNameLst>
                                          <p:attrName>style.visibility</p:attrName>
                                        </p:attrNameLst>
                                      </p:cBhvr>
                                      <p:to>
                                        <p:strVal val="visible"/>
                                      </p:to>
                                    </p:set>
                                    <p:animEffect transition="in" filter="fade">
                                      <p:cBhvr>
                                        <p:cTn id="34" dur="500"/>
                                        <p:tgtEl>
                                          <p:spTgt spid="34">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fade">
                                      <p:cBhvr>
                                        <p:cTn id="37" dur="500"/>
                                        <p:tgtEl>
                                          <p:spTgt spid="34">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xEl>
                                              <p:pRg st="3" end="3"/>
                                            </p:txEl>
                                          </p:spTgt>
                                        </p:tgtEl>
                                        <p:attrNameLst>
                                          <p:attrName>style.visibility</p:attrName>
                                        </p:attrNameLst>
                                      </p:cBhvr>
                                      <p:to>
                                        <p:strVal val="visible"/>
                                      </p:to>
                                    </p:set>
                                    <p:animEffect transition="in" filter="fade">
                                      <p:cBhvr>
                                        <p:cTn id="40" dur="500"/>
                                        <p:tgtEl>
                                          <p:spTgt spid="34">
                                            <p:txEl>
                                              <p:pRg st="3" end="3"/>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par>
                          <p:cTn id="72" fill="hold">
                            <p:stCondLst>
                              <p:cond delay="1500"/>
                            </p:stCondLst>
                            <p:childTnLst>
                              <p:par>
                                <p:cTn id="73" presetID="10" presetClass="entr" presetSubtype="0"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32" grpId="0"/>
      <p:bldP spid="36" grpId="0"/>
      <p:bldP spid="37" grpId="0"/>
      <p:bldP spid="38" grpId="0" animBg="1"/>
      <p:bldP spid="39" grpId="0"/>
      <p:bldP spid="50" grpId="0"/>
      <p:bldP spid="51"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A390F2-D27D-4A16-A7C5-C9F49A48B397}"/>
              </a:ext>
            </a:extLst>
          </p:cNvPr>
          <p:cNvSpPr>
            <a:spLocks noGrp="1"/>
          </p:cNvSpPr>
          <p:nvPr>
            <p:ph idx="1"/>
          </p:nvPr>
        </p:nvSpPr>
        <p:spPr/>
        <p:txBody>
          <a:bodyPr/>
          <a:lstStyle/>
          <a:p>
            <a:pPr marL="0" indent="0">
              <a:buNone/>
            </a:pPr>
            <a:r>
              <a:rPr lang="en-US"/>
              <a:t>Give example of other classification problems applied in you job or in WL in general</a:t>
            </a:r>
          </a:p>
        </p:txBody>
      </p:sp>
      <p:sp>
        <p:nvSpPr>
          <p:cNvPr id="3" name="Title 2">
            <a:extLst>
              <a:ext uri="{FF2B5EF4-FFF2-40B4-BE49-F238E27FC236}">
                <a16:creationId xmlns:a16="http://schemas.microsoft.com/office/drawing/2014/main" id="{17367A77-E17D-45C6-9109-30E99DDC78EE}"/>
              </a:ext>
            </a:extLst>
          </p:cNvPr>
          <p:cNvSpPr>
            <a:spLocks noGrp="1"/>
          </p:cNvSpPr>
          <p:nvPr>
            <p:ph type="title"/>
          </p:nvPr>
        </p:nvSpPr>
        <p:spPr/>
        <p:txBody>
          <a:bodyPr/>
          <a:lstStyle/>
          <a:p>
            <a:r>
              <a:rPr lang="en-US"/>
              <a:t>Question for you</a:t>
            </a:r>
          </a:p>
        </p:txBody>
      </p:sp>
    </p:spTree>
    <p:extLst>
      <p:ext uri="{BB962C8B-B14F-4D97-AF65-F5344CB8AC3E}">
        <p14:creationId xmlns:p14="http://schemas.microsoft.com/office/powerpoint/2010/main" val="2987195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13E6AA-1350-434A-8926-234A1A07C4FD}"/>
              </a:ext>
            </a:extLst>
          </p:cNvPr>
          <p:cNvSpPr>
            <a:spLocks noGrp="1"/>
          </p:cNvSpPr>
          <p:nvPr>
            <p:ph type="title"/>
          </p:nvPr>
        </p:nvSpPr>
        <p:spPr/>
        <p:txBody>
          <a:bodyPr/>
          <a:lstStyle/>
          <a:p>
            <a:r>
              <a:rPr lang="en-US"/>
              <a:t>Supervised learning</a:t>
            </a:r>
          </a:p>
        </p:txBody>
      </p:sp>
      <p:sp>
        <p:nvSpPr>
          <p:cNvPr id="4" name="Slide Number Placeholder 3">
            <a:extLst>
              <a:ext uri="{FF2B5EF4-FFF2-40B4-BE49-F238E27FC236}">
                <a16:creationId xmlns:a16="http://schemas.microsoft.com/office/drawing/2014/main" id="{C0230967-255F-4B4E-925E-8FFB891C7C1C}"/>
              </a:ext>
            </a:extLst>
          </p:cNvPr>
          <p:cNvSpPr>
            <a:spLocks noGrp="1"/>
          </p:cNvSpPr>
          <p:nvPr>
            <p:ph type="sldNum" sz="quarter" idx="4"/>
          </p:nvPr>
        </p:nvSpPr>
        <p:spPr/>
        <p:txBody>
          <a:bodyPr/>
          <a:lstStyle/>
          <a:p>
            <a:fld id="{77847A81-ABB9-4CFC-9E84-4F56AAEE785C}" type="slidenum">
              <a:rPr lang="en-US" smtClean="0"/>
              <a:t>28</a:t>
            </a:fld>
            <a:endParaRPr lang="en-US"/>
          </a:p>
        </p:txBody>
      </p:sp>
      <p:sp>
        <p:nvSpPr>
          <p:cNvPr id="6" name="TextBox 5">
            <a:extLst>
              <a:ext uri="{FF2B5EF4-FFF2-40B4-BE49-F238E27FC236}">
                <a16:creationId xmlns:a16="http://schemas.microsoft.com/office/drawing/2014/main" id="{6DCD99C8-9BD8-409E-B99D-85A5F9B92F7E}"/>
              </a:ext>
            </a:extLst>
          </p:cNvPr>
          <p:cNvSpPr txBox="1"/>
          <p:nvPr/>
        </p:nvSpPr>
        <p:spPr>
          <a:xfrm>
            <a:off x="200025" y="687487"/>
            <a:ext cx="1330325" cy="307777"/>
          </a:xfrm>
          <a:prstGeom prst="rect">
            <a:avLst/>
          </a:prstGeom>
          <a:noFill/>
        </p:spPr>
        <p:txBody>
          <a:bodyPr wrap="square">
            <a:spAutoFit/>
          </a:bodyPr>
          <a:lstStyle/>
          <a:p>
            <a:r>
              <a:rPr lang="en-US" b="0">
                <a:solidFill>
                  <a:schemeClr val="tx2"/>
                </a:solidFill>
              </a:rPr>
              <a:t>Regression (I)</a:t>
            </a:r>
            <a:endParaRPr lang="en-US"/>
          </a:p>
        </p:txBody>
      </p:sp>
      <p:pic>
        <p:nvPicPr>
          <p:cNvPr id="7" name="Picture 2">
            <a:extLst>
              <a:ext uri="{FF2B5EF4-FFF2-40B4-BE49-F238E27FC236}">
                <a16:creationId xmlns:a16="http://schemas.microsoft.com/office/drawing/2014/main" id="{858ABAE2-16CA-4066-AD14-8E31C587D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94" y="1330325"/>
            <a:ext cx="2517664" cy="2303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01BD37B6-DE7D-491C-9418-CC866E5E0017}"/>
              </a:ext>
            </a:extLst>
          </p:cNvPr>
          <p:cNvPicPr>
            <a:picLocks noChangeAspect="1"/>
          </p:cNvPicPr>
          <p:nvPr/>
        </p:nvPicPr>
        <p:blipFill>
          <a:blip r:embed="rId3"/>
          <a:stretch>
            <a:fillRect/>
          </a:stretch>
        </p:blipFill>
        <p:spPr>
          <a:xfrm>
            <a:off x="1609726" y="707656"/>
            <a:ext cx="2070460" cy="287608"/>
          </a:xfrm>
          <a:prstGeom prst="rect">
            <a:avLst/>
          </a:prstGeom>
        </p:spPr>
      </p:pic>
      <p:sp>
        <p:nvSpPr>
          <p:cNvPr id="11" name="TextBox 10">
            <a:extLst>
              <a:ext uri="{FF2B5EF4-FFF2-40B4-BE49-F238E27FC236}">
                <a16:creationId xmlns:a16="http://schemas.microsoft.com/office/drawing/2014/main" id="{FB6D389B-F7CF-4306-8F0D-291B7C92FD56}"/>
              </a:ext>
            </a:extLst>
          </p:cNvPr>
          <p:cNvSpPr txBox="1"/>
          <p:nvPr/>
        </p:nvSpPr>
        <p:spPr>
          <a:xfrm>
            <a:off x="539749" y="3785062"/>
            <a:ext cx="3975099" cy="261610"/>
          </a:xfrm>
          <a:prstGeom prst="rect">
            <a:avLst/>
          </a:prstGeom>
          <a:noFill/>
        </p:spPr>
        <p:txBody>
          <a:bodyPr wrap="square">
            <a:spAutoFit/>
          </a:bodyPr>
          <a:lstStyle/>
          <a:p>
            <a:r>
              <a:rPr lang="en-US" sz="1100"/>
              <a:t>Assume that we have an unknown input/output phenomenon.</a:t>
            </a:r>
          </a:p>
        </p:txBody>
      </p:sp>
      <p:cxnSp>
        <p:nvCxnSpPr>
          <p:cNvPr id="13" name="Straight Connector 12">
            <a:extLst>
              <a:ext uri="{FF2B5EF4-FFF2-40B4-BE49-F238E27FC236}">
                <a16:creationId xmlns:a16="http://schemas.microsoft.com/office/drawing/2014/main" id="{2ABDF7B5-EFE5-4EF8-A09E-E2E2BECD3928}"/>
              </a:ext>
            </a:extLst>
          </p:cNvPr>
          <p:cNvCxnSpPr/>
          <p:nvPr/>
        </p:nvCxnSpPr>
        <p:spPr>
          <a:xfrm flipV="1">
            <a:off x="4572000" y="687487"/>
            <a:ext cx="0" cy="4182963"/>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881D985A-4A5B-414A-8789-AE533151B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9975" y="1330324"/>
            <a:ext cx="2533240" cy="2303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a:extLst>
              <a:ext uri="{FF2B5EF4-FFF2-40B4-BE49-F238E27FC236}">
                <a16:creationId xmlns:a16="http://schemas.microsoft.com/office/drawing/2014/main" id="{0F64B292-2856-48A7-9778-03999BE08DAC}"/>
              </a:ext>
            </a:extLst>
          </p:cNvPr>
          <p:cNvSpPr txBox="1"/>
          <p:nvPr/>
        </p:nvSpPr>
        <p:spPr>
          <a:xfrm>
            <a:off x="4667253" y="3785062"/>
            <a:ext cx="4425942" cy="615553"/>
          </a:xfrm>
          <a:prstGeom prst="rect">
            <a:avLst/>
          </a:prstGeom>
          <a:noFill/>
        </p:spPr>
        <p:txBody>
          <a:bodyPr wrap="square">
            <a:spAutoFit/>
          </a:bodyPr>
          <a:lstStyle/>
          <a:p>
            <a:pPr marL="171450" indent="-171450">
              <a:buFont typeface="Arial" panose="020B0604020202020204" pitchFamily="34" charset="0"/>
              <a:buChar char="•"/>
            </a:pPr>
            <a:r>
              <a:rPr lang="en-US" sz="1100"/>
              <a:t>Some observations about the unknown phenomenon are available.</a:t>
            </a:r>
          </a:p>
          <a:p>
            <a:pPr marL="171450" indent="-171450">
              <a:buFont typeface="Arial" panose="020B0604020202020204" pitchFamily="34" charset="0"/>
              <a:buChar char="•"/>
            </a:pPr>
            <a:r>
              <a:rPr lang="en-US" sz="1100"/>
              <a:t>There is noise in the data.</a:t>
            </a:r>
          </a:p>
        </p:txBody>
      </p:sp>
      <p:pic>
        <p:nvPicPr>
          <p:cNvPr id="18" name="Picture 17">
            <a:extLst>
              <a:ext uri="{FF2B5EF4-FFF2-40B4-BE49-F238E27FC236}">
                <a16:creationId xmlns:a16="http://schemas.microsoft.com/office/drawing/2014/main" id="{D7E0058D-12B1-4F2A-9DFA-F95B7FD1A97F}"/>
              </a:ext>
            </a:extLst>
          </p:cNvPr>
          <p:cNvPicPr>
            <a:picLocks noChangeAspect="1"/>
          </p:cNvPicPr>
          <p:nvPr/>
        </p:nvPicPr>
        <p:blipFill>
          <a:blip r:embed="rId5"/>
          <a:stretch>
            <a:fillRect/>
          </a:stretch>
        </p:blipFill>
        <p:spPr>
          <a:xfrm>
            <a:off x="6655897" y="739594"/>
            <a:ext cx="2030903" cy="430894"/>
          </a:xfrm>
          <a:prstGeom prst="rect">
            <a:avLst/>
          </a:prstGeom>
        </p:spPr>
      </p:pic>
      <p:sp>
        <p:nvSpPr>
          <p:cNvPr id="20" name="TextBox 19">
            <a:extLst>
              <a:ext uri="{FF2B5EF4-FFF2-40B4-BE49-F238E27FC236}">
                <a16:creationId xmlns:a16="http://schemas.microsoft.com/office/drawing/2014/main" id="{0436A935-C1A4-4E01-9727-238905387262}"/>
              </a:ext>
            </a:extLst>
          </p:cNvPr>
          <p:cNvSpPr txBox="1"/>
          <p:nvPr/>
        </p:nvSpPr>
        <p:spPr>
          <a:xfrm>
            <a:off x="4841875" y="697571"/>
            <a:ext cx="1394184" cy="307777"/>
          </a:xfrm>
          <a:prstGeom prst="rect">
            <a:avLst/>
          </a:prstGeom>
          <a:noFill/>
        </p:spPr>
        <p:txBody>
          <a:bodyPr wrap="square">
            <a:spAutoFit/>
          </a:bodyPr>
          <a:lstStyle/>
          <a:p>
            <a:r>
              <a:rPr lang="en-US" b="0">
                <a:solidFill>
                  <a:schemeClr val="tx2"/>
                </a:solidFill>
              </a:rPr>
              <a:t>Regression (II)</a:t>
            </a:r>
            <a:endParaRPr lang="en-US"/>
          </a:p>
        </p:txBody>
      </p:sp>
    </p:spTree>
    <p:extLst>
      <p:ext uri="{BB962C8B-B14F-4D97-AF65-F5344CB8AC3E}">
        <p14:creationId xmlns:p14="http://schemas.microsoft.com/office/powerpoint/2010/main" val="63166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A912F-8F8B-478A-9370-B9A82574A19A}"/>
              </a:ext>
            </a:extLst>
          </p:cNvPr>
          <p:cNvSpPr>
            <a:spLocks noGrp="1"/>
          </p:cNvSpPr>
          <p:nvPr>
            <p:ph type="title"/>
          </p:nvPr>
        </p:nvSpPr>
        <p:spPr/>
        <p:txBody>
          <a:bodyPr/>
          <a:lstStyle/>
          <a:p>
            <a:r>
              <a:rPr lang="en-US"/>
              <a:t>Supervised learning</a:t>
            </a:r>
          </a:p>
        </p:txBody>
      </p:sp>
      <p:sp>
        <p:nvSpPr>
          <p:cNvPr id="4" name="Slide Number Placeholder 3">
            <a:extLst>
              <a:ext uri="{FF2B5EF4-FFF2-40B4-BE49-F238E27FC236}">
                <a16:creationId xmlns:a16="http://schemas.microsoft.com/office/drawing/2014/main" id="{284B610F-7325-4753-B0CE-77AAFB4A04C5}"/>
              </a:ext>
            </a:extLst>
          </p:cNvPr>
          <p:cNvSpPr>
            <a:spLocks noGrp="1"/>
          </p:cNvSpPr>
          <p:nvPr>
            <p:ph type="sldNum" sz="quarter" idx="4"/>
          </p:nvPr>
        </p:nvSpPr>
        <p:spPr/>
        <p:txBody>
          <a:bodyPr/>
          <a:lstStyle/>
          <a:p>
            <a:fld id="{77847A81-ABB9-4CFC-9E84-4F56AAEE785C}" type="slidenum">
              <a:rPr lang="en-US" smtClean="0"/>
              <a:t>29</a:t>
            </a:fld>
            <a:endParaRPr lang="en-US"/>
          </a:p>
        </p:txBody>
      </p:sp>
      <p:cxnSp>
        <p:nvCxnSpPr>
          <p:cNvPr id="5" name="Straight Connector 4">
            <a:extLst>
              <a:ext uri="{FF2B5EF4-FFF2-40B4-BE49-F238E27FC236}">
                <a16:creationId xmlns:a16="http://schemas.microsoft.com/office/drawing/2014/main" id="{8FC55EA8-009B-4801-A307-611F6207853D}"/>
              </a:ext>
            </a:extLst>
          </p:cNvPr>
          <p:cNvCxnSpPr/>
          <p:nvPr/>
        </p:nvCxnSpPr>
        <p:spPr>
          <a:xfrm flipV="1">
            <a:off x="4572000" y="687487"/>
            <a:ext cx="0" cy="4182963"/>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a:extLst>
              <a:ext uri="{FF2B5EF4-FFF2-40B4-BE49-F238E27FC236}">
                <a16:creationId xmlns:a16="http://schemas.microsoft.com/office/drawing/2014/main" id="{3976268C-8AB3-4A38-8DE3-C160E4DC6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96" y="1393772"/>
            <a:ext cx="2533240" cy="2299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FC83510A-EF67-4BCD-B2B2-121DFDC12FE1}"/>
              </a:ext>
            </a:extLst>
          </p:cNvPr>
          <p:cNvSpPr txBox="1"/>
          <p:nvPr/>
        </p:nvSpPr>
        <p:spPr>
          <a:xfrm>
            <a:off x="171458" y="693837"/>
            <a:ext cx="1431916" cy="307777"/>
          </a:xfrm>
          <a:prstGeom prst="rect">
            <a:avLst/>
          </a:prstGeom>
          <a:noFill/>
        </p:spPr>
        <p:txBody>
          <a:bodyPr wrap="square">
            <a:spAutoFit/>
          </a:bodyPr>
          <a:lstStyle/>
          <a:p>
            <a:r>
              <a:rPr lang="en-US" b="0">
                <a:solidFill>
                  <a:schemeClr val="tx2"/>
                </a:solidFill>
              </a:rPr>
              <a:t>Regression (III)</a:t>
            </a:r>
            <a:endParaRPr lang="en-US"/>
          </a:p>
        </p:txBody>
      </p:sp>
      <p:pic>
        <p:nvPicPr>
          <p:cNvPr id="10" name="Picture 9">
            <a:extLst>
              <a:ext uri="{FF2B5EF4-FFF2-40B4-BE49-F238E27FC236}">
                <a16:creationId xmlns:a16="http://schemas.microsoft.com/office/drawing/2014/main" id="{659D5528-876F-4EA4-962A-2A2E1D665C08}"/>
              </a:ext>
            </a:extLst>
          </p:cNvPr>
          <p:cNvPicPr>
            <a:picLocks noChangeAspect="1"/>
          </p:cNvPicPr>
          <p:nvPr/>
        </p:nvPicPr>
        <p:blipFill>
          <a:blip r:embed="rId3"/>
          <a:stretch>
            <a:fillRect/>
          </a:stretch>
        </p:blipFill>
        <p:spPr>
          <a:xfrm>
            <a:off x="1687022" y="739594"/>
            <a:ext cx="2030903" cy="430894"/>
          </a:xfrm>
          <a:prstGeom prst="rect">
            <a:avLst/>
          </a:prstGeom>
        </p:spPr>
      </p:pic>
      <p:sp>
        <p:nvSpPr>
          <p:cNvPr id="12" name="TextBox 11">
            <a:extLst>
              <a:ext uri="{FF2B5EF4-FFF2-40B4-BE49-F238E27FC236}">
                <a16:creationId xmlns:a16="http://schemas.microsoft.com/office/drawing/2014/main" id="{D1DE7182-52E7-4A9F-A87D-3D0DB38F21B1}"/>
              </a:ext>
            </a:extLst>
          </p:cNvPr>
          <p:cNvSpPr txBox="1"/>
          <p:nvPr/>
        </p:nvSpPr>
        <p:spPr>
          <a:xfrm>
            <a:off x="381008" y="3823426"/>
            <a:ext cx="3717922" cy="430887"/>
          </a:xfrm>
          <a:prstGeom prst="rect">
            <a:avLst/>
          </a:prstGeom>
          <a:noFill/>
        </p:spPr>
        <p:txBody>
          <a:bodyPr wrap="square">
            <a:spAutoFit/>
          </a:bodyPr>
          <a:lstStyle/>
          <a:p>
            <a:pPr marL="285750" indent="-285750">
              <a:buFont typeface="Arial" panose="020B0604020202020204" pitchFamily="34" charset="0"/>
              <a:buChar char="•"/>
            </a:pPr>
            <a:r>
              <a:rPr lang="en-US" sz="1100"/>
              <a:t>Phenomenon is unknown!</a:t>
            </a:r>
          </a:p>
          <a:p>
            <a:pPr marL="285750" indent="-285750">
              <a:buFont typeface="Arial" panose="020B0604020202020204" pitchFamily="34" charset="0"/>
              <a:buChar char="•"/>
            </a:pPr>
            <a:r>
              <a:rPr lang="en-US" sz="1100"/>
              <a:t>We only have the samples.</a:t>
            </a:r>
          </a:p>
        </p:txBody>
      </p:sp>
      <p:pic>
        <p:nvPicPr>
          <p:cNvPr id="15" name="Picture 14">
            <a:extLst>
              <a:ext uri="{FF2B5EF4-FFF2-40B4-BE49-F238E27FC236}">
                <a16:creationId xmlns:a16="http://schemas.microsoft.com/office/drawing/2014/main" id="{DDA7134C-B109-47AD-9EEB-A39F9C9E55E5}"/>
              </a:ext>
            </a:extLst>
          </p:cNvPr>
          <p:cNvPicPr>
            <a:picLocks noChangeAspect="1"/>
          </p:cNvPicPr>
          <p:nvPr/>
        </p:nvPicPr>
        <p:blipFill>
          <a:blip r:embed="rId4"/>
          <a:stretch>
            <a:fillRect/>
          </a:stretch>
        </p:blipFill>
        <p:spPr>
          <a:xfrm>
            <a:off x="6824162" y="739594"/>
            <a:ext cx="2030900" cy="959554"/>
          </a:xfrm>
          <a:prstGeom prst="rect">
            <a:avLst/>
          </a:prstGeom>
        </p:spPr>
      </p:pic>
      <p:pic>
        <p:nvPicPr>
          <p:cNvPr id="13" name="Picture 2">
            <a:extLst>
              <a:ext uri="{FF2B5EF4-FFF2-40B4-BE49-F238E27FC236}">
                <a16:creationId xmlns:a16="http://schemas.microsoft.com/office/drawing/2014/main" id="{2FE42466-7748-475B-B982-B1D04EE9F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6049" y="1393772"/>
            <a:ext cx="2479665" cy="2267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83357CE-E4BB-428C-BEBF-5D9DC280A8FD}"/>
                  </a:ext>
                </a:extLst>
              </p:cNvPr>
              <p:cNvSpPr txBox="1"/>
              <p:nvPr/>
            </p:nvSpPr>
            <p:spPr>
              <a:xfrm>
                <a:off x="4708525" y="3777259"/>
                <a:ext cx="4410067" cy="261610"/>
              </a:xfrm>
              <a:prstGeom prst="rect">
                <a:avLst/>
              </a:prstGeom>
              <a:noFill/>
            </p:spPr>
            <p:txBody>
              <a:bodyPr wrap="square">
                <a:spAutoFit/>
              </a:bodyPr>
              <a:lstStyle/>
              <a:p>
                <a:r>
                  <a:rPr lang="en-US" sz="1100"/>
                  <a:t>We use a learning algorithm to create a model </a:t>
                </a:r>
                <a14:m>
                  <m:oMath xmlns:m="http://schemas.openxmlformats.org/officeDocument/2006/math">
                    <m:r>
                      <a:rPr lang="nl-BE" sz="1100">
                        <a:latin typeface="Cambria Math" panose="02040503050406030204" pitchFamily="18" charset="0"/>
                      </a:rPr>
                      <m:t>h</m:t>
                    </m:r>
                    <m:r>
                      <a:rPr lang="nl-BE" sz="1100">
                        <a:latin typeface="Cambria Math" panose="02040503050406030204" pitchFamily="18" charset="0"/>
                      </a:rPr>
                      <m:t>(.,</m:t>
                    </m:r>
                    <m:r>
                      <a:rPr lang="nl-BE" sz="1100">
                        <a:latin typeface="Cambria Math" panose="02040503050406030204" pitchFamily="18" charset="0"/>
                      </a:rPr>
                      <m:t>𝛼</m:t>
                    </m:r>
                    <m:r>
                      <a:rPr lang="nl-BE" sz="1100">
                        <a:latin typeface="Cambria Math" panose="02040503050406030204" pitchFamily="18" charset="0"/>
                      </a:rPr>
                      <m:t>)</m:t>
                    </m:r>
                  </m:oMath>
                </a14:m>
                <a:r>
                  <a:rPr lang="en-US" sz="1100"/>
                  <a:t> from the data.</a:t>
                </a:r>
              </a:p>
            </p:txBody>
          </p:sp>
        </mc:Choice>
        <mc:Fallback xmlns="">
          <p:sp>
            <p:nvSpPr>
              <p:cNvPr id="19" name="TextBox 18">
                <a:extLst>
                  <a:ext uri="{FF2B5EF4-FFF2-40B4-BE49-F238E27FC236}">
                    <a16:creationId xmlns:a16="http://schemas.microsoft.com/office/drawing/2014/main" id="{D83357CE-E4BB-428C-BEBF-5D9DC280A8FD}"/>
                  </a:ext>
                </a:extLst>
              </p:cNvPr>
              <p:cNvSpPr txBox="1">
                <a:spLocks noRot="1" noChangeAspect="1" noMove="1" noResize="1" noEditPoints="1" noAdjustHandles="1" noChangeArrowheads="1" noChangeShapeType="1" noTextEdit="1"/>
              </p:cNvSpPr>
              <p:nvPr/>
            </p:nvSpPr>
            <p:spPr>
              <a:xfrm>
                <a:off x="4708525" y="3777259"/>
                <a:ext cx="4410067" cy="261610"/>
              </a:xfrm>
              <a:prstGeom prst="rect">
                <a:avLst/>
              </a:prstGeom>
              <a:blipFill>
                <a:blip r:embed="rId6"/>
                <a:stretch>
                  <a:fillRect t="-2326" b="-1395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18DE26A-5CEF-4702-B522-FF74F73CD5BF}"/>
              </a:ext>
            </a:extLst>
          </p:cNvPr>
          <p:cNvSpPr txBox="1"/>
          <p:nvPr/>
        </p:nvSpPr>
        <p:spPr>
          <a:xfrm>
            <a:off x="4803777" y="665378"/>
            <a:ext cx="1479547" cy="307777"/>
          </a:xfrm>
          <a:prstGeom prst="rect">
            <a:avLst/>
          </a:prstGeom>
          <a:noFill/>
        </p:spPr>
        <p:txBody>
          <a:bodyPr wrap="square">
            <a:spAutoFit/>
          </a:bodyPr>
          <a:lstStyle/>
          <a:p>
            <a:r>
              <a:rPr lang="en-US" b="0">
                <a:solidFill>
                  <a:schemeClr val="tx2"/>
                </a:solidFill>
              </a:rPr>
              <a:t>Regression (IV)</a:t>
            </a:r>
            <a:endParaRPr lang="en-US"/>
          </a:p>
        </p:txBody>
      </p:sp>
    </p:spTree>
    <p:extLst>
      <p:ext uri="{BB962C8B-B14F-4D97-AF65-F5344CB8AC3E}">
        <p14:creationId xmlns:p14="http://schemas.microsoft.com/office/powerpoint/2010/main" val="19791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A591-3969-4DFB-A573-97F70A22B53D}"/>
              </a:ext>
            </a:extLst>
          </p:cNvPr>
          <p:cNvSpPr>
            <a:spLocks noGrp="1"/>
          </p:cNvSpPr>
          <p:nvPr>
            <p:ph type="title"/>
          </p:nvPr>
        </p:nvSpPr>
        <p:spPr/>
        <p:txBody>
          <a:bodyPr/>
          <a:lstStyle/>
          <a:p>
            <a:r>
              <a:rPr lang="en-US"/>
              <a:t>Hello !</a:t>
            </a:r>
          </a:p>
        </p:txBody>
      </p:sp>
      <p:sp>
        <p:nvSpPr>
          <p:cNvPr id="3" name="Date Placeholder 2">
            <a:extLst>
              <a:ext uri="{FF2B5EF4-FFF2-40B4-BE49-F238E27FC236}">
                <a16:creationId xmlns:a16="http://schemas.microsoft.com/office/drawing/2014/main" id="{F8D8066C-55A1-4A15-80D9-6D730D7FDA61}"/>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5888CC2C-CE8C-416B-BEA3-96CE6C3259EA}"/>
              </a:ext>
            </a:extLst>
          </p:cNvPr>
          <p:cNvSpPr>
            <a:spLocks noGrp="1"/>
          </p:cNvSpPr>
          <p:nvPr>
            <p:ph type="ftr" sz="quarter" idx="11"/>
          </p:nvPr>
        </p:nvSpPr>
        <p:spPr/>
        <p:txBody>
          <a:bodyPr/>
          <a:lstStyle/>
          <a:p>
            <a:r>
              <a:rPr lang="en-GB" noProof="1"/>
              <a:t>AI-ML-Big Data  | WL Labs | CTO | Internal | © Worldline</a:t>
            </a:r>
          </a:p>
        </p:txBody>
      </p:sp>
      <p:pic>
        <p:nvPicPr>
          <p:cNvPr id="1026" name="Picture 2" descr="Tour De Table&quot; Images – Parcourir 3 le catalogue de photos, vecteurs et  vidéos | Adobe Stock">
            <a:extLst>
              <a:ext uri="{FF2B5EF4-FFF2-40B4-BE49-F238E27FC236}">
                <a16:creationId xmlns:a16="http://schemas.microsoft.com/office/drawing/2014/main" id="{9C1847AD-5C30-4D89-9D1A-6C4FA41B7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988" y="954973"/>
            <a:ext cx="6067425"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E495BE-C9A7-4741-A527-7B9B03217BE8}"/>
              </a:ext>
            </a:extLst>
          </p:cNvPr>
          <p:cNvSpPr txBox="1"/>
          <p:nvPr/>
        </p:nvSpPr>
        <p:spPr>
          <a:xfrm>
            <a:off x="6254750" y="1037270"/>
            <a:ext cx="4572000" cy="300082"/>
          </a:xfrm>
          <a:prstGeom prst="rect">
            <a:avLst/>
          </a:prstGeom>
          <a:noFill/>
        </p:spPr>
        <p:txBody>
          <a:bodyPr wrap="square">
            <a:spAutoFit/>
          </a:bodyPr>
          <a:lstStyle/>
          <a:p>
            <a:r>
              <a:rPr lang="en-US"/>
              <a:t>let's introduce ourselves</a:t>
            </a:r>
          </a:p>
        </p:txBody>
      </p:sp>
    </p:spTree>
    <p:extLst>
      <p:ext uri="{BB962C8B-B14F-4D97-AF65-F5344CB8AC3E}">
        <p14:creationId xmlns:p14="http://schemas.microsoft.com/office/powerpoint/2010/main" val="129526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21EB88-968B-4556-8B74-1C016844DF7D}"/>
              </a:ext>
            </a:extLst>
          </p:cNvPr>
          <p:cNvSpPr>
            <a:spLocks noGrp="1"/>
          </p:cNvSpPr>
          <p:nvPr>
            <p:ph type="title"/>
          </p:nvPr>
        </p:nvSpPr>
        <p:spPr/>
        <p:txBody>
          <a:bodyPr/>
          <a:lstStyle/>
          <a:p>
            <a:r>
              <a:rPr lang="en-US"/>
              <a:t>Supervised learning</a:t>
            </a:r>
          </a:p>
        </p:txBody>
      </p:sp>
      <p:sp>
        <p:nvSpPr>
          <p:cNvPr id="4" name="Slide Number Placeholder 3">
            <a:extLst>
              <a:ext uri="{FF2B5EF4-FFF2-40B4-BE49-F238E27FC236}">
                <a16:creationId xmlns:a16="http://schemas.microsoft.com/office/drawing/2014/main" id="{9A00BDFB-5CFE-48BE-A6EF-D228B49F64C9}"/>
              </a:ext>
            </a:extLst>
          </p:cNvPr>
          <p:cNvSpPr>
            <a:spLocks noGrp="1"/>
          </p:cNvSpPr>
          <p:nvPr>
            <p:ph type="sldNum" sz="quarter" idx="4"/>
          </p:nvPr>
        </p:nvSpPr>
        <p:spPr/>
        <p:txBody>
          <a:bodyPr/>
          <a:lstStyle/>
          <a:p>
            <a:fld id="{77847A81-ABB9-4CFC-9E84-4F56AAEE785C}" type="slidenum">
              <a:rPr lang="en-US" smtClean="0"/>
              <a:t>30</a:t>
            </a:fld>
            <a:endParaRPr lang="en-US"/>
          </a:p>
        </p:txBody>
      </p:sp>
      <p:sp>
        <p:nvSpPr>
          <p:cNvPr id="5" name="TextBox 4">
            <a:extLst>
              <a:ext uri="{FF2B5EF4-FFF2-40B4-BE49-F238E27FC236}">
                <a16:creationId xmlns:a16="http://schemas.microsoft.com/office/drawing/2014/main" id="{D43FB06D-5275-474D-A586-E794082D10EA}"/>
              </a:ext>
            </a:extLst>
          </p:cNvPr>
          <p:cNvSpPr txBox="1"/>
          <p:nvPr/>
        </p:nvSpPr>
        <p:spPr>
          <a:xfrm>
            <a:off x="523877" y="782853"/>
            <a:ext cx="1479547" cy="307777"/>
          </a:xfrm>
          <a:prstGeom prst="rect">
            <a:avLst/>
          </a:prstGeom>
          <a:noFill/>
        </p:spPr>
        <p:txBody>
          <a:bodyPr wrap="square">
            <a:spAutoFit/>
          </a:bodyPr>
          <a:lstStyle/>
          <a:p>
            <a:r>
              <a:rPr lang="en-US" b="0">
                <a:solidFill>
                  <a:schemeClr val="tx2"/>
                </a:solidFill>
              </a:rPr>
              <a:t>Regression (V)</a:t>
            </a:r>
            <a:endParaRPr lang="en-US"/>
          </a:p>
        </p:txBody>
      </p:sp>
      <p:pic>
        <p:nvPicPr>
          <p:cNvPr id="6" name="Picture 5">
            <a:extLst>
              <a:ext uri="{FF2B5EF4-FFF2-40B4-BE49-F238E27FC236}">
                <a16:creationId xmlns:a16="http://schemas.microsoft.com/office/drawing/2014/main" id="{744817B1-A1A1-4767-88DF-29F0E42F9C50}"/>
              </a:ext>
            </a:extLst>
          </p:cNvPr>
          <p:cNvPicPr>
            <a:picLocks noChangeAspect="1"/>
          </p:cNvPicPr>
          <p:nvPr/>
        </p:nvPicPr>
        <p:blipFill>
          <a:blip r:embed="rId2"/>
          <a:stretch>
            <a:fillRect/>
          </a:stretch>
        </p:blipFill>
        <p:spPr>
          <a:xfrm>
            <a:off x="3965183" y="981304"/>
            <a:ext cx="3231945" cy="1470235"/>
          </a:xfrm>
          <a:prstGeom prst="rect">
            <a:avLst/>
          </a:prstGeom>
        </p:spPr>
      </p:pic>
      <p:pic>
        <p:nvPicPr>
          <p:cNvPr id="7" name="Picture 2">
            <a:extLst>
              <a:ext uri="{FF2B5EF4-FFF2-40B4-BE49-F238E27FC236}">
                <a16:creationId xmlns:a16="http://schemas.microsoft.com/office/drawing/2014/main" id="{A45730E0-3F11-4A07-A9A4-F0D8C5638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22400"/>
            <a:ext cx="3149243"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0783451D-8422-4CB6-AAC3-85A4273B689A}"/>
              </a:ext>
            </a:extLst>
          </p:cNvPr>
          <p:cNvSpPr txBox="1"/>
          <p:nvPr/>
        </p:nvSpPr>
        <p:spPr>
          <a:xfrm>
            <a:off x="4143375" y="2543699"/>
            <a:ext cx="4572000" cy="954107"/>
          </a:xfrm>
          <a:prstGeom prst="rect">
            <a:avLst/>
          </a:prstGeom>
          <a:noFill/>
        </p:spPr>
        <p:txBody>
          <a:bodyPr wrap="square">
            <a:spAutoFit/>
          </a:bodyPr>
          <a:lstStyle/>
          <a:p>
            <a:pPr marL="285750" indent="-285750">
              <a:buFont typeface="Arial" panose="020B0604020202020204" pitchFamily="34" charset="0"/>
              <a:buChar char="•"/>
            </a:pPr>
            <a:r>
              <a:rPr lang="en-US"/>
              <a:t>The model is an estimation of the true unknown input/output phenomenon.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It makes errors.</a:t>
            </a:r>
          </a:p>
        </p:txBody>
      </p:sp>
    </p:spTree>
    <p:extLst>
      <p:ext uri="{BB962C8B-B14F-4D97-AF65-F5344CB8AC3E}">
        <p14:creationId xmlns:p14="http://schemas.microsoft.com/office/powerpoint/2010/main" val="3976067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D88324-A95C-4004-88DE-07113FA61A1F}"/>
              </a:ext>
            </a:extLst>
          </p:cNvPr>
          <p:cNvSpPr>
            <a:spLocks noGrp="1"/>
          </p:cNvSpPr>
          <p:nvPr>
            <p:ph type="title"/>
          </p:nvPr>
        </p:nvSpPr>
        <p:spPr/>
        <p:txBody>
          <a:bodyPr/>
          <a:lstStyle/>
          <a:p>
            <a:r>
              <a:rPr lang="en-US"/>
              <a:t>Supervised learning</a:t>
            </a:r>
          </a:p>
        </p:txBody>
      </p:sp>
      <p:sp>
        <p:nvSpPr>
          <p:cNvPr id="4" name="Slide Number Placeholder 3">
            <a:extLst>
              <a:ext uri="{FF2B5EF4-FFF2-40B4-BE49-F238E27FC236}">
                <a16:creationId xmlns:a16="http://schemas.microsoft.com/office/drawing/2014/main" id="{9325232B-3638-49D7-9C6B-E942EE4875BB}"/>
              </a:ext>
            </a:extLst>
          </p:cNvPr>
          <p:cNvSpPr>
            <a:spLocks noGrp="1"/>
          </p:cNvSpPr>
          <p:nvPr>
            <p:ph type="sldNum" sz="quarter" idx="4"/>
          </p:nvPr>
        </p:nvSpPr>
        <p:spPr/>
        <p:txBody>
          <a:bodyPr/>
          <a:lstStyle/>
          <a:p>
            <a:fld id="{77847A81-ABB9-4CFC-9E84-4F56AAEE785C}" type="slidenum">
              <a:rPr lang="en-US" smtClean="0"/>
              <a:t>31</a:t>
            </a:fld>
            <a:endParaRPr lang="en-US"/>
          </a:p>
        </p:txBody>
      </p:sp>
      <p:pic>
        <p:nvPicPr>
          <p:cNvPr id="5" name="Picture 2">
            <a:extLst>
              <a:ext uri="{FF2B5EF4-FFF2-40B4-BE49-F238E27FC236}">
                <a16:creationId xmlns:a16="http://schemas.microsoft.com/office/drawing/2014/main" id="{77FDD3E4-2D75-48AC-8528-4FB2A8B83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1410817"/>
            <a:ext cx="3342020" cy="3038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C435BF8F-03ED-4277-A9AC-7B762509428B}"/>
              </a:ext>
            </a:extLst>
          </p:cNvPr>
          <p:cNvSpPr txBox="1"/>
          <p:nvPr/>
        </p:nvSpPr>
        <p:spPr>
          <a:xfrm>
            <a:off x="647700" y="865287"/>
            <a:ext cx="1584325" cy="307777"/>
          </a:xfrm>
          <a:prstGeom prst="rect">
            <a:avLst/>
          </a:prstGeom>
          <a:noFill/>
        </p:spPr>
        <p:txBody>
          <a:bodyPr wrap="square">
            <a:spAutoFit/>
          </a:bodyPr>
          <a:lstStyle/>
          <a:p>
            <a:r>
              <a:rPr lang="en-US" b="0">
                <a:solidFill>
                  <a:schemeClr val="tx2"/>
                </a:solidFill>
              </a:rPr>
              <a:t>Regression (</a:t>
            </a:r>
            <a:r>
              <a:rPr lang="en-US">
                <a:solidFill>
                  <a:schemeClr val="tx2"/>
                </a:solidFill>
              </a:rPr>
              <a:t>VI</a:t>
            </a:r>
            <a:r>
              <a:rPr lang="en-US" b="0">
                <a:solidFill>
                  <a:schemeClr val="tx2"/>
                </a:solidFill>
              </a:rPr>
              <a:t>)</a:t>
            </a:r>
            <a:endParaRPr lang="en-US"/>
          </a:p>
        </p:txBody>
      </p:sp>
      <p:pic>
        <p:nvPicPr>
          <p:cNvPr id="8" name="Picture 7">
            <a:extLst>
              <a:ext uri="{FF2B5EF4-FFF2-40B4-BE49-F238E27FC236}">
                <a16:creationId xmlns:a16="http://schemas.microsoft.com/office/drawing/2014/main" id="{E9571A0F-03C9-4C2A-851C-4598D48DA5BD}"/>
              </a:ext>
            </a:extLst>
          </p:cNvPr>
          <p:cNvPicPr>
            <a:picLocks noChangeAspect="1"/>
          </p:cNvPicPr>
          <p:nvPr/>
        </p:nvPicPr>
        <p:blipFill>
          <a:blip r:embed="rId3"/>
          <a:stretch>
            <a:fillRect/>
          </a:stretch>
        </p:blipFill>
        <p:spPr>
          <a:xfrm>
            <a:off x="3965183" y="981304"/>
            <a:ext cx="3231945" cy="1470235"/>
          </a:xfrm>
          <a:prstGeom prst="rect">
            <a:avLst/>
          </a:prstGeom>
        </p:spPr>
      </p:pic>
      <p:sp>
        <p:nvSpPr>
          <p:cNvPr id="10" name="TextBox 9">
            <a:extLst>
              <a:ext uri="{FF2B5EF4-FFF2-40B4-BE49-F238E27FC236}">
                <a16:creationId xmlns:a16="http://schemas.microsoft.com/office/drawing/2014/main" id="{EAD8C6A0-2727-4BFB-9C99-5A124A20A19C}"/>
              </a:ext>
            </a:extLst>
          </p:cNvPr>
          <p:cNvSpPr txBox="1"/>
          <p:nvPr/>
        </p:nvSpPr>
        <p:spPr>
          <a:xfrm>
            <a:off x="4159249" y="2535565"/>
            <a:ext cx="4467225" cy="1384995"/>
          </a:xfrm>
          <a:prstGeom prst="rect">
            <a:avLst/>
          </a:prstGeom>
          <a:noFill/>
        </p:spPr>
        <p:txBody>
          <a:bodyPr wrap="square">
            <a:spAutoFit/>
          </a:bodyPr>
          <a:lstStyle/>
          <a:p>
            <a:pPr marL="285750" indent="-285750">
              <a:buFont typeface="Arial" panose="020B0604020202020204" pitchFamily="34" charset="0"/>
              <a:buChar char="•"/>
            </a:pPr>
            <a:r>
              <a:rPr lang="en-US"/>
              <a:t>The surface in blue measures the error of the model on the input domain.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Without access to the real phenomenon, the goal is to find - based on the available data - the best model which minimizes the blue surface.</a:t>
            </a:r>
          </a:p>
        </p:txBody>
      </p:sp>
      <p:sp>
        <p:nvSpPr>
          <p:cNvPr id="11" name="TextBox 10">
            <a:extLst>
              <a:ext uri="{FF2B5EF4-FFF2-40B4-BE49-F238E27FC236}">
                <a16:creationId xmlns:a16="http://schemas.microsoft.com/office/drawing/2014/main" id="{957A2E1E-1497-447D-84CD-6378515ED9CF}"/>
              </a:ext>
            </a:extLst>
          </p:cNvPr>
          <p:cNvSpPr txBox="1"/>
          <p:nvPr/>
        </p:nvSpPr>
        <p:spPr>
          <a:xfrm>
            <a:off x="3851275" y="4082571"/>
            <a:ext cx="4538422" cy="276999"/>
          </a:xfrm>
          <a:prstGeom prst="rect">
            <a:avLst/>
          </a:prstGeom>
          <a:noFill/>
        </p:spPr>
        <p:txBody>
          <a:bodyPr wrap="none" rtlCol="0">
            <a:spAutoFit/>
          </a:bodyPr>
          <a:lstStyle/>
          <a:p>
            <a:r>
              <a:rPr lang="en-US" sz="1200" b="1"/>
              <a:t>Think at this same problem in a higher dimension!</a:t>
            </a:r>
          </a:p>
        </p:txBody>
      </p:sp>
    </p:spTree>
    <p:extLst>
      <p:ext uri="{BB962C8B-B14F-4D97-AF65-F5344CB8AC3E}">
        <p14:creationId xmlns:p14="http://schemas.microsoft.com/office/powerpoint/2010/main" val="136317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A390F2-D27D-4A16-A7C5-C9F49A48B397}"/>
              </a:ext>
            </a:extLst>
          </p:cNvPr>
          <p:cNvSpPr>
            <a:spLocks noGrp="1"/>
          </p:cNvSpPr>
          <p:nvPr>
            <p:ph idx="1"/>
          </p:nvPr>
        </p:nvSpPr>
        <p:spPr/>
        <p:txBody>
          <a:bodyPr/>
          <a:lstStyle/>
          <a:p>
            <a:pPr marL="0" indent="0">
              <a:buNone/>
            </a:pPr>
            <a:r>
              <a:rPr lang="en-US"/>
              <a:t>Give example of other regression problems applied in you job or in WL in general</a:t>
            </a:r>
          </a:p>
        </p:txBody>
      </p:sp>
      <p:sp>
        <p:nvSpPr>
          <p:cNvPr id="3" name="Title 2">
            <a:extLst>
              <a:ext uri="{FF2B5EF4-FFF2-40B4-BE49-F238E27FC236}">
                <a16:creationId xmlns:a16="http://schemas.microsoft.com/office/drawing/2014/main" id="{17367A77-E17D-45C6-9109-30E99DDC78EE}"/>
              </a:ext>
            </a:extLst>
          </p:cNvPr>
          <p:cNvSpPr>
            <a:spLocks noGrp="1"/>
          </p:cNvSpPr>
          <p:nvPr>
            <p:ph type="title"/>
          </p:nvPr>
        </p:nvSpPr>
        <p:spPr/>
        <p:txBody>
          <a:bodyPr/>
          <a:lstStyle/>
          <a:p>
            <a:r>
              <a:rPr lang="en-US"/>
              <a:t>Question for you</a:t>
            </a:r>
          </a:p>
        </p:txBody>
      </p:sp>
    </p:spTree>
    <p:extLst>
      <p:ext uri="{BB962C8B-B14F-4D97-AF65-F5344CB8AC3E}">
        <p14:creationId xmlns:p14="http://schemas.microsoft.com/office/powerpoint/2010/main" val="1903612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341BAC-E0A6-4F65-B742-1B833978AF86}"/>
              </a:ext>
            </a:extLst>
          </p:cNvPr>
          <p:cNvSpPr>
            <a:spLocks noGrp="1"/>
          </p:cNvSpPr>
          <p:nvPr>
            <p:ph type="title"/>
          </p:nvPr>
        </p:nvSpPr>
        <p:spPr/>
        <p:txBody>
          <a:bodyPr>
            <a:normAutofit/>
          </a:bodyPr>
          <a:lstStyle/>
          <a:p>
            <a:r>
              <a:rPr lang="fr-FR" err="1"/>
              <a:t>Unsupervised</a:t>
            </a:r>
            <a:r>
              <a:rPr lang="fr-FR"/>
              <a:t> </a:t>
            </a:r>
            <a:r>
              <a:rPr lang="fr-FR" err="1"/>
              <a:t>learning</a:t>
            </a:r>
            <a:endParaRPr lang="en-US"/>
          </a:p>
        </p:txBody>
      </p:sp>
      <p:sp>
        <p:nvSpPr>
          <p:cNvPr id="4" name="Slide Number Placeholder 3">
            <a:extLst>
              <a:ext uri="{FF2B5EF4-FFF2-40B4-BE49-F238E27FC236}">
                <a16:creationId xmlns:a16="http://schemas.microsoft.com/office/drawing/2014/main" id="{78B81BEE-7B3C-401A-9C75-6C51E578A0CF}"/>
              </a:ext>
            </a:extLst>
          </p:cNvPr>
          <p:cNvSpPr>
            <a:spLocks noGrp="1"/>
          </p:cNvSpPr>
          <p:nvPr>
            <p:ph type="sldNum" sz="quarter" idx="4"/>
          </p:nvPr>
        </p:nvSpPr>
        <p:spPr/>
        <p:txBody>
          <a:bodyPr/>
          <a:lstStyle/>
          <a:p>
            <a:fld id="{77847A81-ABB9-4CFC-9E84-4F56AAEE785C}" type="slidenum">
              <a:rPr lang="en-US" smtClean="0"/>
              <a:t>33</a:t>
            </a:fld>
            <a:endParaRPr lang="en-US"/>
          </a:p>
        </p:txBody>
      </p:sp>
      <p:sp>
        <p:nvSpPr>
          <p:cNvPr id="5" name="Content Placeholder 1">
            <a:extLst>
              <a:ext uri="{FF2B5EF4-FFF2-40B4-BE49-F238E27FC236}">
                <a16:creationId xmlns:a16="http://schemas.microsoft.com/office/drawing/2014/main" id="{6A199566-B489-4410-9D27-1B1FB12333D9}"/>
              </a:ext>
            </a:extLst>
          </p:cNvPr>
          <p:cNvSpPr>
            <a:spLocks noGrp="1"/>
          </p:cNvSpPr>
          <p:nvPr>
            <p:ph idx="1"/>
          </p:nvPr>
        </p:nvSpPr>
        <p:spPr>
          <a:xfrm>
            <a:off x="457200" y="771550"/>
            <a:ext cx="8229600" cy="3822675"/>
          </a:xfrm>
        </p:spPr>
        <p:txBody>
          <a:bodyPr/>
          <a:lstStyle/>
          <a:p>
            <a:r>
              <a:rPr lang="fr-FR" b="1"/>
              <a:t>No supervision, </a:t>
            </a:r>
            <a:r>
              <a:rPr lang="fr-FR" b="1" err="1"/>
              <a:t>just</a:t>
            </a:r>
            <a:r>
              <a:rPr lang="fr-FR" b="1"/>
              <a:t> </a:t>
            </a:r>
            <a:r>
              <a:rPr lang="fr-FR" b="1" err="1"/>
              <a:t>analyze</a:t>
            </a:r>
            <a:r>
              <a:rPr lang="fr-FR" b="1"/>
              <a:t> and </a:t>
            </a:r>
            <a:r>
              <a:rPr lang="fr-FR" b="1" err="1"/>
              <a:t>discover</a:t>
            </a:r>
            <a:endParaRPr lang="en-US" b="1"/>
          </a:p>
          <a:p>
            <a:endParaRPr lang="fr-FR" b="1"/>
          </a:p>
          <a:p>
            <a:r>
              <a:rPr lang="en-US" b="1"/>
              <a:t>Data:</a:t>
            </a:r>
            <a:endParaRPr lang="fr-FR" b="1"/>
          </a:p>
          <a:p>
            <a:pPr lvl="1"/>
            <a:r>
              <a:rPr lang="en-US"/>
              <a:t>x = descriptive variables</a:t>
            </a:r>
          </a:p>
          <a:p>
            <a:pPr lvl="1"/>
            <a:endParaRPr lang="fr-FR" b="1"/>
          </a:p>
          <a:p>
            <a:r>
              <a:rPr lang="en-US" b="1"/>
              <a:t>Goal:</a:t>
            </a:r>
            <a:r>
              <a:rPr lang="en-US"/>
              <a:t> </a:t>
            </a:r>
          </a:p>
          <a:p>
            <a:pPr lvl="1"/>
            <a:r>
              <a:rPr lang="en-US"/>
              <a:t>Compress </a:t>
            </a:r>
          </a:p>
          <a:p>
            <a:pPr lvl="1"/>
            <a:r>
              <a:rPr lang="en-US"/>
              <a:t>regroup </a:t>
            </a:r>
          </a:p>
          <a:p>
            <a:pPr lvl="1"/>
            <a:r>
              <a:rPr lang="en-US"/>
              <a:t>learn a hidden structure</a:t>
            </a:r>
          </a:p>
          <a:p>
            <a:pPr lvl="1"/>
            <a:r>
              <a:rPr lang="en-US"/>
              <a:t>…</a:t>
            </a:r>
          </a:p>
          <a:p>
            <a:pPr lvl="1"/>
            <a:endParaRPr lang="en-US"/>
          </a:p>
          <a:p>
            <a:r>
              <a:rPr lang="en-US" b="1"/>
              <a:t>Examples:</a:t>
            </a:r>
          </a:p>
          <a:p>
            <a:pPr lvl="1"/>
            <a:r>
              <a:rPr lang="en-US"/>
              <a:t>Image compression/denoising</a:t>
            </a:r>
          </a:p>
          <a:p>
            <a:pPr lvl="1"/>
            <a:r>
              <a:rPr lang="fr-FR"/>
              <a:t>Client segmentation</a:t>
            </a:r>
            <a:endParaRPr lang="en-US"/>
          </a:p>
          <a:p>
            <a:pPr lvl="1"/>
            <a:r>
              <a:rPr lang="en-US"/>
              <a:t>Detect anomalies</a:t>
            </a:r>
          </a:p>
          <a:p>
            <a:pPr marL="457200" lvl="1" indent="0">
              <a:buNone/>
            </a:pPr>
            <a:endParaRPr lang="en-US"/>
          </a:p>
          <a:p>
            <a:pPr lvl="1"/>
            <a:endParaRPr lang="en-US" b="1"/>
          </a:p>
        </p:txBody>
      </p:sp>
      <p:pic>
        <p:nvPicPr>
          <p:cNvPr id="8" name="Picture 2">
            <a:extLst>
              <a:ext uri="{FF2B5EF4-FFF2-40B4-BE49-F238E27FC236}">
                <a16:creationId xmlns:a16="http://schemas.microsoft.com/office/drawing/2014/main" id="{CCEAEC5D-34BE-4A19-85EF-486828A61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881" y="2196728"/>
            <a:ext cx="2138869" cy="2047982"/>
          </a:xfrm>
          <a:prstGeom prst="rect">
            <a:avLst/>
          </a:prstGeom>
        </p:spPr>
      </p:pic>
      <p:pic>
        <p:nvPicPr>
          <p:cNvPr id="9" name="Picture 9">
            <a:extLst>
              <a:ext uri="{FF2B5EF4-FFF2-40B4-BE49-F238E27FC236}">
                <a16:creationId xmlns:a16="http://schemas.microsoft.com/office/drawing/2014/main" id="{7055711F-382D-4CCE-805E-D2B4F730A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187" y="327768"/>
            <a:ext cx="2991657" cy="1630091"/>
          </a:xfrm>
          <a:prstGeom prst="rect">
            <a:avLst/>
          </a:prstGeom>
        </p:spPr>
      </p:pic>
      <p:pic>
        <p:nvPicPr>
          <p:cNvPr id="10" name="Picture 1">
            <a:extLst>
              <a:ext uri="{FF2B5EF4-FFF2-40B4-BE49-F238E27FC236}">
                <a16:creationId xmlns:a16="http://schemas.microsoft.com/office/drawing/2014/main" id="{60D06B06-7583-4A06-B145-D59A65894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892" y="2256160"/>
            <a:ext cx="2927002" cy="2204068"/>
          </a:xfrm>
          <a:prstGeom prst="rect">
            <a:avLst/>
          </a:prstGeom>
        </p:spPr>
      </p:pic>
      <p:graphicFrame>
        <p:nvGraphicFramePr>
          <p:cNvPr id="11" name="Table 10">
            <a:extLst>
              <a:ext uri="{FF2B5EF4-FFF2-40B4-BE49-F238E27FC236}">
                <a16:creationId xmlns:a16="http://schemas.microsoft.com/office/drawing/2014/main" id="{F723CF65-6545-428B-B001-D3EA10B4F1CF}"/>
              </a:ext>
            </a:extLst>
          </p:cNvPr>
          <p:cNvGraphicFramePr>
            <a:graphicFrameLocks noGrp="1"/>
          </p:cNvGraphicFramePr>
          <p:nvPr>
            <p:extLst>
              <p:ext uri="{D42A27DB-BD31-4B8C-83A1-F6EECF244321}">
                <p14:modId xmlns:p14="http://schemas.microsoft.com/office/powerpoint/2010/main" val="2782019354"/>
              </p:ext>
            </p:extLst>
          </p:nvPr>
        </p:nvGraphicFramePr>
        <p:xfrm>
          <a:off x="3521031" y="527075"/>
          <a:ext cx="1322040" cy="1920240"/>
        </p:xfrm>
        <a:graphic>
          <a:graphicData uri="http://schemas.openxmlformats.org/drawingml/2006/table">
            <a:tbl>
              <a:tblPr firstRow="1" bandRow="1">
                <a:tableStyleId>{91EBBBCC-DAD2-459C-BE2E-F6DE35CF9A28}</a:tableStyleId>
              </a:tblPr>
              <a:tblGrid>
                <a:gridCol w="388489">
                  <a:extLst>
                    <a:ext uri="{9D8B030D-6E8A-4147-A177-3AD203B41FA5}">
                      <a16:colId xmlns:a16="http://schemas.microsoft.com/office/drawing/2014/main" val="20000"/>
                    </a:ext>
                  </a:extLst>
                </a:gridCol>
                <a:gridCol w="400093">
                  <a:extLst>
                    <a:ext uri="{9D8B030D-6E8A-4147-A177-3AD203B41FA5}">
                      <a16:colId xmlns:a16="http://schemas.microsoft.com/office/drawing/2014/main" val="20001"/>
                    </a:ext>
                  </a:extLst>
                </a:gridCol>
                <a:gridCol w="533458">
                  <a:extLst>
                    <a:ext uri="{9D8B030D-6E8A-4147-A177-3AD203B41FA5}">
                      <a16:colId xmlns:a16="http://schemas.microsoft.com/office/drawing/2014/main" val="20002"/>
                    </a:ext>
                  </a:extLst>
                </a:gridCol>
              </a:tblGrid>
              <a:tr h="181797">
                <a:tc>
                  <a:txBody>
                    <a:bodyPr/>
                    <a:lstStyle/>
                    <a:p>
                      <a:r>
                        <a:rPr lang="nl-BE" sz="800"/>
                        <a:t>X1</a:t>
                      </a:r>
                      <a:endParaRPr lang="en-US" sz="800"/>
                    </a:p>
                  </a:txBody>
                  <a:tcPr/>
                </a:tc>
                <a:tc>
                  <a:txBody>
                    <a:bodyPr/>
                    <a:lstStyle/>
                    <a:p>
                      <a:r>
                        <a:rPr lang="nl-BE" sz="800"/>
                        <a:t>X2</a:t>
                      </a:r>
                      <a:endParaRPr lang="en-US" sz="800"/>
                    </a:p>
                  </a:txBody>
                  <a:tcPr/>
                </a:tc>
                <a:tc>
                  <a:txBody>
                    <a:bodyPr/>
                    <a:lstStyle/>
                    <a:p>
                      <a:r>
                        <a:rPr lang="nl-BE" sz="800"/>
                        <a:t>Target</a:t>
                      </a:r>
                      <a:endParaRPr lang="en-US" sz="800"/>
                    </a:p>
                  </a:txBody>
                  <a:tcPr/>
                </a:tc>
                <a:extLst>
                  <a:ext uri="{0D108BD9-81ED-4DB2-BD59-A6C34878D82A}">
                    <a16:rowId xmlns:a16="http://schemas.microsoft.com/office/drawing/2014/main" val="10000"/>
                  </a:ext>
                </a:extLst>
              </a:tr>
              <a:tr h="204674">
                <a:tc>
                  <a:txBody>
                    <a:bodyPr/>
                    <a:lstStyle/>
                    <a:p>
                      <a:r>
                        <a:rPr lang="nl-BE" sz="800"/>
                        <a:t>1,57</a:t>
                      </a:r>
                      <a:endParaRPr lang="en-US" sz="800"/>
                    </a:p>
                  </a:txBody>
                  <a:tcPr/>
                </a:tc>
                <a:tc>
                  <a:txBody>
                    <a:bodyPr/>
                    <a:lstStyle/>
                    <a:p>
                      <a:r>
                        <a:rPr lang="nl-BE" sz="800"/>
                        <a:t>0,3</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1"/>
                  </a:ext>
                </a:extLst>
              </a:tr>
              <a:tr h="204674">
                <a:tc>
                  <a:txBody>
                    <a:bodyPr/>
                    <a:lstStyle/>
                    <a:p>
                      <a:r>
                        <a:rPr lang="nl-BE" sz="800"/>
                        <a:t>12,3</a:t>
                      </a:r>
                      <a:endParaRPr lang="en-US" sz="800"/>
                    </a:p>
                  </a:txBody>
                  <a:tcPr/>
                </a:tc>
                <a:tc>
                  <a:txBody>
                    <a:bodyPr/>
                    <a:lstStyle/>
                    <a:p>
                      <a:r>
                        <a:rPr lang="nl-BE" sz="800"/>
                        <a:t>0,98</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2"/>
                  </a:ext>
                </a:extLst>
              </a:tr>
              <a:tr h="204674">
                <a:tc>
                  <a:txBody>
                    <a:bodyPr/>
                    <a:lstStyle/>
                    <a:p>
                      <a:r>
                        <a:rPr lang="nl-BE" sz="800"/>
                        <a:t>32,7</a:t>
                      </a:r>
                      <a:endParaRPr lang="en-US" sz="800"/>
                    </a:p>
                  </a:txBody>
                  <a:tcPr/>
                </a:tc>
                <a:tc>
                  <a:txBody>
                    <a:bodyPr/>
                    <a:lstStyle/>
                    <a:p>
                      <a:r>
                        <a:rPr lang="nl-BE" sz="800"/>
                        <a:t>-1,3</a:t>
                      </a:r>
                      <a:endParaRPr lang="en-US" sz="800"/>
                    </a:p>
                  </a:txBody>
                  <a:tcPr/>
                </a:tc>
                <a:tc>
                  <a:txBody>
                    <a:bodyPr/>
                    <a:lstStyle/>
                    <a:p>
                      <a:r>
                        <a:rPr lang="nl-BE" sz="800" b="1">
                          <a:solidFill>
                            <a:srgbClr val="0070C0"/>
                          </a:solidFill>
                        </a:rPr>
                        <a:t>B</a:t>
                      </a:r>
                      <a:endParaRPr lang="en-US" sz="800" b="1">
                        <a:solidFill>
                          <a:srgbClr val="0070C0"/>
                        </a:solidFill>
                      </a:endParaRPr>
                    </a:p>
                  </a:txBody>
                  <a:tcPr/>
                </a:tc>
                <a:extLst>
                  <a:ext uri="{0D108BD9-81ED-4DB2-BD59-A6C34878D82A}">
                    <a16:rowId xmlns:a16="http://schemas.microsoft.com/office/drawing/2014/main" val="10003"/>
                  </a:ext>
                </a:extLst>
              </a:tr>
              <a:tr h="204674">
                <a:tc>
                  <a:txBody>
                    <a:bodyPr/>
                    <a:lstStyle/>
                    <a:p>
                      <a:r>
                        <a:rPr lang="nl-BE" sz="800"/>
                        <a:t>1,8</a:t>
                      </a:r>
                      <a:endParaRPr lang="en-US" sz="800"/>
                    </a:p>
                  </a:txBody>
                  <a:tcPr/>
                </a:tc>
                <a:tc>
                  <a:txBody>
                    <a:bodyPr/>
                    <a:lstStyle/>
                    <a:p>
                      <a:r>
                        <a:rPr lang="nl-BE" sz="800"/>
                        <a:t>0,01</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4"/>
                  </a:ext>
                </a:extLst>
              </a:tr>
              <a:tr h="204674">
                <a:tc>
                  <a:txBody>
                    <a:bodyPr/>
                    <a:lstStyle/>
                    <a:p>
                      <a:r>
                        <a:rPr lang="nl-BE" sz="800"/>
                        <a:t>7,5</a:t>
                      </a:r>
                      <a:endParaRPr lang="en-US" sz="800"/>
                    </a:p>
                  </a:txBody>
                  <a:tcPr/>
                </a:tc>
                <a:tc>
                  <a:txBody>
                    <a:bodyPr/>
                    <a:lstStyle/>
                    <a:p>
                      <a:r>
                        <a:rPr lang="nl-BE" sz="800"/>
                        <a:t>1,1</a:t>
                      </a:r>
                      <a:endParaRPr lang="en-US" sz="800"/>
                    </a:p>
                  </a:txBody>
                  <a:tcPr/>
                </a:tc>
                <a:tc>
                  <a:txBody>
                    <a:bodyPr/>
                    <a:lstStyle/>
                    <a:p>
                      <a:r>
                        <a:rPr lang="nl-BE" sz="800" b="1">
                          <a:solidFill>
                            <a:srgbClr val="0070C0"/>
                          </a:solidFill>
                        </a:rPr>
                        <a:t>B</a:t>
                      </a:r>
                      <a:endParaRPr lang="en-US" sz="800" b="1">
                        <a:solidFill>
                          <a:srgbClr val="0070C0"/>
                        </a:solidFill>
                      </a:endParaRPr>
                    </a:p>
                  </a:txBody>
                  <a:tcPr/>
                </a:tc>
                <a:extLst>
                  <a:ext uri="{0D108BD9-81ED-4DB2-BD59-A6C34878D82A}">
                    <a16:rowId xmlns:a16="http://schemas.microsoft.com/office/drawing/2014/main" val="10005"/>
                  </a:ext>
                </a:extLst>
              </a:tr>
              <a:tr h="204674">
                <a:tc>
                  <a:txBody>
                    <a:bodyPr/>
                    <a:lstStyle/>
                    <a:p>
                      <a:r>
                        <a:rPr lang="nl-BE" sz="800"/>
                        <a:t>3,2</a:t>
                      </a:r>
                      <a:endParaRPr lang="en-US" sz="800"/>
                    </a:p>
                  </a:txBody>
                  <a:tcPr/>
                </a:tc>
                <a:tc>
                  <a:txBody>
                    <a:bodyPr/>
                    <a:lstStyle/>
                    <a:p>
                      <a:r>
                        <a:rPr lang="nl-BE" sz="800"/>
                        <a:t>1,2</a:t>
                      </a:r>
                      <a:endParaRPr lang="en-US" sz="800"/>
                    </a:p>
                  </a:txBody>
                  <a:tcPr/>
                </a:tc>
                <a:tc>
                  <a:txBody>
                    <a:bodyPr/>
                    <a:lstStyle/>
                    <a:p>
                      <a:r>
                        <a:rPr lang="nl-BE" sz="800" b="1">
                          <a:solidFill>
                            <a:schemeClr val="tx2"/>
                          </a:solidFill>
                        </a:rPr>
                        <a:t>B</a:t>
                      </a:r>
                      <a:endParaRPr lang="en-US" sz="800" b="1">
                        <a:solidFill>
                          <a:schemeClr val="tx2"/>
                        </a:solidFill>
                      </a:endParaRPr>
                    </a:p>
                  </a:txBody>
                  <a:tcPr/>
                </a:tc>
                <a:extLst>
                  <a:ext uri="{0D108BD9-81ED-4DB2-BD59-A6C34878D82A}">
                    <a16:rowId xmlns:a16="http://schemas.microsoft.com/office/drawing/2014/main" val="10006"/>
                  </a:ext>
                </a:extLst>
              </a:tr>
              <a:tr h="204674">
                <a:tc>
                  <a:txBody>
                    <a:bodyPr/>
                    <a:lstStyle/>
                    <a:p>
                      <a:r>
                        <a:rPr lang="nl-BE" sz="800"/>
                        <a:t>1,2</a:t>
                      </a:r>
                      <a:endParaRPr lang="en-US" sz="800"/>
                    </a:p>
                  </a:txBody>
                  <a:tcPr/>
                </a:tc>
                <a:tc>
                  <a:txBody>
                    <a:bodyPr/>
                    <a:lstStyle/>
                    <a:p>
                      <a:r>
                        <a:rPr lang="nl-BE" sz="800"/>
                        <a:t>-0,5</a:t>
                      </a:r>
                      <a:endParaRPr lang="en-US" sz="800"/>
                    </a:p>
                  </a:txBody>
                  <a:tcPr/>
                </a:tc>
                <a:tc>
                  <a:txBody>
                    <a:bodyPr/>
                    <a:lstStyle/>
                    <a:p>
                      <a:r>
                        <a:rPr lang="nl-BE" sz="800" b="1">
                          <a:solidFill>
                            <a:srgbClr val="C00000"/>
                          </a:solidFill>
                        </a:rPr>
                        <a:t>A</a:t>
                      </a:r>
                      <a:endParaRPr lang="en-US" sz="800" b="1">
                        <a:solidFill>
                          <a:srgbClr val="C00000"/>
                        </a:solidFill>
                      </a:endParaRPr>
                    </a:p>
                  </a:txBody>
                  <a:tcPr/>
                </a:tc>
                <a:extLst>
                  <a:ext uri="{0D108BD9-81ED-4DB2-BD59-A6C34878D82A}">
                    <a16:rowId xmlns:a16="http://schemas.microsoft.com/office/drawing/2014/main" val="10007"/>
                  </a:ext>
                </a:extLst>
              </a:tr>
              <a:tr h="204674">
                <a:tc>
                  <a:txBody>
                    <a:bodyPr/>
                    <a:lstStyle/>
                    <a:p>
                      <a:r>
                        <a:rPr lang="nl-BE" sz="800"/>
                        <a:t>…</a:t>
                      </a:r>
                      <a:endParaRPr lang="en-US" sz="800"/>
                    </a:p>
                  </a:txBody>
                  <a:tcPr/>
                </a:tc>
                <a:tc>
                  <a:txBody>
                    <a:bodyPr/>
                    <a:lstStyle/>
                    <a:p>
                      <a:r>
                        <a:rPr lang="nl-BE" sz="800"/>
                        <a:t>…</a:t>
                      </a:r>
                      <a:endParaRPr lang="en-US" sz="800"/>
                    </a:p>
                  </a:txBody>
                  <a:tcPr/>
                </a:tc>
                <a:tc>
                  <a:txBody>
                    <a:bodyPr/>
                    <a:lstStyle/>
                    <a:p>
                      <a:r>
                        <a:rPr lang="nl-BE" sz="800"/>
                        <a:t>…</a:t>
                      </a:r>
                      <a:endParaRPr lang="en-US" sz="800"/>
                    </a:p>
                  </a:txBody>
                  <a:tcPr/>
                </a:tc>
                <a:extLst>
                  <a:ext uri="{0D108BD9-81ED-4DB2-BD59-A6C34878D82A}">
                    <a16:rowId xmlns:a16="http://schemas.microsoft.com/office/drawing/2014/main" val="10008"/>
                  </a:ext>
                </a:extLst>
              </a:tr>
            </a:tbl>
          </a:graphicData>
        </a:graphic>
      </p:graphicFrame>
      <p:sp>
        <p:nvSpPr>
          <p:cNvPr id="2" name="Rectangle 1">
            <a:extLst>
              <a:ext uri="{FF2B5EF4-FFF2-40B4-BE49-F238E27FC236}">
                <a16:creationId xmlns:a16="http://schemas.microsoft.com/office/drawing/2014/main" id="{EE57B8E5-80EF-489D-9FA6-7E6C532701DB}"/>
              </a:ext>
            </a:extLst>
          </p:cNvPr>
          <p:cNvSpPr/>
          <p:nvPr/>
        </p:nvSpPr>
        <p:spPr>
          <a:xfrm rot="16896986">
            <a:off x="3656012" y="1348243"/>
            <a:ext cx="1736725" cy="6985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3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E8C3D-A383-4B25-8537-B97B3DD61BDB}"/>
              </a:ext>
            </a:extLst>
          </p:cNvPr>
          <p:cNvSpPr>
            <a:spLocks noGrp="1"/>
          </p:cNvSpPr>
          <p:nvPr>
            <p:ph idx="1"/>
          </p:nvPr>
        </p:nvSpPr>
        <p:spPr>
          <a:xfrm>
            <a:off x="457201" y="771550"/>
            <a:ext cx="4349750" cy="3822675"/>
          </a:xfrm>
        </p:spPr>
        <p:txBody>
          <a:bodyPr/>
          <a:lstStyle/>
          <a:p>
            <a:r>
              <a:rPr lang="en-US" sz="1200" b="1"/>
              <a:t>Take actions, get a reward, improve your strategy</a:t>
            </a:r>
          </a:p>
          <a:p>
            <a:endParaRPr lang="en-US"/>
          </a:p>
          <a:p>
            <a:r>
              <a:rPr lang="en-US" sz="1200" b="1"/>
              <a:t>Data:</a:t>
            </a:r>
          </a:p>
          <a:p>
            <a:pPr lvl="1"/>
            <a:r>
              <a:rPr lang="en-US" strike="sngStrike"/>
              <a:t>x</a:t>
            </a:r>
            <a:r>
              <a:rPr lang="en-US"/>
              <a:t> </a:t>
            </a:r>
            <a:r>
              <a:rPr lang="en-US" b="1"/>
              <a:t>s</a:t>
            </a:r>
            <a:r>
              <a:rPr lang="en-US"/>
              <a:t> = environment state</a:t>
            </a:r>
          </a:p>
          <a:p>
            <a:pPr lvl="1"/>
            <a:r>
              <a:rPr lang="en-US" strike="sngStrike"/>
              <a:t>y</a:t>
            </a:r>
            <a:r>
              <a:rPr lang="en-US"/>
              <a:t> </a:t>
            </a:r>
            <a:r>
              <a:rPr lang="en-US" b="1"/>
              <a:t>a</a:t>
            </a:r>
            <a:r>
              <a:rPr lang="en-US"/>
              <a:t> = action to take</a:t>
            </a:r>
          </a:p>
          <a:p>
            <a:pPr lvl="1"/>
            <a:r>
              <a:rPr lang="en-US" b="1">
                <a:solidFill>
                  <a:srgbClr val="FF0000"/>
                </a:solidFill>
              </a:rPr>
              <a:t>a</a:t>
            </a:r>
            <a:r>
              <a:rPr lang="en-US">
                <a:solidFill>
                  <a:srgbClr val="FF0000"/>
                </a:solidFill>
              </a:rPr>
              <a:t> is not given for each </a:t>
            </a:r>
            <a:r>
              <a:rPr lang="en-US" b="1">
                <a:solidFill>
                  <a:srgbClr val="FF0000"/>
                </a:solidFill>
              </a:rPr>
              <a:t>s</a:t>
            </a:r>
          </a:p>
          <a:p>
            <a:pPr lvl="1"/>
            <a:r>
              <a:rPr lang="en-US"/>
              <a:t>Reward (negative or positive) sometimes given (after series of actions)</a:t>
            </a:r>
          </a:p>
          <a:p>
            <a:endParaRPr lang="en-US"/>
          </a:p>
          <a:p>
            <a:r>
              <a:rPr lang="en-US" sz="1200" b="1"/>
              <a:t>Goal:</a:t>
            </a:r>
          </a:p>
          <a:p>
            <a:pPr lvl="1"/>
            <a:r>
              <a:rPr lang="en-US"/>
              <a:t>Learn the policy Pi : s -&gt; a</a:t>
            </a:r>
          </a:p>
          <a:p>
            <a:endParaRPr lang="en-US" b="1"/>
          </a:p>
          <a:p>
            <a:r>
              <a:rPr lang="en-US" sz="1200" b="1"/>
              <a:t>Examples:</a:t>
            </a:r>
            <a:r>
              <a:rPr lang="en-US" sz="1200"/>
              <a:t> </a:t>
            </a:r>
          </a:p>
          <a:p>
            <a:pPr lvl="1"/>
            <a:r>
              <a:rPr lang="en-US"/>
              <a:t>Learn best strategies in games or other complex environment</a:t>
            </a:r>
          </a:p>
          <a:p>
            <a:pPr lvl="1"/>
            <a:r>
              <a:rPr lang="en-US"/>
              <a:t>Robotics</a:t>
            </a:r>
          </a:p>
          <a:p>
            <a:pPr lvl="1"/>
            <a:r>
              <a:rPr lang="en-US"/>
              <a:t>https://www.youtube.com/watch?v=VMp6pq6_QjI</a:t>
            </a:r>
          </a:p>
        </p:txBody>
      </p:sp>
      <p:sp>
        <p:nvSpPr>
          <p:cNvPr id="3" name="Title 2">
            <a:extLst>
              <a:ext uri="{FF2B5EF4-FFF2-40B4-BE49-F238E27FC236}">
                <a16:creationId xmlns:a16="http://schemas.microsoft.com/office/drawing/2014/main" id="{0B2A0513-4484-48ED-81F8-254AE552B70E}"/>
              </a:ext>
            </a:extLst>
          </p:cNvPr>
          <p:cNvSpPr>
            <a:spLocks noGrp="1"/>
          </p:cNvSpPr>
          <p:nvPr>
            <p:ph type="title"/>
          </p:nvPr>
        </p:nvSpPr>
        <p:spPr/>
        <p:txBody>
          <a:bodyPr>
            <a:normAutofit/>
          </a:bodyPr>
          <a:lstStyle/>
          <a:p>
            <a:r>
              <a:rPr lang="en-US"/>
              <a:t>Reinforcement learning</a:t>
            </a:r>
          </a:p>
        </p:txBody>
      </p:sp>
      <p:sp>
        <p:nvSpPr>
          <p:cNvPr id="4" name="Slide Number Placeholder 3">
            <a:extLst>
              <a:ext uri="{FF2B5EF4-FFF2-40B4-BE49-F238E27FC236}">
                <a16:creationId xmlns:a16="http://schemas.microsoft.com/office/drawing/2014/main" id="{E07451C4-B51D-45A6-A065-5EC92434B45B}"/>
              </a:ext>
            </a:extLst>
          </p:cNvPr>
          <p:cNvSpPr>
            <a:spLocks noGrp="1"/>
          </p:cNvSpPr>
          <p:nvPr>
            <p:ph type="sldNum" sz="quarter" idx="4"/>
          </p:nvPr>
        </p:nvSpPr>
        <p:spPr/>
        <p:txBody>
          <a:bodyPr/>
          <a:lstStyle/>
          <a:p>
            <a:fld id="{77847A81-ABB9-4CFC-9E84-4F56AAEE785C}" type="slidenum">
              <a:rPr lang="en-US" smtClean="0"/>
              <a:t>34</a:t>
            </a:fld>
            <a:endParaRPr lang="en-US"/>
          </a:p>
        </p:txBody>
      </p:sp>
      <p:sp>
        <p:nvSpPr>
          <p:cNvPr id="5" name="TextBox 4">
            <a:extLst>
              <a:ext uri="{FF2B5EF4-FFF2-40B4-BE49-F238E27FC236}">
                <a16:creationId xmlns:a16="http://schemas.microsoft.com/office/drawing/2014/main" id="{E5DEE084-543E-48BF-9E93-03D35F067D97}"/>
              </a:ext>
            </a:extLst>
          </p:cNvPr>
          <p:cNvSpPr txBox="1"/>
          <p:nvPr/>
        </p:nvSpPr>
        <p:spPr>
          <a:xfrm>
            <a:off x="2905125" y="4460101"/>
            <a:ext cx="4035079" cy="276999"/>
          </a:xfrm>
          <a:prstGeom prst="rect">
            <a:avLst/>
          </a:prstGeom>
          <a:noFill/>
        </p:spPr>
        <p:txBody>
          <a:bodyPr wrap="none" rtlCol="0">
            <a:spAutoFit/>
          </a:bodyPr>
          <a:lstStyle/>
          <a:p>
            <a:r>
              <a:rPr lang="en-US" sz="1200" b="1"/>
              <a:t>Reinforcement learning is not covered in this course</a:t>
            </a:r>
          </a:p>
        </p:txBody>
      </p:sp>
      <p:pic>
        <p:nvPicPr>
          <p:cNvPr id="6" name="Picture 2" descr="RÃ©sultat de recherche d'images pour &quot;reinforcement learning&quot;">
            <a:extLst>
              <a:ext uri="{FF2B5EF4-FFF2-40B4-BE49-F238E27FC236}">
                <a16:creationId xmlns:a16="http://schemas.microsoft.com/office/drawing/2014/main" id="{D29C6365-EC4C-4F57-B2F7-C69132AA9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576" y="1352166"/>
            <a:ext cx="3870259" cy="176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638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EA825CB6-3C1C-436A-BC3A-B7BE1484700F}"/>
              </a:ext>
            </a:extLst>
          </p:cNvPr>
          <p:cNvSpPr txBox="1">
            <a:spLocks noGrp="1"/>
          </p:cNvSpPr>
          <p:nvPr>
            <p:ph type="title"/>
          </p:nvPr>
        </p:nvSpPr>
        <p:spPr>
          <a:prstGeom prst="rect">
            <a:avLst/>
          </a:prstGeom>
          <a:noFill/>
        </p:spPr>
        <p:txBody>
          <a:bodyPr wrap="square">
            <a:spAutoFit/>
          </a:bodyPr>
          <a:lstStyle/>
          <a:p>
            <a:r>
              <a:rPr lang="en-US"/>
              <a:t>Supervised</a:t>
            </a:r>
            <a:r>
              <a:rPr lang="en-US" b="0">
                <a:solidFill>
                  <a:schemeClr val="tx2"/>
                </a:solidFill>
              </a:rPr>
              <a:t> </a:t>
            </a:r>
            <a:r>
              <a:rPr lang="en-US"/>
              <a:t>learning in practice</a:t>
            </a:r>
          </a:p>
        </p:txBody>
      </p:sp>
    </p:spTree>
    <p:extLst>
      <p:ext uri="{BB962C8B-B14F-4D97-AF65-F5344CB8AC3E}">
        <p14:creationId xmlns:p14="http://schemas.microsoft.com/office/powerpoint/2010/main" val="3148958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4159D-AB01-4D8F-AF35-68EF0EC9632F}"/>
              </a:ext>
            </a:extLst>
          </p:cNvPr>
          <p:cNvSpPr>
            <a:spLocks noGrp="1"/>
          </p:cNvSpPr>
          <p:nvPr>
            <p:ph type="title"/>
          </p:nvPr>
        </p:nvSpPr>
        <p:spPr/>
        <p:txBody>
          <a:bodyPr>
            <a:normAutofit/>
          </a:bodyPr>
          <a:lstStyle/>
          <a:p>
            <a:r>
              <a:rPr lang="en-US"/>
              <a:t>OK, BUT REALLY… HOW ?</a:t>
            </a:r>
          </a:p>
        </p:txBody>
      </p:sp>
      <mc:AlternateContent xmlns:mc="http://schemas.openxmlformats.org/markup-compatibility/2006" xmlns:a14="http://schemas.microsoft.com/office/drawing/2010/main">
        <mc:Choice Requires="a14">
          <p:sp>
            <p:nvSpPr>
              <p:cNvPr id="5" name="ZoneTexte 1">
                <a:extLst>
                  <a:ext uri="{FF2B5EF4-FFF2-40B4-BE49-F238E27FC236}">
                    <a16:creationId xmlns:a16="http://schemas.microsoft.com/office/drawing/2014/main" id="{FC0DBFC3-7C0F-4CBD-BE38-CE651B872047}"/>
                  </a:ext>
                </a:extLst>
              </p:cNvPr>
              <p:cNvSpPr txBox="1"/>
              <p:nvPr/>
            </p:nvSpPr>
            <p:spPr>
              <a:xfrm>
                <a:off x="4851401" y="1586494"/>
                <a:ext cx="4079239" cy="1540935"/>
              </a:xfrm>
              <a:prstGeom prst="rect">
                <a:avLst/>
              </a:prstGeom>
              <a:noFill/>
            </p:spPr>
            <p:txBody>
              <a:bodyPr wrap="square" lIns="0" tIns="0" rIns="0" bIns="0" rtlCol="0">
                <a:spAutoFit/>
              </a:bodyPr>
              <a:lstStyle/>
              <a:p>
                <a:r>
                  <a:rPr lang="fr-FR" sz="1100" b="1"/>
                  <a:t>Concretely:</a:t>
                </a:r>
              </a:p>
              <a:p>
                <a:endParaRPr lang="fr-FR" sz="1100" b="1"/>
              </a:p>
              <a:p>
                <a:r>
                  <a:rPr lang="fr-FR" sz="1100"/>
                  <a:t>data =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a:rPr>
                          <m:t>𝑥</m:t>
                        </m:r>
                      </m:e>
                      <m:sub>
                        <m:r>
                          <a:rPr lang="fr-FR" sz="1100" b="0" i="1" smtClean="0">
                            <a:latin typeface="Cambria Math"/>
                          </a:rPr>
                          <m:t>𝑖</m:t>
                        </m:r>
                      </m:sub>
                    </m:sSub>
                    <m:r>
                      <a:rPr lang="fr-FR" sz="1100" b="0" i="1" smtClean="0">
                        <a:latin typeface="Cambria Math"/>
                      </a:rPr>
                      <m:t>,</m:t>
                    </m:r>
                    <m:sSub>
                      <m:sSubPr>
                        <m:ctrlPr>
                          <a:rPr lang="fr-FR" sz="1100" i="1" smtClean="0">
                            <a:latin typeface="Cambria Math" panose="02040503050406030204" pitchFamily="18" charset="0"/>
                          </a:rPr>
                        </m:ctrlPr>
                      </m:sSubPr>
                      <m:e>
                        <m:r>
                          <a:rPr lang="fr-FR" sz="1100" b="0" i="1" smtClean="0">
                            <a:latin typeface="Cambria Math"/>
                          </a:rPr>
                          <m:t>𝑦</m:t>
                        </m:r>
                      </m:e>
                      <m:sub>
                        <m:r>
                          <a:rPr lang="fr-FR" sz="1100" b="0" i="1" smtClean="0">
                            <a:latin typeface="Cambria Math"/>
                          </a:rPr>
                          <m:t>𝑖</m:t>
                        </m:r>
                      </m:sub>
                    </m:sSub>
                    <m:r>
                      <a:rPr lang="fr-FR" sz="1100" b="0" i="1" smtClean="0">
                        <a:latin typeface="Cambria Math"/>
                      </a:rPr>
                      <m:t>) </m:t>
                    </m:r>
                    <m:r>
                      <a:rPr lang="fr-FR" sz="1100" b="0" i="1" smtClean="0">
                        <a:latin typeface="Cambria Math"/>
                      </a:rPr>
                      <m:t>𝑖</m:t>
                    </m:r>
                    <m:r>
                      <a:rPr lang="fr-FR" sz="1100" b="0" i="1" smtClean="0">
                        <a:latin typeface="Cambria Math"/>
                      </a:rPr>
                      <m:t>=1,…, </m:t>
                    </m:r>
                    <m:r>
                      <a:rPr lang="fr-FR" sz="1100" b="0" i="1" smtClean="0">
                        <a:latin typeface="Cambria Math"/>
                      </a:rPr>
                      <m:t>𝑁</m:t>
                    </m:r>
                  </m:oMath>
                </a14:m>
                <a:endParaRPr lang="en-US" sz="1100"/>
              </a:p>
              <a:p>
                <a:r>
                  <a:rPr lang="en-US" sz="1100">
                    <a:sym typeface="Wingdings" panose="05000000000000000000" pitchFamily="2" charset="2"/>
                  </a:rPr>
                  <a:t> Training data</a:t>
                </a:r>
                <a:endParaRPr lang="en-US" sz="1100"/>
              </a:p>
              <a:p>
                <a:endParaRPr lang="en-US" sz="1100"/>
              </a:p>
              <a:p>
                <a:r>
                  <a:rPr lang="en-US" sz="1100"/>
                  <a:t>The goal is to find a function </a:t>
                </a:r>
                <a14:m>
                  <m:oMath xmlns:m="http://schemas.openxmlformats.org/officeDocument/2006/math">
                    <m:r>
                      <a:rPr lang="en-US" sz="1100" b="0" i="1" smtClean="0">
                        <a:latin typeface="Cambria Math" panose="02040503050406030204" pitchFamily="18" charset="0"/>
                      </a:rPr>
                      <m:t>h</m:t>
                    </m:r>
                  </m:oMath>
                </a14:m>
                <a:r>
                  <a:rPr lang="en-US" sz="1100"/>
                  <a:t>, such that </a:t>
                </a:r>
                <a14:m>
                  <m:oMath xmlns:m="http://schemas.openxmlformats.org/officeDocument/2006/math">
                    <m:r>
                      <a:rPr lang="en-US" sz="1100" i="1">
                        <a:latin typeface="Cambria Math" panose="02040503050406030204" pitchFamily="18" charset="0"/>
                      </a:rPr>
                      <m:t>h</m:t>
                    </m:r>
                    <m:d>
                      <m:dPr>
                        <m:ctrlPr>
                          <a:rPr lang="fr-FR" sz="1100" i="1" smtClean="0">
                            <a:latin typeface="Cambria Math" panose="02040503050406030204" pitchFamily="18" charset="0"/>
                          </a:rPr>
                        </m:ctrlPr>
                      </m:dPr>
                      <m:e>
                        <m:sSub>
                          <m:sSubPr>
                            <m:ctrlPr>
                              <a:rPr lang="fr-FR" sz="1100" i="1" smtClean="0">
                                <a:latin typeface="Cambria Math" panose="02040503050406030204" pitchFamily="18" charset="0"/>
                              </a:rPr>
                            </m:ctrlPr>
                          </m:sSubPr>
                          <m:e>
                            <m:r>
                              <a:rPr lang="fr-FR" sz="1100" b="0" i="1" smtClean="0">
                                <a:latin typeface="Cambria Math"/>
                              </a:rPr>
                              <m:t>𝑥</m:t>
                            </m:r>
                          </m:e>
                          <m:sub>
                            <m:r>
                              <a:rPr lang="fr-FR" sz="1100" b="0" i="1" smtClean="0">
                                <a:latin typeface="Cambria Math"/>
                              </a:rPr>
                              <m:t>𝑖</m:t>
                            </m:r>
                          </m:sub>
                        </m:sSub>
                      </m:e>
                    </m:d>
                    <m:r>
                      <a:rPr lang="fr-FR" sz="1100" b="0" i="1" smtClean="0">
                        <a:latin typeface="Cambria Math"/>
                      </a:rPr>
                      <m:t>=</m:t>
                    </m:r>
                    <m:sSub>
                      <m:sSubPr>
                        <m:ctrlPr>
                          <a:rPr lang="fr-FR" sz="1100" i="1" smtClean="0">
                            <a:latin typeface="Cambria Math" panose="02040503050406030204" pitchFamily="18" charset="0"/>
                          </a:rPr>
                        </m:ctrlPr>
                      </m:sSubPr>
                      <m:e>
                        <m:r>
                          <a:rPr lang="fr-FR" sz="1100" b="0" i="1" smtClean="0">
                            <a:latin typeface="Cambria Math"/>
                          </a:rPr>
                          <m:t>𝑦</m:t>
                        </m:r>
                      </m:e>
                      <m:sub>
                        <m:r>
                          <a:rPr lang="fr-FR" sz="1100" b="0" i="1" smtClean="0">
                            <a:latin typeface="Cambria Math"/>
                          </a:rPr>
                          <m:t>𝑖</m:t>
                        </m:r>
                      </m:sub>
                    </m:sSub>
                  </m:oMath>
                </a14:m>
                <a:r>
                  <a:rPr lang="en-US" sz="1100"/>
                  <a:t> for </a:t>
                </a:r>
                <a:r>
                  <a:rPr lang="fr-FR" sz="1100"/>
                  <a:t>all i. </a:t>
                </a:r>
              </a:p>
              <a:p>
                <a14:m>
                  <m:oMath xmlns:m="http://schemas.openxmlformats.org/officeDocument/2006/math">
                    <m:r>
                      <a:rPr lang="en-US" sz="1100" b="0" i="1" smtClean="0">
                        <a:latin typeface="Cambria Math" panose="02040503050406030204" pitchFamily="18" charset="0"/>
                      </a:rPr>
                      <m:t>h</m:t>
                    </m:r>
                    <m:d>
                      <m:dPr>
                        <m:ctrlPr>
                          <a:rPr lang="fr-FR" sz="1100" i="1">
                            <a:latin typeface="Cambria Math" panose="02040503050406030204" pitchFamily="18" charset="0"/>
                          </a:rPr>
                        </m:ctrlPr>
                      </m:dPr>
                      <m:e>
                        <m:sSub>
                          <m:sSubPr>
                            <m:ctrlPr>
                              <a:rPr lang="fr-FR" sz="1100" i="1">
                                <a:latin typeface="Cambria Math" panose="02040503050406030204" pitchFamily="18" charset="0"/>
                              </a:rPr>
                            </m:ctrlPr>
                          </m:sSubPr>
                          <m:e>
                            <m:r>
                              <a:rPr lang="fr-FR" sz="1100" b="0" i="1">
                                <a:latin typeface="Cambria Math"/>
                              </a:rPr>
                              <m:t>𝑥</m:t>
                            </m:r>
                          </m:e>
                          <m:sub>
                            <m:r>
                              <a:rPr lang="fr-FR" sz="1100" b="0" i="1">
                                <a:latin typeface="Cambria Math"/>
                              </a:rPr>
                              <m:t>𝑖</m:t>
                            </m:r>
                          </m:sub>
                        </m:sSub>
                      </m:e>
                    </m:d>
                  </m:oMath>
                </a14:m>
                <a:r>
                  <a:rPr lang="en-US" sz="1100"/>
                  <a:t> denoted as </a:t>
                </a:r>
                <a14:m>
                  <m:oMath xmlns:m="http://schemas.openxmlformats.org/officeDocument/2006/math">
                    <m:acc>
                      <m:accPr>
                        <m:chr m:val="̂"/>
                        <m:ctrlPr>
                          <a:rPr lang="en-US" sz="1100" i="1" smtClean="0">
                            <a:latin typeface="Cambria Math" panose="02040503050406030204" pitchFamily="18" charset="0"/>
                          </a:rPr>
                        </m:ctrlPr>
                      </m:accPr>
                      <m:e>
                        <m:sSub>
                          <m:sSubPr>
                            <m:ctrlPr>
                              <a:rPr lang="fr-FR" sz="1100" i="1" smtClean="0">
                                <a:latin typeface="Cambria Math" panose="02040503050406030204" pitchFamily="18" charset="0"/>
                              </a:rPr>
                            </m:ctrlPr>
                          </m:sSubPr>
                          <m:e>
                            <m:r>
                              <a:rPr lang="fr-FR" sz="1100" b="0" i="1" smtClean="0">
                                <a:latin typeface="Cambria Math"/>
                              </a:rPr>
                              <m:t>𝑦</m:t>
                            </m:r>
                          </m:e>
                          <m:sub>
                            <m:r>
                              <a:rPr lang="fr-FR" sz="1100" b="0" i="1" smtClean="0">
                                <a:latin typeface="Cambria Math"/>
                              </a:rPr>
                              <m:t>𝑖</m:t>
                            </m:r>
                          </m:sub>
                        </m:sSub>
                      </m:e>
                    </m:acc>
                  </m:oMath>
                </a14:m>
                <a:endParaRPr lang="fr-FR" sz="1100"/>
              </a:p>
              <a:p>
                <a:endParaRPr lang="fr-FR" sz="1100"/>
              </a:p>
              <a:p>
                <a:r>
                  <a:rPr lang="en-US" sz="1100"/>
                  <a:t>In practice, goal is to minimize </a:t>
                </a:r>
                <a14:m>
                  <m:oMath xmlns:m="http://schemas.openxmlformats.org/officeDocument/2006/math">
                    <m:r>
                      <a:rPr lang="fr-FR" sz="1100" b="0" i="1" smtClean="0">
                        <a:latin typeface="Cambria Math"/>
                      </a:rPr>
                      <m:t>𝐿</m:t>
                    </m:r>
                    <m:r>
                      <a:rPr lang="fr-FR" sz="1100" b="0" i="1" smtClean="0">
                        <a:latin typeface="Cambria Math"/>
                      </a:rPr>
                      <m:t>(</m:t>
                    </m:r>
                    <m:sSub>
                      <m:sSubPr>
                        <m:ctrlPr>
                          <a:rPr lang="fr-FR" sz="1100" i="1" smtClean="0">
                            <a:latin typeface="Cambria Math" panose="02040503050406030204" pitchFamily="18" charset="0"/>
                          </a:rPr>
                        </m:ctrlPr>
                      </m:sSubPr>
                      <m:e>
                        <m:r>
                          <a:rPr lang="fr-FR" sz="1100" b="0" i="1" smtClean="0">
                            <a:latin typeface="Cambria Math"/>
                          </a:rPr>
                          <m:t>𝑦</m:t>
                        </m:r>
                      </m:e>
                      <m:sub>
                        <m:r>
                          <a:rPr lang="fr-FR" sz="1100" b="0" i="1" smtClean="0">
                            <a:latin typeface="Cambria Math"/>
                          </a:rPr>
                          <m:t>𝑖</m:t>
                        </m:r>
                      </m:sub>
                    </m:sSub>
                    <m:r>
                      <a:rPr lang="fr-FR" sz="1100" b="0" i="1" smtClean="0">
                        <a:latin typeface="Cambria Math"/>
                      </a:rPr>
                      <m:t>,</m:t>
                    </m:r>
                    <m:acc>
                      <m:accPr>
                        <m:chr m:val="̂"/>
                        <m:ctrlPr>
                          <a:rPr lang="fr-FR" sz="1100" i="1" smtClean="0">
                            <a:latin typeface="Cambria Math" panose="02040503050406030204" pitchFamily="18" charset="0"/>
                          </a:rPr>
                        </m:ctrlPr>
                      </m:accPr>
                      <m:e>
                        <m:sSub>
                          <m:sSubPr>
                            <m:ctrlPr>
                              <a:rPr lang="fr-FR" sz="1100" i="1">
                                <a:latin typeface="Cambria Math" panose="02040503050406030204" pitchFamily="18" charset="0"/>
                              </a:rPr>
                            </m:ctrlPr>
                          </m:sSubPr>
                          <m:e>
                            <m:r>
                              <a:rPr lang="fr-FR" sz="1100" b="0" i="1">
                                <a:latin typeface="Cambria Math"/>
                              </a:rPr>
                              <m:t>𝑦</m:t>
                            </m:r>
                          </m:e>
                          <m:sub>
                            <m:r>
                              <a:rPr lang="fr-FR" sz="1100" b="0" i="1">
                                <a:latin typeface="Cambria Math"/>
                              </a:rPr>
                              <m:t>𝑖</m:t>
                            </m:r>
                          </m:sub>
                        </m:sSub>
                      </m:e>
                    </m:acc>
                    <m:r>
                      <a:rPr lang="fr-FR" sz="1100" b="0" i="1" smtClean="0">
                        <a:latin typeface="Cambria Math"/>
                      </a:rPr>
                      <m:t>)</m:t>
                    </m:r>
                  </m:oMath>
                </a14:m>
                <a:endParaRPr lang="en-US" sz="1100"/>
              </a:p>
            </p:txBody>
          </p:sp>
        </mc:Choice>
        <mc:Fallback xmlns="">
          <p:sp>
            <p:nvSpPr>
              <p:cNvPr id="5" name="ZoneTexte 1">
                <a:extLst>
                  <a:ext uri="{FF2B5EF4-FFF2-40B4-BE49-F238E27FC236}">
                    <a16:creationId xmlns:a16="http://schemas.microsoft.com/office/drawing/2014/main" id="{FC0DBFC3-7C0F-4CBD-BE38-CE651B872047}"/>
                  </a:ext>
                </a:extLst>
              </p:cNvPr>
              <p:cNvSpPr txBox="1">
                <a:spLocks noRot="1" noChangeAspect="1" noMove="1" noResize="1" noEditPoints="1" noAdjustHandles="1" noChangeArrowheads="1" noChangeShapeType="1" noTextEdit="1"/>
              </p:cNvSpPr>
              <p:nvPr/>
            </p:nvSpPr>
            <p:spPr>
              <a:xfrm>
                <a:off x="4851401" y="1586494"/>
                <a:ext cx="4079239" cy="1540935"/>
              </a:xfrm>
              <a:prstGeom prst="rect">
                <a:avLst/>
              </a:prstGeom>
              <a:blipFill>
                <a:blip r:embed="rId2"/>
                <a:stretch>
                  <a:fillRect l="-2242" t="-3162" b="-3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CA7730-235C-4462-8DB8-563CE5B65728}"/>
                  </a:ext>
                </a:extLst>
              </p:cNvPr>
              <p:cNvSpPr txBox="1"/>
              <p:nvPr/>
            </p:nvSpPr>
            <p:spPr>
              <a:xfrm>
                <a:off x="119006" y="3556000"/>
                <a:ext cx="6617074" cy="369332"/>
              </a:xfrm>
              <a:prstGeom prst="rect">
                <a:avLst/>
              </a:prstGeom>
              <a:noFill/>
            </p:spPr>
            <p:txBody>
              <a:bodyPr wrap="square" lIns="0" tIns="0" rIns="0" bIns="0" rtlCol="0">
                <a:spAutoFit/>
              </a:bodyPr>
              <a:lstStyle/>
              <a:p>
                <a:r>
                  <a:rPr lang="en-US" sz="1200"/>
                  <a:t>The algorithm will take the training data set as input and will search a function </a:t>
                </a:r>
                <a14:m>
                  <m:oMath xmlns:m="http://schemas.openxmlformats.org/officeDocument/2006/math">
                    <m:r>
                      <a:rPr lang="en-US" sz="1200" b="0" i="1" smtClean="0">
                        <a:latin typeface="Cambria Math" panose="02040503050406030204" pitchFamily="18" charset="0"/>
                      </a:rPr>
                      <m:t>h</m:t>
                    </m:r>
                    <m:r>
                      <a:rPr lang="en-US" sz="1200" b="0" i="1" smtClean="0">
                        <a:latin typeface="Cambria Math" panose="02040503050406030204" pitchFamily="18" charset="0"/>
                      </a:rPr>
                      <m:t>()</m:t>
                    </m:r>
                  </m:oMath>
                </a14:m>
                <a:r>
                  <a:rPr lang="en-US" sz="1200"/>
                  <a:t> (a.k.a. predictive model ) minimizing the loss function </a:t>
                </a:r>
                <a14:m>
                  <m:oMath xmlns:m="http://schemas.openxmlformats.org/officeDocument/2006/math">
                    <m:r>
                      <a:rPr lang="en-US" sz="1200" b="0" i="1" smtClean="0">
                        <a:latin typeface="Cambria Math" panose="02040503050406030204" pitchFamily="18" charset="0"/>
                      </a:rPr>
                      <m:t>𝐿</m:t>
                    </m:r>
                    <m:r>
                      <a:rPr lang="en-US" sz="1200" b="0" i="1" smtClean="0">
                        <a:latin typeface="Cambria Math" panose="02040503050406030204" pitchFamily="18" charset="0"/>
                      </a:rPr>
                      <m:t>(.,.)</m:t>
                    </m:r>
                  </m:oMath>
                </a14:m>
                <a:r>
                  <a:rPr lang="en-US" sz="1200"/>
                  <a:t> computed on the training set.</a:t>
                </a:r>
              </a:p>
            </p:txBody>
          </p:sp>
        </mc:Choice>
        <mc:Fallback xmlns="">
          <p:sp>
            <p:nvSpPr>
              <p:cNvPr id="9" name="TextBox 8">
                <a:extLst>
                  <a:ext uri="{FF2B5EF4-FFF2-40B4-BE49-F238E27FC236}">
                    <a16:creationId xmlns:a16="http://schemas.microsoft.com/office/drawing/2014/main" id="{17CA7730-235C-4462-8DB8-563CE5B65728}"/>
                  </a:ext>
                </a:extLst>
              </p:cNvPr>
              <p:cNvSpPr txBox="1">
                <a:spLocks noRot="1" noChangeAspect="1" noMove="1" noResize="1" noEditPoints="1" noAdjustHandles="1" noChangeArrowheads="1" noChangeShapeType="1" noTextEdit="1"/>
              </p:cNvSpPr>
              <p:nvPr/>
            </p:nvSpPr>
            <p:spPr>
              <a:xfrm>
                <a:off x="119006" y="3556000"/>
                <a:ext cx="6617074" cy="369332"/>
              </a:xfrm>
              <a:prstGeom prst="rect">
                <a:avLst/>
              </a:prstGeom>
              <a:blipFill>
                <a:blip r:embed="rId3"/>
                <a:stretch>
                  <a:fillRect l="-1475" t="-14754" b="-2295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72DAF99-D8B3-4141-89A3-F274E72BF890}"/>
              </a:ext>
            </a:extLst>
          </p:cNvPr>
          <p:cNvSpPr/>
          <p:nvPr/>
        </p:nvSpPr>
        <p:spPr>
          <a:xfrm>
            <a:off x="3602030" y="4101347"/>
            <a:ext cx="4614957" cy="543513"/>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This definition is not complete and will be updated in some slides!</a:t>
            </a:r>
          </a:p>
        </p:txBody>
      </p:sp>
      <p:sp>
        <p:nvSpPr>
          <p:cNvPr id="7" name="Rectangle 6">
            <a:extLst>
              <a:ext uri="{FF2B5EF4-FFF2-40B4-BE49-F238E27FC236}">
                <a16:creationId xmlns:a16="http://schemas.microsoft.com/office/drawing/2014/main" id="{64A7A817-EB78-4006-AC05-415929555457}"/>
              </a:ext>
            </a:extLst>
          </p:cNvPr>
          <p:cNvSpPr/>
          <p:nvPr/>
        </p:nvSpPr>
        <p:spPr>
          <a:xfrm>
            <a:off x="407773" y="4781247"/>
            <a:ext cx="884978" cy="17583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AB56A2-F0B5-4A91-AB1C-BB6043CB6BDB}"/>
              </a:ext>
            </a:extLst>
          </p:cNvPr>
          <p:cNvSpPr/>
          <p:nvPr/>
        </p:nvSpPr>
        <p:spPr>
          <a:xfrm>
            <a:off x="6570705" y="4707924"/>
            <a:ext cx="2187146" cy="249157"/>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46783DE-F97A-4A89-9D80-2A61D67A3F8B}"/>
              </a:ext>
            </a:extLst>
          </p:cNvPr>
          <p:cNvSpPr/>
          <p:nvPr/>
        </p:nvSpPr>
        <p:spPr>
          <a:xfrm>
            <a:off x="213996" y="1586494"/>
            <a:ext cx="914400" cy="914400"/>
          </a:xfrm>
          <a:prstGeom prst="ellipse">
            <a:avLst/>
          </a:prstGeom>
          <a:solidFill>
            <a:srgbClr val="F0879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Training Data</a:t>
            </a:r>
          </a:p>
        </p:txBody>
      </p:sp>
      <p:cxnSp>
        <p:nvCxnSpPr>
          <p:cNvPr id="11" name="Straight Arrow Connector 10">
            <a:extLst>
              <a:ext uri="{FF2B5EF4-FFF2-40B4-BE49-F238E27FC236}">
                <a16:creationId xmlns:a16="http://schemas.microsoft.com/office/drawing/2014/main" id="{72A9FAAF-4947-466E-906B-FDCE674799EA}"/>
              </a:ext>
            </a:extLst>
          </p:cNvPr>
          <p:cNvCxnSpPr>
            <a:cxnSpLocks/>
            <a:stCxn id="6" idx="6"/>
          </p:cNvCxnSpPr>
          <p:nvPr/>
        </p:nvCxnSpPr>
        <p:spPr>
          <a:xfrm>
            <a:off x="1128396" y="2043694"/>
            <a:ext cx="16989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5EAFC59-5882-47F3-807E-371F5309B8CC}"/>
                  </a:ext>
                </a:extLst>
              </p:cNvPr>
              <p:cNvSpPr/>
              <p:nvPr/>
            </p:nvSpPr>
            <p:spPr>
              <a:xfrm>
                <a:off x="1292751" y="2043694"/>
                <a:ext cx="1320909" cy="341366"/>
              </a:xfrm>
              <a:prstGeom prst="rect">
                <a:avLst/>
              </a:prstGeom>
              <a:solidFill>
                <a:srgbClr val="9FBA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Learning algorithm</a:t>
                </a:r>
              </a:p>
              <a:p>
                <a:pPr algn="ctr"/>
                <a:r>
                  <a:rPr lang="en-US" sz="1050"/>
                  <a:t>Minimize </a:t>
                </a:r>
                <a14:m>
                  <m:oMath xmlns:m="http://schemas.openxmlformats.org/officeDocument/2006/math">
                    <m:r>
                      <a:rPr lang="en-US" sz="1050" b="0" i="1" smtClean="0">
                        <a:latin typeface="Cambria Math" panose="02040503050406030204" pitchFamily="18" charset="0"/>
                      </a:rPr>
                      <m:t>𝐿</m:t>
                    </m:r>
                    <m:r>
                      <a:rPr lang="en-US" sz="1050" b="0" i="1" smtClean="0">
                        <a:latin typeface="Cambria Math" panose="02040503050406030204" pitchFamily="18" charset="0"/>
                      </a:rPr>
                      <m:t>(.,.)</m:t>
                    </m:r>
                  </m:oMath>
                </a14:m>
                <a:endParaRPr lang="en-US" sz="1050"/>
              </a:p>
            </p:txBody>
          </p:sp>
        </mc:Choice>
        <mc:Fallback xmlns="">
          <p:sp>
            <p:nvSpPr>
              <p:cNvPr id="12" name="Rectangle 11">
                <a:extLst>
                  <a:ext uri="{FF2B5EF4-FFF2-40B4-BE49-F238E27FC236}">
                    <a16:creationId xmlns:a16="http://schemas.microsoft.com/office/drawing/2014/main" id="{55EAFC59-5882-47F3-807E-371F5309B8CC}"/>
                  </a:ext>
                </a:extLst>
              </p:cNvPr>
              <p:cNvSpPr>
                <a:spLocks noRot="1" noChangeAspect="1" noMove="1" noResize="1" noEditPoints="1" noAdjustHandles="1" noChangeArrowheads="1" noChangeShapeType="1" noTextEdit="1"/>
              </p:cNvSpPr>
              <p:nvPr/>
            </p:nvSpPr>
            <p:spPr>
              <a:xfrm>
                <a:off x="1292751" y="2043694"/>
                <a:ext cx="1320909" cy="341366"/>
              </a:xfrm>
              <a:prstGeom prst="rect">
                <a:avLst/>
              </a:prstGeom>
              <a:blipFill>
                <a:blip r:embed="rId4"/>
                <a:stretch>
                  <a:fillRect t="-8929" b="-21429"/>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7FBCCF41-7E04-4683-A3EE-060E9DE3F653}"/>
                  </a:ext>
                </a:extLst>
              </p:cNvPr>
              <p:cNvSpPr/>
              <p:nvPr/>
            </p:nvSpPr>
            <p:spPr>
              <a:xfrm>
                <a:off x="2827020" y="1679337"/>
                <a:ext cx="1013460" cy="731719"/>
              </a:xfrm>
              <a:prstGeom prst="roundRect">
                <a:avLst/>
              </a:prstGeom>
              <a:solidFill>
                <a:srgbClr val="F5AF8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1">
                    <a:latin typeface="Cambria Math" panose="02040503050406030204" pitchFamily="18" charset="0"/>
                  </a:rPr>
                  <a:t>Predictive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m:oMathPara>
                </a14:m>
                <a:endParaRPr lang="en-US"/>
              </a:p>
            </p:txBody>
          </p:sp>
        </mc:Choice>
        <mc:Fallback xmlns="">
          <p:sp>
            <p:nvSpPr>
              <p:cNvPr id="13" name="Rectangle: Rounded Corners 12">
                <a:extLst>
                  <a:ext uri="{FF2B5EF4-FFF2-40B4-BE49-F238E27FC236}">
                    <a16:creationId xmlns:a16="http://schemas.microsoft.com/office/drawing/2014/main" id="{7FBCCF41-7E04-4683-A3EE-060E9DE3F653}"/>
                  </a:ext>
                </a:extLst>
              </p:cNvPr>
              <p:cNvSpPr>
                <a:spLocks noRot="1" noChangeAspect="1" noMove="1" noResize="1" noEditPoints="1" noAdjustHandles="1" noChangeArrowheads="1" noChangeShapeType="1" noTextEdit="1"/>
              </p:cNvSpPr>
              <p:nvPr/>
            </p:nvSpPr>
            <p:spPr>
              <a:xfrm>
                <a:off x="2827020" y="1679337"/>
                <a:ext cx="1013460" cy="731719"/>
              </a:xfrm>
              <a:prstGeom prst="roundRect">
                <a:avLst/>
              </a:prstGeom>
              <a:blipFill>
                <a:blip r:embed="rId5"/>
                <a:stretch>
                  <a:fillRect b="-2479"/>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77442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FA8DD9-44BF-46A3-980D-20FF07633FE0}"/>
              </a:ext>
            </a:extLst>
          </p:cNvPr>
          <p:cNvSpPr>
            <a:spLocks noGrp="1"/>
          </p:cNvSpPr>
          <p:nvPr>
            <p:ph type="title"/>
          </p:nvPr>
        </p:nvSpPr>
        <p:spPr/>
        <p:txBody>
          <a:bodyPr>
            <a:normAutofit/>
          </a:bodyPr>
          <a:lstStyle/>
          <a:p>
            <a:r>
              <a:rPr lang="en-US"/>
              <a:t>LINEAR REGRESSION is Machine learning!</a:t>
            </a:r>
          </a:p>
        </p:txBody>
      </p:sp>
      <p:pic>
        <p:nvPicPr>
          <p:cNvPr id="4" name="Picture 2" descr="Résultat de recherche d'images pour &quot;courbe de tendance&quot;">
            <a:extLst>
              <a:ext uri="{FF2B5EF4-FFF2-40B4-BE49-F238E27FC236}">
                <a16:creationId xmlns:a16="http://schemas.microsoft.com/office/drawing/2014/main" id="{88D6F5B0-7E68-4306-B2A5-098D25CF7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40" y="918410"/>
            <a:ext cx="4113358" cy="22724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9477067-0DAE-4BFF-868D-CB5FDE1E5363}"/>
              </a:ext>
            </a:extLst>
          </p:cNvPr>
          <p:cNvSpPr/>
          <p:nvPr/>
        </p:nvSpPr>
        <p:spPr>
          <a:xfrm>
            <a:off x="407773" y="4781247"/>
            <a:ext cx="884978" cy="17583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B88772-E859-4241-A32C-780FC7B5DF42}"/>
              </a:ext>
            </a:extLst>
          </p:cNvPr>
          <p:cNvSpPr/>
          <p:nvPr/>
        </p:nvSpPr>
        <p:spPr>
          <a:xfrm>
            <a:off x="6570705" y="4707924"/>
            <a:ext cx="2187146" cy="249157"/>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B6FDAD-F1FA-48DC-B98E-0306C4AB9A65}"/>
              </a:ext>
            </a:extLst>
          </p:cNvPr>
          <p:cNvPicPr>
            <a:picLocks noChangeAspect="1"/>
          </p:cNvPicPr>
          <p:nvPr/>
        </p:nvPicPr>
        <p:blipFill>
          <a:blip r:embed="rId3"/>
          <a:stretch>
            <a:fillRect/>
          </a:stretch>
        </p:blipFill>
        <p:spPr>
          <a:xfrm>
            <a:off x="3984811" y="3698632"/>
            <a:ext cx="3871409" cy="1170532"/>
          </a:xfrm>
          <a:prstGeom prst="rect">
            <a:avLst/>
          </a:prstGeom>
        </p:spPr>
      </p:pic>
    </p:spTree>
    <p:extLst>
      <p:ext uri="{BB962C8B-B14F-4D97-AF65-F5344CB8AC3E}">
        <p14:creationId xmlns:p14="http://schemas.microsoft.com/office/powerpoint/2010/main" val="80407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5B407E-1CE4-44FF-970D-1138549537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575" b="49453"/>
          <a:stretch/>
        </p:blipFill>
        <p:spPr bwMode="auto">
          <a:xfrm>
            <a:off x="870438" y="1283595"/>
            <a:ext cx="3455377" cy="2576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39420C36-4485-4EE6-8C67-D191C9926837}"/>
              </a:ext>
            </a:extLst>
          </p:cNvPr>
          <p:cNvSpPr txBox="1"/>
          <p:nvPr/>
        </p:nvSpPr>
        <p:spPr>
          <a:xfrm>
            <a:off x="4741333" y="470795"/>
            <a:ext cx="3532229" cy="3370153"/>
          </a:xfrm>
          <a:prstGeom prst="rect">
            <a:avLst/>
          </a:prstGeom>
          <a:noFill/>
        </p:spPr>
        <p:txBody>
          <a:bodyPr wrap="square">
            <a:spAutoFit/>
          </a:bodyPr>
          <a:lstStyle/>
          <a:p>
            <a:pPr marL="285750" indent="-285750">
              <a:buFont typeface="Arial" panose="020B0604020202020204" pitchFamily="34" charset="0"/>
              <a:buChar char="•"/>
            </a:pPr>
            <a:r>
              <a:rPr lang="en-US" sz="1100"/>
              <a:t>Several types of models can be used</a:t>
            </a:r>
          </a:p>
          <a:p>
            <a:pPr marL="628650" lvl="1" indent="-285750">
              <a:buFont typeface="Arial" panose="020B0604020202020204" pitchFamily="34" charset="0"/>
              <a:buChar char="•"/>
            </a:pPr>
            <a:r>
              <a:rPr lang="en-US" sz="1100" err="1"/>
              <a:t>Knn</a:t>
            </a:r>
            <a:r>
              <a:rPr lang="en-US" sz="1100"/>
              <a:t>,</a:t>
            </a:r>
          </a:p>
          <a:p>
            <a:pPr marL="628650" lvl="1" indent="-285750">
              <a:buFont typeface="Arial" panose="020B0604020202020204" pitchFamily="34" charset="0"/>
              <a:buChar char="•"/>
            </a:pPr>
            <a:r>
              <a:rPr lang="en-US" sz="1100"/>
              <a:t>Naïve Bayes</a:t>
            </a:r>
          </a:p>
          <a:p>
            <a:pPr marL="628650" lvl="1" indent="-285750">
              <a:buFont typeface="Arial" panose="020B0604020202020204" pitchFamily="34" charset="0"/>
              <a:buChar char="•"/>
            </a:pPr>
            <a:r>
              <a:rPr lang="en-US" sz="1100"/>
              <a:t>SVM</a:t>
            </a:r>
          </a:p>
          <a:p>
            <a:pPr marL="628650" lvl="1" indent="-285750">
              <a:buFont typeface="Arial" panose="020B0604020202020204" pitchFamily="34" charset="0"/>
              <a:buChar char="•"/>
            </a:pPr>
            <a:r>
              <a:rPr lang="en-US" sz="1100"/>
              <a:t>…</a:t>
            </a:r>
          </a:p>
          <a:p>
            <a:pPr marL="628650" lvl="1" indent="-285750">
              <a:buFont typeface="Arial" panose="020B0604020202020204" pitchFamily="34" charset="0"/>
              <a:buChar char="•"/>
            </a:pPr>
            <a:endParaRPr lang="en-US" sz="1100"/>
          </a:p>
          <a:p>
            <a:pPr marL="285750" indent="-285750">
              <a:buFont typeface="Arial" panose="020B0604020202020204" pitchFamily="34" charset="0"/>
              <a:buChar char="•"/>
            </a:pPr>
            <a:r>
              <a:rPr lang="en-US" sz="1100"/>
              <a:t>They all have their advantages depending on the type of problem</a:t>
            </a:r>
          </a:p>
          <a:p>
            <a:endParaRPr lang="en-US" sz="1100"/>
          </a:p>
          <a:p>
            <a:pPr marL="285750" indent="-285750">
              <a:buFont typeface="Arial" panose="020B0604020202020204" pitchFamily="34" charset="0"/>
              <a:buChar char="•"/>
            </a:pPr>
            <a:r>
              <a:rPr lang="en-US" sz="1100"/>
              <a:t>Each model type has also hyper parameters to control their “complexity”</a:t>
            </a:r>
          </a:p>
          <a:p>
            <a:pPr marL="285750" indent="-285750">
              <a:buFont typeface="Arial" panose="020B0604020202020204" pitchFamily="34" charset="0"/>
              <a:buChar char="•"/>
            </a:pPr>
            <a:endParaRPr lang="en-US" sz="1100"/>
          </a:p>
          <a:p>
            <a:pPr marL="285750" indent="-285750">
              <a:buFont typeface="Arial" panose="020B0604020202020204" pitchFamily="34" charset="0"/>
              <a:buChar char="•"/>
            </a:pPr>
            <a:r>
              <a:rPr lang="en-US" sz="1100"/>
              <a:t>Roughly speaking:</a:t>
            </a:r>
          </a:p>
          <a:p>
            <a:pPr marL="628650" lvl="1" indent="-285750">
              <a:buFont typeface="Arial" panose="020B0604020202020204" pitchFamily="34" charset="0"/>
              <a:buChar char="•"/>
            </a:pPr>
            <a:r>
              <a:rPr lang="en-US" sz="1100"/>
              <a:t>applying an overly simple model to a complex problem </a:t>
            </a:r>
            <a:r>
              <a:rPr lang="en-US" sz="1100">
                <a:sym typeface="Wingdings" panose="05000000000000000000" pitchFamily="2" charset="2"/>
              </a:rPr>
              <a:t> </a:t>
            </a:r>
            <a:r>
              <a:rPr lang="en-US" sz="1600"/>
              <a:t>underfitting</a:t>
            </a:r>
          </a:p>
          <a:p>
            <a:pPr marL="628650" lvl="1" indent="-285750">
              <a:buFont typeface="Arial" panose="020B0604020202020204" pitchFamily="34" charset="0"/>
              <a:buChar char="•"/>
            </a:pPr>
            <a:endParaRPr lang="en-US" sz="1600"/>
          </a:p>
          <a:p>
            <a:pPr marL="628650" lvl="1" indent="-285750">
              <a:buFont typeface="Arial" panose="020B0604020202020204" pitchFamily="34" charset="0"/>
              <a:buChar char="•"/>
            </a:pPr>
            <a:r>
              <a:rPr lang="en-US" sz="1100"/>
              <a:t>applying an overly complex model to a simple problem </a:t>
            </a:r>
            <a:r>
              <a:rPr lang="en-US" sz="1100">
                <a:sym typeface="Wingdings" panose="05000000000000000000" pitchFamily="2" charset="2"/>
              </a:rPr>
              <a:t> </a:t>
            </a:r>
            <a:r>
              <a:rPr lang="en-US" sz="1600"/>
              <a:t>overfitting</a:t>
            </a:r>
            <a:endParaRPr lang="en-US" sz="1100"/>
          </a:p>
        </p:txBody>
      </p:sp>
      <p:sp>
        <p:nvSpPr>
          <p:cNvPr id="2" name="TextBox 1">
            <a:extLst>
              <a:ext uri="{FF2B5EF4-FFF2-40B4-BE49-F238E27FC236}">
                <a16:creationId xmlns:a16="http://schemas.microsoft.com/office/drawing/2014/main" id="{30225F71-AD8D-41DC-B100-BF6F12B81BF0}"/>
              </a:ext>
            </a:extLst>
          </p:cNvPr>
          <p:cNvSpPr txBox="1"/>
          <p:nvPr/>
        </p:nvSpPr>
        <p:spPr>
          <a:xfrm>
            <a:off x="1028700" y="4279900"/>
            <a:ext cx="7973337" cy="169277"/>
          </a:xfrm>
          <a:prstGeom prst="rect">
            <a:avLst/>
          </a:prstGeom>
          <a:noFill/>
        </p:spPr>
        <p:txBody>
          <a:bodyPr wrap="none" lIns="0" tIns="0" rIns="0" bIns="0" rtlCol="0">
            <a:spAutoFit/>
          </a:bodyPr>
          <a:lstStyle/>
          <a:p>
            <a:r>
              <a:rPr lang="en-US" sz="1100" b="1">
                <a:solidFill>
                  <a:srgbClr val="FF0000"/>
                </a:solidFill>
              </a:rPr>
              <a:t>Warning</a:t>
            </a:r>
            <a:r>
              <a:rPr lang="en-US" sz="1100"/>
              <a:t>: make the distinguish between a </a:t>
            </a:r>
            <a:r>
              <a:rPr lang="en-US" sz="1100" i="1">
                <a:effectLst>
                  <a:outerShdw blurRad="38100" dist="38100" dir="2700000" algn="tl">
                    <a:srgbClr val="000000">
                      <a:alpha val="43137"/>
                    </a:srgbClr>
                  </a:outerShdw>
                </a:effectLst>
              </a:rPr>
              <a:t>type of model </a:t>
            </a:r>
            <a:r>
              <a:rPr lang="en-US" sz="1100"/>
              <a:t>(with its hyperparameters) and a </a:t>
            </a:r>
            <a:r>
              <a:rPr lang="en-US" sz="1100" i="1">
                <a:effectLst>
                  <a:outerShdw blurRad="38100" dist="38100" dir="2700000" algn="tl">
                    <a:srgbClr val="000000">
                      <a:alpha val="43137"/>
                    </a:srgbClr>
                  </a:outerShdw>
                </a:effectLst>
              </a:rPr>
              <a:t>predictive model </a:t>
            </a:r>
            <a:r>
              <a:rPr lang="en-US" sz="1100"/>
              <a:t>(with its parameters).</a:t>
            </a:r>
            <a:endParaRPr lang="en-US" sz="1100" i="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7338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animEffect transition="in" filter="fade">
                                      <p:cBhvr>
                                        <p:cTn id="15" dur="500"/>
                                        <p:tgtEl>
                                          <p:spTgt spid="6">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3" end="13"/>
                                            </p:txEl>
                                          </p:spTgt>
                                        </p:tgtEl>
                                        <p:attrNameLst>
                                          <p:attrName>style.visibility</p:attrName>
                                        </p:attrNameLst>
                                      </p:cBhvr>
                                      <p:to>
                                        <p:strVal val="visible"/>
                                      </p:to>
                                    </p:set>
                                    <p:animEffect transition="in" filter="fade">
                                      <p:cBhvr>
                                        <p:cTn id="18" dur="500"/>
                                        <p:tgtEl>
                                          <p:spTgt spid="6">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1BA10-AD66-4AD2-A9F1-D38560857A40}"/>
              </a:ext>
            </a:extLst>
          </p:cNvPr>
          <p:cNvSpPr>
            <a:spLocks noGrp="1"/>
          </p:cNvSpPr>
          <p:nvPr>
            <p:ph type="title"/>
          </p:nvPr>
        </p:nvSpPr>
        <p:spPr/>
        <p:txBody>
          <a:bodyPr>
            <a:normAutofit/>
          </a:bodyPr>
          <a:lstStyle/>
          <a:p>
            <a:r>
              <a:rPr lang="en-US" sz="2000"/>
              <a:t>Several types of models can be used</a:t>
            </a:r>
            <a:endParaRPr lang="en-US"/>
          </a:p>
        </p:txBody>
      </p:sp>
      <p:pic>
        <p:nvPicPr>
          <p:cNvPr id="4" name="Picture 2" descr="Univariate Logistic Regression: Theoretical Aspects | SpringerLink">
            <a:extLst>
              <a:ext uri="{FF2B5EF4-FFF2-40B4-BE49-F238E27FC236}">
                <a16:creationId xmlns:a16="http://schemas.microsoft.com/office/drawing/2014/main" id="{A086541C-5E36-4643-89A4-BE81BC273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12" y="1761573"/>
            <a:ext cx="2939645" cy="2028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4.4 Decision Tree | Interpretable Machine Learning">
            <a:extLst>
              <a:ext uri="{FF2B5EF4-FFF2-40B4-BE49-F238E27FC236}">
                <a16:creationId xmlns:a16="http://schemas.microsoft.com/office/drawing/2014/main" id="{F89DCF06-64D4-482F-AA19-F50352936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83" y="800930"/>
            <a:ext cx="2666082" cy="19043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 Beginner's Guide to Neural Networks and Deep Learning | Pathmind">
            <a:extLst>
              <a:ext uri="{FF2B5EF4-FFF2-40B4-BE49-F238E27FC236}">
                <a16:creationId xmlns:a16="http://schemas.microsoft.com/office/drawing/2014/main" id="{D9B5BBF8-118F-4C02-B59E-159580187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170" y="3231076"/>
            <a:ext cx="2536382" cy="12314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71194B-9FBA-44BB-9F08-DB5B83F1B2DE}"/>
              </a:ext>
            </a:extLst>
          </p:cNvPr>
          <p:cNvSpPr txBox="1"/>
          <p:nvPr/>
        </p:nvSpPr>
        <p:spPr>
          <a:xfrm>
            <a:off x="1278466" y="1545353"/>
            <a:ext cx="1442703" cy="207749"/>
          </a:xfrm>
          <a:prstGeom prst="rect">
            <a:avLst/>
          </a:prstGeom>
          <a:noFill/>
        </p:spPr>
        <p:txBody>
          <a:bodyPr wrap="none" lIns="0" tIns="0" rIns="0" bIns="0" rtlCol="0">
            <a:spAutoFit/>
          </a:bodyPr>
          <a:lstStyle/>
          <a:p>
            <a:r>
              <a:rPr lang="en-US"/>
              <a:t>Logistic regression</a:t>
            </a:r>
          </a:p>
        </p:txBody>
      </p:sp>
      <p:sp>
        <p:nvSpPr>
          <p:cNvPr id="8" name="TextBox 7">
            <a:extLst>
              <a:ext uri="{FF2B5EF4-FFF2-40B4-BE49-F238E27FC236}">
                <a16:creationId xmlns:a16="http://schemas.microsoft.com/office/drawing/2014/main" id="{E18978C0-CB10-46D9-94CD-BCD9EE2C81D7}"/>
              </a:ext>
            </a:extLst>
          </p:cNvPr>
          <p:cNvSpPr txBox="1"/>
          <p:nvPr/>
        </p:nvSpPr>
        <p:spPr>
          <a:xfrm>
            <a:off x="7272867" y="1841816"/>
            <a:ext cx="1058047" cy="207749"/>
          </a:xfrm>
          <a:prstGeom prst="rect">
            <a:avLst/>
          </a:prstGeom>
          <a:noFill/>
        </p:spPr>
        <p:txBody>
          <a:bodyPr wrap="none" lIns="0" tIns="0" rIns="0" bIns="0" rtlCol="0">
            <a:spAutoFit/>
          </a:bodyPr>
          <a:lstStyle/>
          <a:p>
            <a:r>
              <a:rPr lang="en-US"/>
              <a:t>Decision Tree</a:t>
            </a:r>
          </a:p>
        </p:txBody>
      </p:sp>
      <p:sp>
        <p:nvSpPr>
          <p:cNvPr id="9" name="TextBox 8">
            <a:extLst>
              <a:ext uri="{FF2B5EF4-FFF2-40B4-BE49-F238E27FC236}">
                <a16:creationId xmlns:a16="http://schemas.microsoft.com/office/drawing/2014/main" id="{540ABBDD-FAF2-4B9D-8569-71F22FBDD0ED}"/>
              </a:ext>
            </a:extLst>
          </p:cNvPr>
          <p:cNvSpPr txBox="1"/>
          <p:nvPr/>
        </p:nvSpPr>
        <p:spPr>
          <a:xfrm>
            <a:off x="7378697" y="3479800"/>
            <a:ext cx="846386" cy="207749"/>
          </a:xfrm>
          <a:prstGeom prst="rect">
            <a:avLst/>
          </a:prstGeom>
          <a:noFill/>
        </p:spPr>
        <p:txBody>
          <a:bodyPr wrap="none" lIns="0" tIns="0" rIns="0" bIns="0" rtlCol="0">
            <a:spAutoFit/>
          </a:bodyPr>
          <a:lstStyle/>
          <a:p>
            <a:r>
              <a:rPr lang="en-US"/>
              <a:t>Perceptron</a:t>
            </a:r>
          </a:p>
        </p:txBody>
      </p:sp>
    </p:spTree>
    <p:extLst>
      <p:ext uri="{BB962C8B-B14F-4D97-AF65-F5344CB8AC3E}">
        <p14:creationId xmlns:p14="http://schemas.microsoft.com/office/powerpoint/2010/main" val="116006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98D59B-979F-1118-58B7-6FB6441E74B5}"/>
              </a:ext>
            </a:extLst>
          </p:cNvPr>
          <p:cNvSpPr>
            <a:spLocks noGrp="1"/>
          </p:cNvSpPr>
          <p:nvPr>
            <p:ph type="title"/>
          </p:nvPr>
        </p:nvSpPr>
        <p:spPr/>
        <p:txBody>
          <a:bodyPr/>
          <a:lstStyle/>
          <a:p>
            <a:r>
              <a:rPr lang="en-US"/>
              <a:t>Definitions</a:t>
            </a:r>
            <a:endParaRPr lang="en-US" sz="2800"/>
          </a:p>
        </p:txBody>
      </p:sp>
      <p:sp>
        <p:nvSpPr>
          <p:cNvPr id="3" name="Date Placeholder 2">
            <a:extLst>
              <a:ext uri="{FF2B5EF4-FFF2-40B4-BE49-F238E27FC236}">
                <a16:creationId xmlns:a16="http://schemas.microsoft.com/office/drawing/2014/main" id="{B1FD07B6-A293-4D5A-91C5-925339A1EC91}"/>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38B38E29-075D-476B-952B-CFEC105DFD40}"/>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675716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éviter l'overfitting ? Voici les 7 méthodes à connaître">
            <a:extLst>
              <a:ext uri="{FF2B5EF4-FFF2-40B4-BE49-F238E27FC236}">
                <a16:creationId xmlns:a16="http://schemas.microsoft.com/office/drawing/2014/main" id="{3A96946F-59C9-475A-8276-BF8002052C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14341" y="1072661"/>
            <a:ext cx="5715318" cy="1986073"/>
          </a:xfrm>
          <a:prstGeom prst="rect">
            <a:avLst/>
          </a:prstGeom>
          <a:solidFill>
            <a:srgbClr val="FFFFFF"/>
          </a:solidFill>
        </p:spPr>
      </p:pic>
      <p:sp>
        <p:nvSpPr>
          <p:cNvPr id="4" name="TextBox 3">
            <a:extLst>
              <a:ext uri="{FF2B5EF4-FFF2-40B4-BE49-F238E27FC236}">
                <a16:creationId xmlns:a16="http://schemas.microsoft.com/office/drawing/2014/main" id="{59E42F61-4A92-427D-A33D-9DCBA6FC09B1}"/>
              </a:ext>
            </a:extLst>
          </p:cNvPr>
          <p:cNvSpPr txBox="1"/>
          <p:nvPr/>
        </p:nvSpPr>
        <p:spPr>
          <a:xfrm>
            <a:off x="171025" y="864912"/>
            <a:ext cx="2779607" cy="207749"/>
          </a:xfrm>
          <a:prstGeom prst="rect">
            <a:avLst/>
          </a:prstGeom>
          <a:noFill/>
        </p:spPr>
        <p:txBody>
          <a:bodyPr wrap="none" lIns="0" tIns="0" rIns="0" bIns="0" rtlCol="0">
            <a:spAutoFit/>
          </a:bodyPr>
          <a:lstStyle/>
          <a:p>
            <a:r>
              <a:rPr lang="en-US"/>
              <a:t>The dot points are the training data </a:t>
            </a:r>
          </a:p>
        </p:txBody>
      </p:sp>
      <p:cxnSp>
        <p:nvCxnSpPr>
          <p:cNvPr id="6" name="Straight Arrow Connector 5">
            <a:extLst>
              <a:ext uri="{FF2B5EF4-FFF2-40B4-BE49-F238E27FC236}">
                <a16:creationId xmlns:a16="http://schemas.microsoft.com/office/drawing/2014/main" id="{D1D33534-506B-4571-BB76-D0296124F0CD}"/>
              </a:ext>
            </a:extLst>
          </p:cNvPr>
          <p:cNvCxnSpPr/>
          <p:nvPr/>
        </p:nvCxnSpPr>
        <p:spPr>
          <a:xfrm flipV="1">
            <a:off x="5350933" y="2690911"/>
            <a:ext cx="516467"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F52C35-F6B2-4797-A16A-B0F6FB3B3651}"/>
                  </a:ext>
                </a:extLst>
              </p:cNvPr>
              <p:cNvSpPr txBox="1"/>
              <p:nvPr/>
            </p:nvSpPr>
            <p:spPr>
              <a:xfrm>
                <a:off x="3829474" y="3605311"/>
                <a:ext cx="4572000" cy="854080"/>
              </a:xfrm>
              <a:prstGeom prst="rect">
                <a:avLst/>
              </a:prstGeom>
              <a:noFill/>
            </p:spPr>
            <p:txBody>
              <a:bodyPr wrap="square">
                <a:spAutoFit/>
              </a:bodyPr>
              <a:lstStyle/>
              <a:p>
                <a:r>
                  <a:rPr lang="en-US" sz="1400">
                    <a:solidFill>
                      <a:srgbClr val="FF0000"/>
                    </a:solidFill>
                  </a:rPr>
                  <a:t>This function minimize </a:t>
                </a:r>
                <a14:m>
                  <m:oMath xmlns:m="http://schemas.openxmlformats.org/officeDocument/2006/math">
                    <m:r>
                      <a:rPr lang="fr-FR" sz="1400" b="0" i="1" smtClean="0">
                        <a:solidFill>
                          <a:srgbClr val="FF0000"/>
                        </a:solidFill>
                        <a:latin typeface="Cambria Math"/>
                      </a:rPr>
                      <m:t>𝐿</m:t>
                    </m:r>
                    <m:r>
                      <a:rPr lang="fr-FR" sz="1400" b="0" i="1" smtClean="0">
                        <a:solidFill>
                          <a:srgbClr val="FF0000"/>
                        </a:solidFill>
                        <a:latin typeface="Cambria Math"/>
                      </a:rPr>
                      <m:t>(</m:t>
                    </m:r>
                    <m:sSub>
                      <m:sSubPr>
                        <m:ctrlPr>
                          <a:rPr lang="fr-FR" sz="1400" i="1" smtClean="0">
                            <a:solidFill>
                              <a:srgbClr val="FF0000"/>
                            </a:solidFill>
                            <a:latin typeface="Cambria Math" panose="02040503050406030204" pitchFamily="18" charset="0"/>
                          </a:rPr>
                        </m:ctrlPr>
                      </m:sSubPr>
                      <m:e>
                        <m:r>
                          <a:rPr lang="fr-FR" sz="1400" b="0" i="1" smtClean="0">
                            <a:solidFill>
                              <a:srgbClr val="FF0000"/>
                            </a:solidFill>
                            <a:latin typeface="Cambria Math"/>
                          </a:rPr>
                          <m:t>𝑦</m:t>
                        </m:r>
                      </m:e>
                      <m:sub>
                        <m:r>
                          <a:rPr lang="fr-FR" sz="1400" b="0" i="1" smtClean="0">
                            <a:solidFill>
                              <a:srgbClr val="FF0000"/>
                            </a:solidFill>
                            <a:latin typeface="Cambria Math"/>
                          </a:rPr>
                          <m:t>𝑖</m:t>
                        </m:r>
                      </m:sub>
                    </m:sSub>
                    <m:r>
                      <a:rPr lang="fr-FR" sz="1400" b="0" i="1" smtClean="0">
                        <a:solidFill>
                          <a:srgbClr val="FF0000"/>
                        </a:solidFill>
                        <a:latin typeface="Cambria Math"/>
                      </a:rPr>
                      <m:t>,</m:t>
                    </m:r>
                    <m:acc>
                      <m:accPr>
                        <m:chr m:val="̂"/>
                        <m:ctrlPr>
                          <a:rPr lang="fr-FR" sz="1400" i="1" smtClean="0">
                            <a:solidFill>
                              <a:srgbClr val="FF0000"/>
                            </a:solidFill>
                            <a:latin typeface="Cambria Math" panose="02040503050406030204" pitchFamily="18" charset="0"/>
                          </a:rPr>
                        </m:ctrlPr>
                      </m:accPr>
                      <m:e>
                        <m:sSub>
                          <m:sSubPr>
                            <m:ctrlPr>
                              <a:rPr lang="fr-FR" sz="1400" i="1">
                                <a:solidFill>
                                  <a:srgbClr val="FF0000"/>
                                </a:solidFill>
                                <a:latin typeface="Cambria Math" panose="02040503050406030204" pitchFamily="18" charset="0"/>
                              </a:rPr>
                            </m:ctrlPr>
                          </m:sSubPr>
                          <m:e>
                            <m:r>
                              <a:rPr lang="fr-FR" sz="1400" b="0" i="1">
                                <a:solidFill>
                                  <a:srgbClr val="FF0000"/>
                                </a:solidFill>
                                <a:latin typeface="Cambria Math"/>
                              </a:rPr>
                              <m:t>𝑦</m:t>
                            </m:r>
                          </m:e>
                          <m:sub>
                            <m:r>
                              <a:rPr lang="fr-FR" sz="1400" b="0" i="1">
                                <a:solidFill>
                                  <a:srgbClr val="FF0000"/>
                                </a:solidFill>
                                <a:latin typeface="Cambria Math"/>
                              </a:rPr>
                              <m:t>𝑖</m:t>
                            </m:r>
                          </m:sub>
                        </m:sSub>
                      </m:e>
                    </m:acc>
                    <m:r>
                      <a:rPr lang="fr-FR" sz="1400" b="0" i="1" smtClean="0">
                        <a:solidFill>
                          <a:srgbClr val="FF0000"/>
                        </a:solidFill>
                        <a:latin typeface="Cambria Math"/>
                      </a:rPr>
                      <m:t>)</m:t>
                    </m:r>
                  </m:oMath>
                </a14:m>
                <a:r>
                  <a:rPr lang="en-US">
                    <a:solidFill>
                      <a:srgbClr val="FF0000"/>
                    </a:solidFill>
                  </a:rPr>
                  <a:t> !</a:t>
                </a:r>
              </a:p>
              <a:p>
                <a:endParaRPr lang="en-US"/>
              </a:p>
              <a:p>
                <a:r>
                  <a:rPr lang="en-US" sz="1100">
                    <a:sym typeface="Wingdings" panose="05000000000000000000" pitchFamily="2" charset="2"/>
                  </a:rPr>
                  <a:t> trying to minimize the error on the training set is therefore not a “sufficient” criterion.</a:t>
                </a:r>
                <a:endParaRPr lang="en-US" sz="1100"/>
              </a:p>
            </p:txBody>
          </p:sp>
        </mc:Choice>
        <mc:Fallback xmlns="">
          <p:sp>
            <p:nvSpPr>
              <p:cNvPr id="9" name="TextBox 8">
                <a:extLst>
                  <a:ext uri="{FF2B5EF4-FFF2-40B4-BE49-F238E27FC236}">
                    <a16:creationId xmlns:a16="http://schemas.microsoft.com/office/drawing/2014/main" id="{F8F52C35-F6B2-4797-A16A-B0F6FB3B3651}"/>
                  </a:ext>
                </a:extLst>
              </p:cNvPr>
              <p:cNvSpPr txBox="1">
                <a:spLocks noRot="1" noChangeAspect="1" noMove="1" noResize="1" noEditPoints="1" noAdjustHandles="1" noChangeArrowheads="1" noChangeShapeType="1" noTextEdit="1"/>
              </p:cNvSpPr>
              <p:nvPr/>
            </p:nvSpPr>
            <p:spPr>
              <a:xfrm>
                <a:off x="3829474" y="3605311"/>
                <a:ext cx="4572000" cy="854080"/>
              </a:xfrm>
              <a:prstGeom prst="rect">
                <a:avLst/>
              </a:prstGeom>
              <a:blipFill>
                <a:blip r:embed="rId3"/>
                <a:stretch>
                  <a:fillRect l="-400" t="-709" b="-354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FC9CF5A-5DF9-4D4E-A41B-D3C12FF0DCD2}"/>
              </a:ext>
            </a:extLst>
          </p:cNvPr>
          <p:cNvSpPr txBox="1"/>
          <p:nvPr/>
        </p:nvSpPr>
        <p:spPr>
          <a:xfrm>
            <a:off x="304800" y="3605311"/>
            <a:ext cx="2512059" cy="830997"/>
          </a:xfrm>
          <a:prstGeom prst="rect">
            <a:avLst/>
          </a:prstGeom>
          <a:noFill/>
        </p:spPr>
        <p:txBody>
          <a:bodyPr wrap="square" lIns="0" tIns="0" rIns="0" bIns="0" rtlCol="0">
            <a:spAutoFit/>
          </a:bodyPr>
          <a:lstStyle/>
          <a:p>
            <a:r>
              <a:rPr lang="en-US"/>
              <a:t>Question for you:</a:t>
            </a:r>
          </a:p>
          <a:p>
            <a:r>
              <a:rPr lang="en-US"/>
              <a:t>do you have any idea how to avoid overfitting? </a:t>
            </a:r>
          </a:p>
          <a:p>
            <a:endParaRPr lang="en-US"/>
          </a:p>
        </p:txBody>
      </p:sp>
      <p:sp>
        <p:nvSpPr>
          <p:cNvPr id="11" name="Title 2">
            <a:extLst>
              <a:ext uri="{FF2B5EF4-FFF2-40B4-BE49-F238E27FC236}">
                <a16:creationId xmlns:a16="http://schemas.microsoft.com/office/drawing/2014/main" id="{19313BFD-AB79-4A80-963E-567634791D61}"/>
              </a:ext>
            </a:extLst>
          </p:cNvPr>
          <p:cNvSpPr>
            <a:spLocks noGrp="1"/>
          </p:cNvSpPr>
          <p:nvPr>
            <p:ph type="title"/>
          </p:nvPr>
        </p:nvSpPr>
        <p:spPr>
          <a:xfrm>
            <a:off x="457200" y="206375"/>
            <a:ext cx="8229600" cy="421159"/>
          </a:xfrm>
        </p:spPr>
        <p:txBody>
          <a:bodyPr>
            <a:normAutofit/>
          </a:bodyPr>
          <a:lstStyle/>
          <a:p>
            <a:r>
              <a:rPr lang="en-US"/>
              <a:t>Underfitting &amp; overfitting</a:t>
            </a:r>
          </a:p>
        </p:txBody>
      </p:sp>
    </p:spTree>
    <p:extLst>
      <p:ext uri="{BB962C8B-B14F-4D97-AF65-F5344CB8AC3E}">
        <p14:creationId xmlns:p14="http://schemas.microsoft.com/office/powerpoint/2010/main" val="341301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5FF358-4B85-41E0-8D54-66F06559ECB2}"/>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AB86BB5B-FC32-4A52-BF02-329BA34C0296}"/>
              </a:ext>
            </a:extLst>
          </p:cNvPr>
          <p:cNvSpPr>
            <a:spLocks noGrp="1"/>
          </p:cNvSpPr>
          <p:nvPr>
            <p:ph type="ftr" sz="quarter" idx="11"/>
          </p:nvPr>
        </p:nvSpPr>
        <p:spPr/>
        <p:txBody>
          <a:bodyPr/>
          <a:lstStyle/>
          <a:p>
            <a:r>
              <a:rPr lang="en-GB" noProof="1"/>
              <a:t>AI-ML-Big Data  | WL Labs | CTO | Internal | © Worldline</a:t>
            </a:r>
          </a:p>
        </p:txBody>
      </p:sp>
      <p:sp>
        <p:nvSpPr>
          <p:cNvPr id="6" name="Rectangle 5">
            <a:extLst>
              <a:ext uri="{FF2B5EF4-FFF2-40B4-BE49-F238E27FC236}">
                <a16:creationId xmlns:a16="http://schemas.microsoft.com/office/drawing/2014/main" id="{403C3EDC-BAEF-4998-AD78-8731CA4FEE82}"/>
              </a:ext>
            </a:extLst>
          </p:cNvPr>
          <p:cNvSpPr/>
          <p:nvPr/>
        </p:nvSpPr>
        <p:spPr>
          <a:xfrm>
            <a:off x="2056032" y="583384"/>
            <a:ext cx="3451225" cy="330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Full dataset</a:t>
            </a:r>
          </a:p>
        </p:txBody>
      </p:sp>
      <p:pic>
        <p:nvPicPr>
          <p:cNvPr id="7" name="Picture 2" descr="About Train, Validation and Test Sets in Machine Learning | by Tarang Shah  | Towards Data Science">
            <a:extLst>
              <a:ext uri="{FF2B5EF4-FFF2-40B4-BE49-F238E27FC236}">
                <a16:creationId xmlns:a16="http://schemas.microsoft.com/office/drawing/2014/main" id="{F4E6FFB1-9EA6-4D62-9667-08A8C84B25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200"/>
          <a:stretch/>
        </p:blipFill>
        <p:spPr bwMode="auto">
          <a:xfrm>
            <a:off x="2056032" y="1759377"/>
            <a:ext cx="3540240" cy="103822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Down 7">
            <a:extLst>
              <a:ext uri="{FF2B5EF4-FFF2-40B4-BE49-F238E27FC236}">
                <a16:creationId xmlns:a16="http://schemas.microsoft.com/office/drawing/2014/main" id="{F1EB8A3F-8E42-4EB3-9205-2E30262DB6A9}"/>
              </a:ext>
            </a:extLst>
          </p:cNvPr>
          <p:cNvSpPr/>
          <p:nvPr/>
        </p:nvSpPr>
        <p:spPr>
          <a:xfrm>
            <a:off x="3511550" y="998445"/>
            <a:ext cx="406051" cy="728377"/>
          </a:xfrm>
          <a:prstGeom prst="down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1EB0F7C4-A3F8-9D0A-8410-00231F7A755A}"/>
              </a:ext>
            </a:extLst>
          </p:cNvPr>
          <p:cNvCxnSpPr>
            <a:cxnSpLocks/>
          </p:cNvCxnSpPr>
          <p:nvPr/>
        </p:nvCxnSpPr>
        <p:spPr>
          <a:xfrm flipV="1">
            <a:off x="2948390" y="2806047"/>
            <a:ext cx="251297" cy="257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2">
            <a:extLst>
              <a:ext uri="{FF2B5EF4-FFF2-40B4-BE49-F238E27FC236}">
                <a16:creationId xmlns:a16="http://schemas.microsoft.com/office/drawing/2014/main" id="{12024E7F-BF99-174D-244D-CDD70D7D8CC1}"/>
              </a:ext>
            </a:extLst>
          </p:cNvPr>
          <p:cNvSpPr txBox="1"/>
          <p:nvPr/>
        </p:nvSpPr>
        <p:spPr>
          <a:xfrm>
            <a:off x="1659113" y="3089551"/>
            <a:ext cx="2125980" cy="323165"/>
          </a:xfrm>
          <a:prstGeom prst="rect">
            <a:avLst/>
          </a:prstGeom>
          <a:noFill/>
        </p:spPr>
        <p:txBody>
          <a:bodyPr wrap="square" lIns="0" tIns="0" rIns="0" bIns="0" rtlCol="0" anchor="t">
            <a:spAutoFit/>
          </a:bodyPr>
          <a:lstStyle>
            <a:defPPr lvl="0">
              <a:defRPr lang="en-GB"/>
            </a:defPPr>
            <a:lvl1pPr marL="0" lvl="1" algn="l" defTabSz="685800" rtl="0" eaLnBrk="1" latinLnBrk="0" hangingPunct="1">
              <a:defRPr sz="1350" kern="1200">
                <a:solidFill>
                  <a:schemeClr val="tx1"/>
                </a:solidFill>
                <a:latin typeface="+mn-lt"/>
                <a:ea typeface="+mn-ea"/>
                <a:cs typeface="+mn-cs"/>
              </a:defRPr>
            </a:lvl1pPr>
            <a:lvl2pPr marL="342900" lvl="2" algn="l" defTabSz="685800" rtl="0" eaLnBrk="1" latinLnBrk="0" hangingPunct="1">
              <a:defRPr sz="1350" kern="1200">
                <a:solidFill>
                  <a:schemeClr val="tx1"/>
                </a:solidFill>
                <a:latin typeface="+mn-lt"/>
                <a:ea typeface="+mn-ea"/>
                <a:cs typeface="+mn-cs"/>
              </a:defRPr>
            </a:lvl2pPr>
            <a:lvl3pPr marL="685800" lvl="3" algn="l" defTabSz="685800" rtl="0" eaLnBrk="1" latinLnBrk="0" hangingPunct="1">
              <a:defRPr sz="1350" kern="1200">
                <a:solidFill>
                  <a:schemeClr val="tx1"/>
                </a:solidFill>
                <a:latin typeface="+mn-lt"/>
                <a:ea typeface="+mn-ea"/>
                <a:cs typeface="+mn-cs"/>
              </a:defRPr>
            </a:lvl3pPr>
            <a:lvl4pPr marL="1028700" lvl="4"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a:t>The train set is used to ‘compute’ the best parameters of the model.</a:t>
            </a:r>
          </a:p>
        </p:txBody>
      </p:sp>
      <p:cxnSp>
        <p:nvCxnSpPr>
          <p:cNvPr id="9" name="Straight Arrow Connector 8">
            <a:extLst>
              <a:ext uri="{FF2B5EF4-FFF2-40B4-BE49-F238E27FC236}">
                <a16:creationId xmlns:a16="http://schemas.microsoft.com/office/drawing/2014/main" id="{90371529-7932-4109-CAAA-CBF13203245B}"/>
              </a:ext>
            </a:extLst>
          </p:cNvPr>
          <p:cNvCxnSpPr>
            <a:cxnSpLocks/>
          </p:cNvCxnSpPr>
          <p:nvPr/>
        </p:nvCxnSpPr>
        <p:spPr>
          <a:xfrm flipV="1">
            <a:off x="4902288" y="2841554"/>
            <a:ext cx="89805" cy="451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4">
            <a:extLst>
              <a:ext uri="{FF2B5EF4-FFF2-40B4-BE49-F238E27FC236}">
                <a16:creationId xmlns:a16="http://schemas.microsoft.com/office/drawing/2014/main" id="{E13C88AA-F879-CDF3-BC34-A8B5804567B4}"/>
              </a:ext>
            </a:extLst>
          </p:cNvPr>
          <p:cNvSpPr txBox="1"/>
          <p:nvPr/>
        </p:nvSpPr>
        <p:spPr>
          <a:xfrm>
            <a:off x="4079102" y="3276611"/>
            <a:ext cx="2125980" cy="484748"/>
          </a:xfrm>
          <a:prstGeom prst="rect">
            <a:avLst/>
          </a:prstGeom>
          <a:noFill/>
        </p:spPr>
        <p:txBody>
          <a:bodyPr wrap="square" lIns="0" tIns="0" rIns="0" bIns="0" rtlCol="0">
            <a:spAutoFit/>
          </a:bodyPr>
          <a:lstStyle>
            <a:defPPr lvl="0">
              <a:defRPr lang="en-GB"/>
            </a:defPPr>
            <a:lvl1pPr marL="0" lvl="1" algn="l" defTabSz="685800" rtl="0" eaLnBrk="1" latinLnBrk="0" hangingPunct="1">
              <a:defRPr sz="1350" kern="1200">
                <a:solidFill>
                  <a:schemeClr val="tx1"/>
                </a:solidFill>
                <a:latin typeface="+mn-lt"/>
                <a:ea typeface="+mn-ea"/>
                <a:cs typeface="+mn-cs"/>
              </a:defRPr>
            </a:lvl1pPr>
            <a:lvl2pPr marL="342900" lvl="2" algn="l" defTabSz="685800" rtl="0" eaLnBrk="1" latinLnBrk="0" hangingPunct="1">
              <a:defRPr sz="1350" kern="1200">
                <a:solidFill>
                  <a:schemeClr val="tx1"/>
                </a:solidFill>
                <a:latin typeface="+mn-lt"/>
                <a:ea typeface="+mn-ea"/>
                <a:cs typeface="+mn-cs"/>
              </a:defRPr>
            </a:lvl2pPr>
            <a:lvl3pPr marL="685800" lvl="3" algn="l" defTabSz="685800" rtl="0" eaLnBrk="1" latinLnBrk="0" hangingPunct="1">
              <a:defRPr sz="1350" kern="1200">
                <a:solidFill>
                  <a:schemeClr val="tx1"/>
                </a:solidFill>
                <a:latin typeface="+mn-lt"/>
                <a:ea typeface="+mn-ea"/>
                <a:cs typeface="+mn-cs"/>
              </a:defRPr>
            </a:lvl3pPr>
            <a:lvl4pPr marL="1028700" lvl="4"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a:t>After the training, the validation set is used to evaluate if the predictive model do underfitting or overfitting.</a:t>
            </a:r>
          </a:p>
        </p:txBody>
      </p:sp>
      <p:sp>
        <p:nvSpPr>
          <p:cNvPr id="11" name="TextBox 5">
            <a:extLst>
              <a:ext uri="{FF2B5EF4-FFF2-40B4-BE49-F238E27FC236}">
                <a16:creationId xmlns:a16="http://schemas.microsoft.com/office/drawing/2014/main" id="{5E369543-8E69-B733-4A8E-0D6791390C95}"/>
              </a:ext>
            </a:extLst>
          </p:cNvPr>
          <p:cNvSpPr txBox="1"/>
          <p:nvPr/>
        </p:nvSpPr>
        <p:spPr>
          <a:xfrm>
            <a:off x="3999786" y="3741082"/>
            <a:ext cx="2125980" cy="415498"/>
          </a:xfrm>
          <a:prstGeom prst="rect">
            <a:avLst/>
          </a:prstGeom>
          <a:noFill/>
        </p:spPr>
        <p:txBody>
          <a:bodyPr wrap="square">
            <a:spAutoFit/>
          </a:bodyPr>
          <a:lstStyle>
            <a:defPPr lvl="0">
              <a:defRPr lang="en-GB"/>
            </a:defPPr>
            <a:lvl1pPr marL="0" lvl="1" algn="l" defTabSz="685800" rtl="0" eaLnBrk="1" latinLnBrk="0" hangingPunct="1">
              <a:defRPr sz="1350" kern="1200">
                <a:solidFill>
                  <a:schemeClr val="tx1"/>
                </a:solidFill>
                <a:latin typeface="+mn-lt"/>
                <a:ea typeface="+mn-ea"/>
                <a:cs typeface="+mn-cs"/>
              </a:defRPr>
            </a:lvl1pPr>
            <a:lvl2pPr marL="342900" lvl="2" algn="l" defTabSz="685800" rtl="0" eaLnBrk="1" latinLnBrk="0" hangingPunct="1">
              <a:defRPr sz="1350" kern="1200">
                <a:solidFill>
                  <a:schemeClr val="tx1"/>
                </a:solidFill>
                <a:latin typeface="+mn-lt"/>
                <a:ea typeface="+mn-ea"/>
                <a:cs typeface="+mn-cs"/>
              </a:defRPr>
            </a:lvl2pPr>
            <a:lvl3pPr marL="685800" lvl="3" algn="l" defTabSz="685800" rtl="0" eaLnBrk="1" latinLnBrk="0" hangingPunct="1">
              <a:defRPr sz="1350" kern="1200">
                <a:solidFill>
                  <a:schemeClr val="tx1"/>
                </a:solidFill>
                <a:latin typeface="+mn-lt"/>
                <a:ea typeface="+mn-ea"/>
                <a:cs typeface="+mn-cs"/>
              </a:defRPr>
            </a:lvl3pPr>
            <a:lvl4pPr marL="1028700" lvl="4"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a:t>We check that the complexity is neither too large nor too small.</a:t>
            </a:r>
          </a:p>
        </p:txBody>
      </p:sp>
      <p:sp>
        <p:nvSpPr>
          <p:cNvPr id="16" name="TextBox 15">
            <a:extLst>
              <a:ext uri="{FF2B5EF4-FFF2-40B4-BE49-F238E27FC236}">
                <a16:creationId xmlns:a16="http://schemas.microsoft.com/office/drawing/2014/main" id="{FAB45731-8A31-449D-94F7-4A00CB20E088}"/>
              </a:ext>
            </a:extLst>
          </p:cNvPr>
          <p:cNvSpPr txBox="1"/>
          <p:nvPr/>
        </p:nvSpPr>
        <p:spPr>
          <a:xfrm>
            <a:off x="6684963" y="1362633"/>
            <a:ext cx="1801900" cy="507831"/>
          </a:xfrm>
          <a:prstGeom prst="rect">
            <a:avLst/>
          </a:prstGeom>
          <a:noFill/>
        </p:spPr>
        <p:txBody>
          <a:bodyPr wrap="square">
            <a:spAutoFit/>
          </a:bodyPr>
          <a:lstStyle/>
          <a:p>
            <a:r>
              <a:rPr lang="en-US"/>
              <a:t>Learning is a </a:t>
            </a:r>
            <a:r>
              <a:rPr lang="en-US" i="1">
                <a:effectLst>
                  <a:outerShdw blurRad="38100" dist="38100" dir="2700000" algn="tl">
                    <a:srgbClr val="000000">
                      <a:alpha val="43137"/>
                    </a:srgbClr>
                  </a:outerShdw>
                </a:effectLst>
              </a:rPr>
              <a:t>nested optimization</a:t>
            </a:r>
            <a:r>
              <a:rPr lang="en-US"/>
              <a:t> task.</a:t>
            </a:r>
          </a:p>
        </p:txBody>
      </p:sp>
    </p:spTree>
    <p:extLst>
      <p:ext uri="{BB962C8B-B14F-4D97-AF65-F5344CB8AC3E}">
        <p14:creationId xmlns:p14="http://schemas.microsoft.com/office/powerpoint/2010/main" val="406620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0" grpId="0"/>
      <p:bldP spid="11"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8621CCD-931A-4517-8B6A-F41A6518230B}"/>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D563BC1C-B37B-409B-BBE0-2441BE7B2749}"/>
              </a:ext>
            </a:extLst>
          </p:cNvPr>
          <p:cNvSpPr>
            <a:spLocks noGrp="1"/>
          </p:cNvSpPr>
          <p:nvPr>
            <p:ph type="ftr" sz="quarter" idx="11"/>
          </p:nvPr>
        </p:nvSpPr>
        <p:spPr/>
        <p:txBody>
          <a:bodyPr/>
          <a:lstStyle/>
          <a:p>
            <a:r>
              <a:rPr lang="en-GB" noProof="1"/>
              <a:t>AI-ML-Big Data  | WL Labs | CTO | Internal | © Worldline</a:t>
            </a:r>
          </a:p>
        </p:txBody>
      </p:sp>
      <p:pic>
        <p:nvPicPr>
          <p:cNvPr id="2050" name="Picture 2" descr="About Train, Validation and Test Sets in Machine Learning | by Tarang Shah  | Towards Data Science">
            <a:extLst>
              <a:ext uri="{FF2B5EF4-FFF2-40B4-BE49-F238E27FC236}">
                <a16:creationId xmlns:a16="http://schemas.microsoft.com/office/drawing/2014/main" id="{0797A8D9-A553-4038-B558-B91B007615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200"/>
          <a:stretch/>
        </p:blipFill>
        <p:spPr bwMode="auto">
          <a:xfrm>
            <a:off x="467785" y="1741914"/>
            <a:ext cx="3540240" cy="1038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portance of Cross-Validation">
            <a:extLst>
              <a:ext uri="{FF2B5EF4-FFF2-40B4-BE49-F238E27FC236}">
                <a16:creationId xmlns:a16="http://schemas.microsoft.com/office/drawing/2014/main" id="{4364A68D-7D46-47D3-8E60-40BEF7E5C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513" y="782433"/>
            <a:ext cx="4730732" cy="3178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AD9D4A6-097F-4675-BB09-1B3C4407A7B8}"/>
              </a:ext>
            </a:extLst>
          </p:cNvPr>
          <p:cNvSpPr txBox="1"/>
          <p:nvPr/>
        </p:nvSpPr>
        <p:spPr>
          <a:xfrm>
            <a:off x="6083461" y="3656561"/>
            <a:ext cx="1086836" cy="169277"/>
          </a:xfrm>
          <a:prstGeom prst="rect">
            <a:avLst/>
          </a:prstGeom>
          <a:noFill/>
        </p:spPr>
        <p:txBody>
          <a:bodyPr wrap="none" lIns="0" tIns="0" rIns="0" bIns="0" rtlCol="0">
            <a:spAutoFit/>
          </a:bodyPr>
          <a:lstStyle/>
          <a:p>
            <a:r>
              <a:rPr lang="en-US" sz="1100"/>
              <a:t>a.k.a.: complexity</a:t>
            </a:r>
          </a:p>
        </p:txBody>
      </p:sp>
      <p:sp>
        <p:nvSpPr>
          <p:cNvPr id="7" name="Title 2">
            <a:extLst>
              <a:ext uri="{FF2B5EF4-FFF2-40B4-BE49-F238E27FC236}">
                <a16:creationId xmlns:a16="http://schemas.microsoft.com/office/drawing/2014/main" id="{4E6C6908-107B-4C1A-8DF0-A3EFE38EC407}"/>
              </a:ext>
            </a:extLst>
          </p:cNvPr>
          <p:cNvSpPr>
            <a:spLocks noGrp="1"/>
          </p:cNvSpPr>
          <p:nvPr>
            <p:ph type="title"/>
          </p:nvPr>
        </p:nvSpPr>
        <p:spPr>
          <a:xfrm>
            <a:off x="457200" y="206375"/>
            <a:ext cx="8229600" cy="421159"/>
          </a:xfrm>
        </p:spPr>
        <p:txBody>
          <a:bodyPr>
            <a:normAutofit/>
          </a:bodyPr>
          <a:lstStyle/>
          <a:p>
            <a:r>
              <a:rPr lang="en-US"/>
              <a:t>Data set </a:t>
            </a:r>
            <a:r>
              <a:rPr lang="en-US">
                <a:sym typeface="Wingdings" panose="05000000000000000000" pitchFamily="2" charset="2"/>
              </a:rPr>
              <a:t> training and validation sets</a:t>
            </a:r>
            <a:endParaRPr lang="en-US"/>
          </a:p>
        </p:txBody>
      </p:sp>
      <p:sp>
        <p:nvSpPr>
          <p:cNvPr id="16" name="Rectangle 15">
            <a:extLst>
              <a:ext uri="{FF2B5EF4-FFF2-40B4-BE49-F238E27FC236}">
                <a16:creationId xmlns:a16="http://schemas.microsoft.com/office/drawing/2014/main" id="{596FA239-0812-4EC9-94E3-71B83BC38963}"/>
              </a:ext>
            </a:extLst>
          </p:cNvPr>
          <p:cNvSpPr/>
          <p:nvPr/>
        </p:nvSpPr>
        <p:spPr>
          <a:xfrm>
            <a:off x="5791145" y="3506699"/>
            <a:ext cx="2125980" cy="598990"/>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3439DB-54D0-440A-A227-B9CAB180D2CE}"/>
              </a:ext>
            </a:extLst>
          </p:cNvPr>
          <p:cNvSpPr/>
          <p:nvPr/>
        </p:nvSpPr>
        <p:spPr>
          <a:xfrm>
            <a:off x="5870461" y="3479191"/>
            <a:ext cx="1443963" cy="434175"/>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Meta-parameters (a.k.a. complexity)</a:t>
            </a:r>
          </a:p>
        </p:txBody>
      </p:sp>
    </p:spTree>
    <p:extLst>
      <p:ext uri="{BB962C8B-B14F-4D97-AF65-F5344CB8AC3E}">
        <p14:creationId xmlns:p14="http://schemas.microsoft.com/office/powerpoint/2010/main" val="30415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1FE5-C344-481F-88A0-027AC65E4456}"/>
              </a:ext>
            </a:extLst>
          </p:cNvPr>
          <p:cNvSpPr>
            <a:spLocks noGrp="1"/>
          </p:cNvSpPr>
          <p:nvPr>
            <p:ph type="title"/>
          </p:nvPr>
        </p:nvSpPr>
        <p:spPr/>
        <p:txBody>
          <a:bodyPr/>
          <a:lstStyle/>
          <a:p>
            <a:r>
              <a:rPr lang="en-US"/>
              <a:t>Question for you</a:t>
            </a:r>
          </a:p>
        </p:txBody>
      </p:sp>
      <p:sp>
        <p:nvSpPr>
          <p:cNvPr id="3" name="Date Placeholder 2">
            <a:extLst>
              <a:ext uri="{FF2B5EF4-FFF2-40B4-BE49-F238E27FC236}">
                <a16:creationId xmlns:a16="http://schemas.microsoft.com/office/drawing/2014/main" id="{2C3102AA-45FC-423F-B538-C3B62E71A4C7}"/>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86B7213B-147B-40C8-A234-CA9B2700D07C}"/>
              </a:ext>
            </a:extLst>
          </p:cNvPr>
          <p:cNvSpPr>
            <a:spLocks noGrp="1"/>
          </p:cNvSpPr>
          <p:nvPr>
            <p:ph type="ftr" sz="quarter" idx="11"/>
          </p:nvPr>
        </p:nvSpPr>
        <p:spPr/>
        <p:txBody>
          <a:bodyPr/>
          <a:lstStyle/>
          <a:p>
            <a:r>
              <a:rPr lang="en-GB" noProof="1"/>
              <a:t>AI-ML-Big Data  | WL Labs | CTO | Internal | © Worldline</a:t>
            </a:r>
          </a:p>
        </p:txBody>
      </p:sp>
      <p:sp>
        <p:nvSpPr>
          <p:cNvPr id="5" name="Content Placeholder 4">
            <a:extLst>
              <a:ext uri="{FF2B5EF4-FFF2-40B4-BE49-F238E27FC236}">
                <a16:creationId xmlns:a16="http://schemas.microsoft.com/office/drawing/2014/main" id="{A7A0E5EF-DFB5-4AB3-A5B9-3891617219E9}"/>
              </a:ext>
            </a:extLst>
          </p:cNvPr>
          <p:cNvSpPr>
            <a:spLocks noGrp="1"/>
          </p:cNvSpPr>
          <p:nvPr>
            <p:ph idx="1"/>
          </p:nvPr>
        </p:nvSpPr>
        <p:spPr/>
        <p:txBody>
          <a:bodyPr/>
          <a:lstStyle/>
          <a:p>
            <a:pPr marL="0" indent="0">
              <a:buNone/>
            </a:pPr>
            <a:r>
              <a:rPr lang="en-US" sz="1100"/>
              <a:t>What is the difference between a </a:t>
            </a:r>
            <a:r>
              <a:rPr lang="en-US" sz="1100" i="1">
                <a:effectLst>
                  <a:outerShdw blurRad="38100" dist="38100" dir="2700000" algn="tl">
                    <a:srgbClr val="000000">
                      <a:alpha val="43137"/>
                    </a:srgbClr>
                  </a:outerShdw>
                </a:effectLst>
              </a:rPr>
              <a:t>type of model </a:t>
            </a:r>
            <a:r>
              <a:rPr lang="en-US" sz="1100"/>
              <a:t>and a </a:t>
            </a:r>
            <a:r>
              <a:rPr lang="en-US" sz="1100" i="1">
                <a:effectLst>
                  <a:outerShdw blurRad="38100" dist="38100" dir="2700000" algn="tl">
                    <a:srgbClr val="000000">
                      <a:alpha val="43137"/>
                    </a:srgbClr>
                  </a:outerShdw>
                </a:effectLst>
              </a:rPr>
              <a:t>predictive model </a:t>
            </a:r>
            <a:r>
              <a:rPr lang="en-US" sz="1100"/>
              <a:t>?</a:t>
            </a:r>
            <a:endParaRPr lang="en-US"/>
          </a:p>
        </p:txBody>
      </p:sp>
    </p:spTree>
    <p:extLst>
      <p:ext uri="{BB962C8B-B14F-4D97-AF65-F5344CB8AC3E}">
        <p14:creationId xmlns:p14="http://schemas.microsoft.com/office/powerpoint/2010/main" val="402794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D04EEF2-E08D-4B61-A50D-6F4B417AE401}"/>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C192F26E-D9F6-49BE-90CB-546D4F7687D9}"/>
              </a:ext>
            </a:extLst>
          </p:cNvPr>
          <p:cNvSpPr>
            <a:spLocks noGrp="1"/>
          </p:cNvSpPr>
          <p:nvPr>
            <p:ph type="ftr" sz="quarter" idx="11"/>
          </p:nvPr>
        </p:nvSpPr>
        <p:spPr/>
        <p:txBody>
          <a:bodyPr/>
          <a:lstStyle/>
          <a:p>
            <a:r>
              <a:rPr lang="en-GB" noProof="1"/>
              <a:t>AI-ML-Big Data  | WL Labs | CTO | Internal | © Worldline</a:t>
            </a:r>
          </a:p>
        </p:txBody>
      </p:sp>
      <p:sp>
        <p:nvSpPr>
          <p:cNvPr id="6" name="TextBox 5">
            <a:extLst>
              <a:ext uri="{FF2B5EF4-FFF2-40B4-BE49-F238E27FC236}">
                <a16:creationId xmlns:a16="http://schemas.microsoft.com/office/drawing/2014/main" id="{2C34F9A2-126B-4AA4-B06E-456D9BAA749E}"/>
              </a:ext>
            </a:extLst>
          </p:cNvPr>
          <p:cNvSpPr txBox="1"/>
          <p:nvPr/>
        </p:nvSpPr>
        <p:spPr>
          <a:xfrm>
            <a:off x="406064" y="1197112"/>
            <a:ext cx="4986035" cy="430887"/>
          </a:xfrm>
          <a:prstGeom prst="rect">
            <a:avLst/>
          </a:prstGeom>
          <a:noFill/>
          <a:ln>
            <a:solidFill>
              <a:schemeClr val="tx1"/>
            </a:solidFill>
          </a:ln>
        </p:spPr>
        <p:txBody>
          <a:bodyPr wrap="square">
            <a:spAutoFit/>
          </a:bodyPr>
          <a:lstStyle/>
          <a:p>
            <a:r>
              <a:rPr lang="en-US" sz="1100"/>
              <a:t>We evaluate a predictive model on data that it has never seen during training </a:t>
            </a:r>
            <a:r>
              <a:rPr lang="en-US" sz="1100">
                <a:sym typeface="Wingdings" panose="05000000000000000000" pitchFamily="2" charset="2"/>
              </a:rPr>
              <a:t> We assess the “generalization” capacity of a prediction model. </a:t>
            </a:r>
            <a:endParaRPr lang="en-US" sz="1100"/>
          </a:p>
        </p:txBody>
      </p:sp>
      <p:sp>
        <p:nvSpPr>
          <p:cNvPr id="7" name="TextBox 6">
            <a:extLst>
              <a:ext uri="{FF2B5EF4-FFF2-40B4-BE49-F238E27FC236}">
                <a16:creationId xmlns:a16="http://schemas.microsoft.com/office/drawing/2014/main" id="{F202B08D-8AF0-49D0-A26F-B897653C986E}"/>
              </a:ext>
            </a:extLst>
          </p:cNvPr>
          <p:cNvSpPr txBox="1"/>
          <p:nvPr/>
        </p:nvSpPr>
        <p:spPr>
          <a:xfrm>
            <a:off x="1581845" y="2075755"/>
            <a:ext cx="5616552" cy="415498"/>
          </a:xfrm>
          <a:prstGeom prst="rect">
            <a:avLst/>
          </a:prstGeom>
          <a:noFill/>
        </p:spPr>
        <p:txBody>
          <a:bodyPr wrap="square" lIns="0" tIns="0" rIns="0" bIns="0" rtlCol="0">
            <a:spAutoFit/>
          </a:bodyPr>
          <a:lstStyle/>
          <a:p>
            <a:r>
              <a:rPr lang="en-US"/>
              <a:t>Question for you: Do you understand why it is not possible to use the training set to assess the generalization capacity of a predictive model?</a:t>
            </a:r>
          </a:p>
        </p:txBody>
      </p:sp>
      <p:sp>
        <p:nvSpPr>
          <p:cNvPr id="8" name="TextBox 7">
            <a:extLst>
              <a:ext uri="{FF2B5EF4-FFF2-40B4-BE49-F238E27FC236}">
                <a16:creationId xmlns:a16="http://schemas.microsoft.com/office/drawing/2014/main" id="{247CC5C5-334F-4C0B-B229-C5F4639C62EC}"/>
              </a:ext>
            </a:extLst>
          </p:cNvPr>
          <p:cNvSpPr txBox="1"/>
          <p:nvPr/>
        </p:nvSpPr>
        <p:spPr>
          <a:xfrm>
            <a:off x="1581845" y="2892263"/>
            <a:ext cx="5616552" cy="415498"/>
          </a:xfrm>
          <a:prstGeom prst="rect">
            <a:avLst/>
          </a:prstGeom>
          <a:noFill/>
        </p:spPr>
        <p:txBody>
          <a:bodyPr wrap="square" lIns="0" tIns="0" rIns="0" bIns="0" rtlCol="0">
            <a:spAutoFit/>
          </a:bodyPr>
          <a:lstStyle/>
          <a:p>
            <a:r>
              <a:rPr lang="en-US"/>
              <a:t>Answer: Because the parameters (e.g., the weights) of the predictive model have been optimized to minimize the error on this training set. </a:t>
            </a:r>
          </a:p>
        </p:txBody>
      </p:sp>
      <p:sp>
        <p:nvSpPr>
          <p:cNvPr id="10" name="TextBox 9">
            <a:extLst>
              <a:ext uri="{FF2B5EF4-FFF2-40B4-BE49-F238E27FC236}">
                <a16:creationId xmlns:a16="http://schemas.microsoft.com/office/drawing/2014/main" id="{58100DE1-2779-44D4-9733-636A2C11E301}"/>
              </a:ext>
            </a:extLst>
          </p:cNvPr>
          <p:cNvSpPr txBox="1"/>
          <p:nvPr/>
        </p:nvSpPr>
        <p:spPr>
          <a:xfrm>
            <a:off x="1509746" y="3335269"/>
            <a:ext cx="5904130" cy="507831"/>
          </a:xfrm>
          <a:prstGeom prst="rect">
            <a:avLst/>
          </a:prstGeom>
          <a:noFill/>
        </p:spPr>
        <p:txBody>
          <a:bodyPr wrap="square">
            <a:spAutoFit/>
          </a:bodyPr>
          <a:lstStyle/>
          <a:p>
            <a:r>
              <a:rPr lang="en-US"/>
              <a:t>The error of the model on the training set is therefore optimistic with respect to the generalization error.</a:t>
            </a:r>
          </a:p>
        </p:txBody>
      </p:sp>
    </p:spTree>
    <p:extLst>
      <p:ext uri="{BB962C8B-B14F-4D97-AF65-F5344CB8AC3E}">
        <p14:creationId xmlns:p14="http://schemas.microsoft.com/office/powerpoint/2010/main" val="77889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7F58-F598-445D-9075-879807C5BE39}"/>
              </a:ext>
            </a:extLst>
          </p:cNvPr>
          <p:cNvSpPr>
            <a:spLocks noGrp="1"/>
          </p:cNvSpPr>
          <p:nvPr>
            <p:ph type="title"/>
          </p:nvPr>
        </p:nvSpPr>
        <p:spPr/>
        <p:txBody>
          <a:bodyPr/>
          <a:lstStyle/>
          <a:p>
            <a:r>
              <a:rPr lang="en-US"/>
              <a:t>k fold cross validation</a:t>
            </a:r>
          </a:p>
        </p:txBody>
      </p:sp>
      <p:sp>
        <p:nvSpPr>
          <p:cNvPr id="3" name="Date Placeholder 2">
            <a:extLst>
              <a:ext uri="{FF2B5EF4-FFF2-40B4-BE49-F238E27FC236}">
                <a16:creationId xmlns:a16="http://schemas.microsoft.com/office/drawing/2014/main" id="{2DFEBEA1-A865-490A-90F3-3D0E504683CC}"/>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9C9EDBA8-6C95-412C-9028-D88100570D5A}"/>
              </a:ext>
            </a:extLst>
          </p:cNvPr>
          <p:cNvSpPr>
            <a:spLocks noGrp="1"/>
          </p:cNvSpPr>
          <p:nvPr>
            <p:ph type="ftr" sz="quarter" idx="11"/>
          </p:nvPr>
        </p:nvSpPr>
        <p:spPr/>
        <p:txBody>
          <a:bodyPr/>
          <a:lstStyle/>
          <a:p>
            <a:r>
              <a:rPr lang="en-GB" noProof="1"/>
              <a:t>AI-ML-Big Data  | WL Labs | CTO | Internal | © Worldline</a:t>
            </a:r>
          </a:p>
        </p:txBody>
      </p:sp>
      <p:pic>
        <p:nvPicPr>
          <p:cNvPr id="1026" name="Picture 2" descr="Cross-Validation: K Fold vs Monte Carlo | by Rebecca Patro | Towards Data  Science">
            <a:extLst>
              <a:ext uri="{FF2B5EF4-FFF2-40B4-BE49-F238E27FC236}">
                <a16:creationId xmlns:a16="http://schemas.microsoft.com/office/drawing/2014/main" id="{278C8E01-EE50-44EB-839E-75229730F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05"/>
          <a:stretch/>
        </p:blipFill>
        <p:spPr bwMode="auto">
          <a:xfrm>
            <a:off x="105260" y="1513061"/>
            <a:ext cx="5393537" cy="22731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669F96-C622-463E-A622-E50706F9BE9D}"/>
              </a:ext>
            </a:extLst>
          </p:cNvPr>
          <p:cNvSpPr txBox="1"/>
          <p:nvPr/>
        </p:nvSpPr>
        <p:spPr>
          <a:xfrm>
            <a:off x="1737325" y="1305312"/>
            <a:ext cx="387927" cy="207749"/>
          </a:xfrm>
          <a:prstGeom prst="rect">
            <a:avLst/>
          </a:prstGeom>
          <a:noFill/>
        </p:spPr>
        <p:txBody>
          <a:bodyPr wrap="none" lIns="0" tIns="0" rIns="0" bIns="0" rtlCol="0">
            <a:spAutoFit/>
          </a:bodyPr>
          <a:lstStyle/>
          <a:p>
            <a:r>
              <a:rPr lang="en-US"/>
              <a:t>Train</a:t>
            </a:r>
          </a:p>
        </p:txBody>
      </p:sp>
      <p:sp>
        <p:nvSpPr>
          <p:cNvPr id="8" name="TextBox 7">
            <a:extLst>
              <a:ext uri="{FF2B5EF4-FFF2-40B4-BE49-F238E27FC236}">
                <a16:creationId xmlns:a16="http://schemas.microsoft.com/office/drawing/2014/main" id="{B2D2FEF0-9DD7-4F84-8075-D17F35A1D231}"/>
              </a:ext>
            </a:extLst>
          </p:cNvPr>
          <p:cNvSpPr txBox="1"/>
          <p:nvPr/>
        </p:nvSpPr>
        <p:spPr>
          <a:xfrm>
            <a:off x="3162335" y="1305312"/>
            <a:ext cx="746999" cy="207749"/>
          </a:xfrm>
          <a:prstGeom prst="rect">
            <a:avLst/>
          </a:prstGeom>
          <a:noFill/>
        </p:spPr>
        <p:txBody>
          <a:bodyPr wrap="none" lIns="0" tIns="0" rIns="0" bIns="0" rtlCol="0">
            <a:spAutoFit/>
          </a:bodyPr>
          <a:lstStyle/>
          <a:p>
            <a:r>
              <a:rPr lang="en-US"/>
              <a:t>Validation</a:t>
            </a:r>
          </a:p>
        </p:txBody>
      </p:sp>
      <p:sp>
        <p:nvSpPr>
          <p:cNvPr id="7" name="TextBox 6">
            <a:extLst>
              <a:ext uri="{FF2B5EF4-FFF2-40B4-BE49-F238E27FC236}">
                <a16:creationId xmlns:a16="http://schemas.microsoft.com/office/drawing/2014/main" id="{A239FFB9-25E2-4D16-8085-BEB018F1DA6A}"/>
              </a:ext>
            </a:extLst>
          </p:cNvPr>
          <p:cNvSpPr txBox="1"/>
          <p:nvPr/>
        </p:nvSpPr>
        <p:spPr>
          <a:xfrm>
            <a:off x="5824423" y="1605184"/>
            <a:ext cx="2576026" cy="846386"/>
          </a:xfrm>
          <a:prstGeom prst="rect">
            <a:avLst/>
          </a:prstGeom>
          <a:noFill/>
        </p:spPr>
        <p:txBody>
          <a:bodyPr wrap="none" lIns="0" tIns="0" rIns="0" bIns="0" rtlCol="0">
            <a:spAutoFit/>
          </a:bodyPr>
          <a:lstStyle/>
          <a:p>
            <a:r>
              <a:rPr lang="en-US" sz="1100"/>
              <a:t>Question for you:</a:t>
            </a:r>
          </a:p>
          <a:p>
            <a:pPr marL="171450" indent="-171450">
              <a:buFont typeface="Arial" panose="020B0604020202020204" pitchFamily="34" charset="0"/>
              <a:buChar char="•"/>
            </a:pPr>
            <a:r>
              <a:rPr lang="en-US" sz="1100"/>
              <a:t>What is the value of k in this example?</a:t>
            </a:r>
          </a:p>
          <a:p>
            <a:pPr marL="171450" indent="-171450">
              <a:buFont typeface="Arial" panose="020B0604020202020204" pitchFamily="34" charset="0"/>
              <a:buChar char="•"/>
            </a:pPr>
            <a:r>
              <a:rPr lang="en-US" sz="1100"/>
              <a:t>What is the maximum value of k?</a:t>
            </a:r>
          </a:p>
          <a:p>
            <a:pPr marL="171450" indent="-171450">
              <a:buFont typeface="Arial" panose="020B0604020202020204" pitchFamily="34" charset="0"/>
              <a:buChar char="•"/>
            </a:pPr>
            <a:endParaRPr lang="en-US" sz="1100"/>
          </a:p>
          <a:p>
            <a:pPr marL="285750" indent="-285750">
              <a:buFont typeface="Arial" panose="020B0604020202020204" pitchFamily="34" charset="0"/>
              <a:buChar char="•"/>
            </a:pPr>
            <a:endParaRPr lang="en-US" sz="1100"/>
          </a:p>
        </p:txBody>
      </p:sp>
      <p:sp>
        <p:nvSpPr>
          <p:cNvPr id="11" name="TextBox 10">
            <a:extLst>
              <a:ext uri="{FF2B5EF4-FFF2-40B4-BE49-F238E27FC236}">
                <a16:creationId xmlns:a16="http://schemas.microsoft.com/office/drawing/2014/main" id="{BFE6240F-DDA3-4240-9716-CE86F89F2E86}"/>
              </a:ext>
            </a:extLst>
          </p:cNvPr>
          <p:cNvSpPr txBox="1"/>
          <p:nvPr/>
        </p:nvSpPr>
        <p:spPr>
          <a:xfrm>
            <a:off x="4572000" y="3477409"/>
            <a:ext cx="4572000" cy="923330"/>
          </a:xfrm>
          <a:prstGeom prst="rect">
            <a:avLst/>
          </a:prstGeom>
          <a:noFill/>
        </p:spPr>
        <p:txBody>
          <a:bodyPr wrap="square">
            <a:spAutoFit/>
          </a:bodyPr>
          <a:lstStyle/>
          <a:p>
            <a:r>
              <a:rPr lang="en-US">
                <a:solidFill>
                  <a:srgbClr val="FF0000"/>
                </a:solidFill>
              </a:rPr>
              <a:t>Do you understand that here we no longer evaluate the generalization error of a prediction model, but we evaluate the generalization error of something related to the “type of model with a given complexity”!!</a:t>
            </a:r>
          </a:p>
        </p:txBody>
      </p:sp>
    </p:spTree>
    <p:extLst>
      <p:ext uri="{BB962C8B-B14F-4D97-AF65-F5344CB8AC3E}">
        <p14:creationId xmlns:p14="http://schemas.microsoft.com/office/powerpoint/2010/main" val="268145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0E4F-E04E-4D7B-9A1F-8FA5C05D0100}"/>
              </a:ext>
            </a:extLst>
          </p:cNvPr>
          <p:cNvSpPr>
            <a:spLocks noGrp="1"/>
          </p:cNvSpPr>
          <p:nvPr>
            <p:ph type="title"/>
          </p:nvPr>
        </p:nvSpPr>
        <p:spPr/>
        <p:txBody>
          <a:bodyPr/>
          <a:lstStyle/>
          <a:p>
            <a:r>
              <a:rPr lang="en-US"/>
              <a:t>Optimal complexity selection (aka model selection)</a:t>
            </a:r>
          </a:p>
        </p:txBody>
      </p:sp>
      <p:sp>
        <p:nvSpPr>
          <p:cNvPr id="3" name="Date Placeholder 2">
            <a:extLst>
              <a:ext uri="{FF2B5EF4-FFF2-40B4-BE49-F238E27FC236}">
                <a16:creationId xmlns:a16="http://schemas.microsoft.com/office/drawing/2014/main" id="{4D6DF840-DC66-41A1-9027-068BAE9A60D2}"/>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3FF8B509-F06B-4F4A-9068-0B6E4DBCF839}"/>
              </a:ext>
            </a:extLst>
          </p:cNvPr>
          <p:cNvSpPr>
            <a:spLocks noGrp="1"/>
          </p:cNvSpPr>
          <p:nvPr>
            <p:ph type="ftr" sz="quarter" idx="11"/>
          </p:nvPr>
        </p:nvSpPr>
        <p:spPr/>
        <p:txBody>
          <a:bodyPr/>
          <a:lstStyle/>
          <a:p>
            <a:r>
              <a:rPr lang="en-GB" noProof="1"/>
              <a:t>AI-ML-Big Data  | WL Labs | CTO | Internal | © Worldline</a:t>
            </a:r>
          </a:p>
        </p:txBody>
      </p:sp>
      <p:sp>
        <p:nvSpPr>
          <p:cNvPr id="5" name="Content Placeholder 4">
            <a:extLst>
              <a:ext uri="{FF2B5EF4-FFF2-40B4-BE49-F238E27FC236}">
                <a16:creationId xmlns:a16="http://schemas.microsoft.com/office/drawing/2014/main" id="{25DCA7F8-51A0-45D7-A377-5FC277CCF2CC}"/>
              </a:ext>
            </a:extLst>
          </p:cNvPr>
          <p:cNvSpPr>
            <a:spLocks noGrp="1"/>
          </p:cNvSpPr>
          <p:nvPr>
            <p:ph idx="1"/>
          </p:nvPr>
        </p:nvSpPr>
        <p:spPr/>
        <p:txBody>
          <a:bodyPr/>
          <a:lstStyle/>
          <a:p>
            <a:r>
              <a:rPr lang="en-US"/>
              <a:t>There are several ways to do model selection, but the easiest and most common way is to compare the generalization error of different complexities and select the one with the smallest error.</a:t>
            </a:r>
          </a:p>
          <a:p>
            <a:r>
              <a:rPr lang="en-US"/>
              <a:t>This can be done by cross-validation or simple validation</a:t>
            </a:r>
          </a:p>
        </p:txBody>
      </p:sp>
      <p:pic>
        <p:nvPicPr>
          <p:cNvPr id="9" name="Picture 8">
            <a:extLst>
              <a:ext uri="{FF2B5EF4-FFF2-40B4-BE49-F238E27FC236}">
                <a16:creationId xmlns:a16="http://schemas.microsoft.com/office/drawing/2014/main" id="{AFF04C1A-D249-4730-AAA2-3457C5AD2C68}"/>
              </a:ext>
            </a:extLst>
          </p:cNvPr>
          <p:cNvPicPr>
            <a:picLocks noChangeAspect="1"/>
          </p:cNvPicPr>
          <p:nvPr/>
        </p:nvPicPr>
        <p:blipFill rotWithShape="1">
          <a:blip r:embed="rId2"/>
          <a:srcRect r="22333"/>
          <a:stretch/>
        </p:blipFill>
        <p:spPr>
          <a:xfrm>
            <a:off x="318366" y="2429805"/>
            <a:ext cx="1845933" cy="1117194"/>
          </a:xfrm>
          <a:prstGeom prst="rect">
            <a:avLst/>
          </a:prstGeom>
        </p:spPr>
      </p:pic>
      <p:sp>
        <p:nvSpPr>
          <p:cNvPr id="10" name="Arrow: Down 9">
            <a:extLst>
              <a:ext uri="{FF2B5EF4-FFF2-40B4-BE49-F238E27FC236}">
                <a16:creationId xmlns:a16="http://schemas.microsoft.com/office/drawing/2014/main" id="{217B098E-199F-4371-980B-79E163BC1BA8}"/>
              </a:ext>
            </a:extLst>
          </p:cNvPr>
          <p:cNvSpPr/>
          <p:nvPr/>
        </p:nvSpPr>
        <p:spPr>
          <a:xfrm>
            <a:off x="1151224" y="2189727"/>
            <a:ext cx="179102" cy="278623"/>
          </a:xfrm>
          <a:prstGeom prst="down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D40F9CF-CC44-48F3-BE75-BA51742C3E13}"/>
              </a:ext>
            </a:extLst>
          </p:cNvPr>
          <p:cNvSpPr txBox="1"/>
          <p:nvPr/>
        </p:nvSpPr>
        <p:spPr>
          <a:xfrm>
            <a:off x="898068" y="2033312"/>
            <a:ext cx="666849" cy="138499"/>
          </a:xfrm>
          <a:prstGeom prst="rect">
            <a:avLst/>
          </a:prstGeom>
          <a:noFill/>
        </p:spPr>
        <p:txBody>
          <a:bodyPr wrap="none" lIns="0" tIns="0" rIns="0" bIns="0" rtlCol="0">
            <a:spAutoFit/>
          </a:bodyPr>
          <a:lstStyle/>
          <a:p>
            <a:r>
              <a:rPr lang="en-US" sz="900"/>
              <a:t>Complexity 1</a:t>
            </a:r>
          </a:p>
        </p:txBody>
      </p:sp>
      <p:sp>
        <p:nvSpPr>
          <p:cNvPr id="12" name="Arrow: Down 11">
            <a:extLst>
              <a:ext uri="{FF2B5EF4-FFF2-40B4-BE49-F238E27FC236}">
                <a16:creationId xmlns:a16="http://schemas.microsoft.com/office/drawing/2014/main" id="{28E3387E-B6DF-4DF1-A3D1-86280EB5D65D}"/>
              </a:ext>
            </a:extLst>
          </p:cNvPr>
          <p:cNvSpPr/>
          <p:nvPr/>
        </p:nvSpPr>
        <p:spPr>
          <a:xfrm>
            <a:off x="1154399" y="3542277"/>
            <a:ext cx="179102" cy="278623"/>
          </a:xfrm>
          <a:prstGeom prst="down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3942F2-BEFA-4633-826F-81DDEC71202B}"/>
                  </a:ext>
                </a:extLst>
              </p:cNvPr>
              <p:cNvSpPr txBox="1"/>
              <p:nvPr/>
            </p:nvSpPr>
            <p:spPr>
              <a:xfrm>
                <a:off x="1082218" y="3798612"/>
                <a:ext cx="41537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𝑒𝑟𝑟𝑜</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𝑟</m:t>
                          </m:r>
                        </m:e>
                        <m:sub>
                          <m:r>
                            <a:rPr lang="en-US" sz="1050" b="0" i="1" smtClean="0">
                              <a:latin typeface="Cambria Math" panose="02040503050406030204" pitchFamily="18" charset="0"/>
                            </a:rPr>
                            <m:t>1</m:t>
                          </m:r>
                        </m:sub>
                      </m:sSub>
                    </m:oMath>
                  </m:oMathPara>
                </a14:m>
                <a:endParaRPr lang="en-US" sz="1050"/>
              </a:p>
            </p:txBody>
          </p:sp>
        </mc:Choice>
        <mc:Fallback xmlns="">
          <p:sp>
            <p:nvSpPr>
              <p:cNvPr id="13" name="TextBox 12">
                <a:extLst>
                  <a:ext uri="{FF2B5EF4-FFF2-40B4-BE49-F238E27FC236}">
                    <a16:creationId xmlns:a16="http://schemas.microsoft.com/office/drawing/2014/main" id="{CD3942F2-BEFA-4633-826F-81DDEC71202B}"/>
                  </a:ext>
                </a:extLst>
              </p:cNvPr>
              <p:cNvSpPr txBox="1">
                <a:spLocks noRot="1" noChangeAspect="1" noMove="1" noResize="1" noEditPoints="1" noAdjustHandles="1" noChangeArrowheads="1" noChangeShapeType="1" noTextEdit="1"/>
              </p:cNvSpPr>
              <p:nvPr/>
            </p:nvSpPr>
            <p:spPr>
              <a:xfrm>
                <a:off x="1082218" y="3798612"/>
                <a:ext cx="415370" cy="161583"/>
              </a:xfrm>
              <a:prstGeom prst="rect">
                <a:avLst/>
              </a:prstGeom>
              <a:blipFill>
                <a:blip r:embed="rId3"/>
                <a:stretch>
                  <a:fillRect l="-4412" b="-14815"/>
                </a:stretch>
              </a:blipFill>
            </p:spPr>
            <p:txBody>
              <a:bodyPr/>
              <a:lstStyle/>
              <a:p>
                <a:r>
                  <a:rPr lang="en-US">
                    <a:noFill/>
                  </a:rPr>
                  <a:t> </a:t>
                </a:r>
              </a:p>
            </p:txBody>
          </p:sp>
        </mc:Fallback>
      </mc:AlternateContent>
      <p:sp>
        <p:nvSpPr>
          <p:cNvPr id="15" name="Arrow: Down 14">
            <a:extLst>
              <a:ext uri="{FF2B5EF4-FFF2-40B4-BE49-F238E27FC236}">
                <a16:creationId xmlns:a16="http://schemas.microsoft.com/office/drawing/2014/main" id="{01704E5C-4154-4C7B-8C7E-204A432FB720}"/>
              </a:ext>
            </a:extLst>
          </p:cNvPr>
          <p:cNvSpPr/>
          <p:nvPr/>
        </p:nvSpPr>
        <p:spPr>
          <a:xfrm>
            <a:off x="3256249" y="2189727"/>
            <a:ext cx="179102" cy="278623"/>
          </a:xfrm>
          <a:prstGeom prst="down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9339554-15AF-4105-9FAC-0047A80EEE0F}"/>
              </a:ext>
            </a:extLst>
          </p:cNvPr>
          <p:cNvSpPr txBox="1"/>
          <p:nvPr/>
        </p:nvSpPr>
        <p:spPr>
          <a:xfrm>
            <a:off x="3003093" y="2033312"/>
            <a:ext cx="666849" cy="138499"/>
          </a:xfrm>
          <a:prstGeom prst="rect">
            <a:avLst/>
          </a:prstGeom>
          <a:noFill/>
        </p:spPr>
        <p:txBody>
          <a:bodyPr wrap="none" lIns="0" tIns="0" rIns="0" bIns="0" rtlCol="0">
            <a:spAutoFit/>
          </a:bodyPr>
          <a:lstStyle/>
          <a:p>
            <a:r>
              <a:rPr lang="en-US" sz="900"/>
              <a:t>Complexity 2</a:t>
            </a:r>
          </a:p>
        </p:txBody>
      </p:sp>
      <p:sp>
        <p:nvSpPr>
          <p:cNvPr id="17" name="Arrow: Down 16">
            <a:extLst>
              <a:ext uri="{FF2B5EF4-FFF2-40B4-BE49-F238E27FC236}">
                <a16:creationId xmlns:a16="http://schemas.microsoft.com/office/drawing/2014/main" id="{7590397E-9F6A-4B9B-AB23-30AA9A34DCC3}"/>
              </a:ext>
            </a:extLst>
          </p:cNvPr>
          <p:cNvSpPr/>
          <p:nvPr/>
        </p:nvSpPr>
        <p:spPr>
          <a:xfrm>
            <a:off x="3259424" y="3542277"/>
            <a:ext cx="179102" cy="278623"/>
          </a:xfrm>
          <a:prstGeom prst="down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340770-D61E-441A-A711-95EA37076724}"/>
                  </a:ext>
                </a:extLst>
              </p:cNvPr>
              <p:cNvSpPr txBox="1"/>
              <p:nvPr/>
            </p:nvSpPr>
            <p:spPr>
              <a:xfrm>
                <a:off x="3187243" y="3798612"/>
                <a:ext cx="41851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𝑒𝑟𝑟𝑜</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𝑟</m:t>
                          </m:r>
                        </m:e>
                        <m:sub>
                          <m:r>
                            <a:rPr lang="en-US" sz="1050" b="0" i="1" smtClean="0">
                              <a:latin typeface="Cambria Math" panose="02040503050406030204" pitchFamily="18" charset="0"/>
                            </a:rPr>
                            <m:t>2</m:t>
                          </m:r>
                        </m:sub>
                      </m:sSub>
                    </m:oMath>
                  </m:oMathPara>
                </a14:m>
                <a:endParaRPr lang="en-US" sz="1050"/>
              </a:p>
            </p:txBody>
          </p:sp>
        </mc:Choice>
        <mc:Fallback xmlns="">
          <p:sp>
            <p:nvSpPr>
              <p:cNvPr id="18" name="TextBox 17">
                <a:extLst>
                  <a:ext uri="{FF2B5EF4-FFF2-40B4-BE49-F238E27FC236}">
                    <a16:creationId xmlns:a16="http://schemas.microsoft.com/office/drawing/2014/main" id="{53340770-D61E-441A-A711-95EA37076724}"/>
                  </a:ext>
                </a:extLst>
              </p:cNvPr>
              <p:cNvSpPr txBox="1">
                <a:spLocks noRot="1" noChangeAspect="1" noMove="1" noResize="1" noEditPoints="1" noAdjustHandles="1" noChangeArrowheads="1" noChangeShapeType="1" noTextEdit="1"/>
              </p:cNvSpPr>
              <p:nvPr/>
            </p:nvSpPr>
            <p:spPr>
              <a:xfrm>
                <a:off x="3187243" y="3798612"/>
                <a:ext cx="418513" cy="161583"/>
              </a:xfrm>
              <a:prstGeom prst="rect">
                <a:avLst/>
              </a:prstGeom>
              <a:blipFill>
                <a:blip r:embed="rId4"/>
                <a:stretch>
                  <a:fillRect l="-4412" r="-1471" b="-14815"/>
                </a:stretch>
              </a:blipFill>
            </p:spPr>
            <p:txBody>
              <a:bodyPr/>
              <a:lstStyle/>
              <a:p>
                <a:r>
                  <a:rPr lang="en-US">
                    <a:noFill/>
                  </a:rPr>
                  <a:t> </a:t>
                </a:r>
              </a:p>
            </p:txBody>
          </p:sp>
        </mc:Fallback>
      </mc:AlternateContent>
      <p:sp>
        <p:nvSpPr>
          <p:cNvPr id="20" name="Arrow: Down 19">
            <a:extLst>
              <a:ext uri="{FF2B5EF4-FFF2-40B4-BE49-F238E27FC236}">
                <a16:creationId xmlns:a16="http://schemas.microsoft.com/office/drawing/2014/main" id="{ADB8B762-ADDD-4A38-B5B4-332A56F030D9}"/>
              </a:ext>
            </a:extLst>
          </p:cNvPr>
          <p:cNvSpPr/>
          <p:nvPr/>
        </p:nvSpPr>
        <p:spPr>
          <a:xfrm>
            <a:off x="6589999" y="2189727"/>
            <a:ext cx="179102" cy="278623"/>
          </a:xfrm>
          <a:prstGeom prst="down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939A644-9204-4B7B-9941-76ABB0515351}"/>
              </a:ext>
            </a:extLst>
          </p:cNvPr>
          <p:cNvSpPr txBox="1"/>
          <p:nvPr/>
        </p:nvSpPr>
        <p:spPr>
          <a:xfrm>
            <a:off x="6336843" y="2033312"/>
            <a:ext cx="686085" cy="138499"/>
          </a:xfrm>
          <a:prstGeom prst="rect">
            <a:avLst/>
          </a:prstGeom>
          <a:noFill/>
        </p:spPr>
        <p:txBody>
          <a:bodyPr wrap="none" lIns="0" tIns="0" rIns="0" bIns="0" rtlCol="0">
            <a:spAutoFit/>
          </a:bodyPr>
          <a:lstStyle/>
          <a:p>
            <a:r>
              <a:rPr lang="en-US" sz="900"/>
              <a:t>Complexity N</a:t>
            </a:r>
          </a:p>
        </p:txBody>
      </p:sp>
      <p:sp>
        <p:nvSpPr>
          <p:cNvPr id="22" name="Arrow: Down 21">
            <a:extLst>
              <a:ext uri="{FF2B5EF4-FFF2-40B4-BE49-F238E27FC236}">
                <a16:creationId xmlns:a16="http://schemas.microsoft.com/office/drawing/2014/main" id="{14022B2E-161A-4861-883C-095D3D376ADF}"/>
              </a:ext>
            </a:extLst>
          </p:cNvPr>
          <p:cNvSpPr/>
          <p:nvPr/>
        </p:nvSpPr>
        <p:spPr>
          <a:xfrm>
            <a:off x="6593174" y="3542277"/>
            <a:ext cx="179102" cy="278623"/>
          </a:xfrm>
          <a:prstGeom prst="down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9BEA2A1-F778-4B30-A6BC-2A20FAFB9008}"/>
                  </a:ext>
                </a:extLst>
              </p:cNvPr>
              <p:cNvSpPr txBox="1"/>
              <p:nvPr/>
            </p:nvSpPr>
            <p:spPr>
              <a:xfrm>
                <a:off x="6520993" y="3798612"/>
                <a:ext cx="43845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𝑒𝑟𝑟𝑜</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𝑟</m:t>
                          </m:r>
                        </m:e>
                        <m:sub>
                          <m:r>
                            <a:rPr lang="en-US" sz="1050" b="0" i="1" smtClean="0">
                              <a:latin typeface="Cambria Math" panose="02040503050406030204" pitchFamily="18" charset="0"/>
                            </a:rPr>
                            <m:t>𝑁</m:t>
                          </m:r>
                        </m:sub>
                      </m:sSub>
                    </m:oMath>
                  </m:oMathPara>
                </a14:m>
                <a:endParaRPr lang="en-US" sz="1050"/>
              </a:p>
            </p:txBody>
          </p:sp>
        </mc:Choice>
        <mc:Fallback xmlns="">
          <p:sp>
            <p:nvSpPr>
              <p:cNvPr id="23" name="TextBox 22">
                <a:extLst>
                  <a:ext uri="{FF2B5EF4-FFF2-40B4-BE49-F238E27FC236}">
                    <a16:creationId xmlns:a16="http://schemas.microsoft.com/office/drawing/2014/main" id="{59BEA2A1-F778-4B30-A6BC-2A20FAFB9008}"/>
                  </a:ext>
                </a:extLst>
              </p:cNvPr>
              <p:cNvSpPr txBox="1">
                <a:spLocks noRot="1" noChangeAspect="1" noMove="1" noResize="1" noEditPoints="1" noAdjustHandles="1" noChangeArrowheads="1" noChangeShapeType="1" noTextEdit="1"/>
              </p:cNvSpPr>
              <p:nvPr/>
            </p:nvSpPr>
            <p:spPr>
              <a:xfrm>
                <a:off x="6520993" y="3798612"/>
                <a:ext cx="438453" cy="161583"/>
              </a:xfrm>
              <a:prstGeom prst="rect">
                <a:avLst/>
              </a:prstGeom>
              <a:blipFill>
                <a:blip r:embed="rId5"/>
                <a:stretch>
                  <a:fillRect l="-4167" b="-14815"/>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F9B7EBB6-1A2D-4FB0-BDB4-5835E7819049}"/>
              </a:ext>
            </a:extLst>
          </p:cNvPr>
          <p:cNvSpPr/>
          <p:nvPr/>
        </p:nvSpPr>
        <p:spPr>
          <a:xfrm rot="5400000">
            <a:off x="4138612" y="173038"/>
            <a:ext cx="219075" cy="77279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352E13-6C8F-4B63-BEFE-3BEB08C2AB25}"/>
                  </a:ext>
                </a:extLst>
              </p:cNvPr>
              <p:cNvSpPr txBox="1"/>
              <p:nvPr/>
            </p:nvSpPr>
            <p:spPr>
              <a:xfrm>
                <a:off x="3256249" y="4226888"/>
                <a:ext cx="2996398" cy="270395"/>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𝑏𝑒𝑠𝑡</m:t>
                        </m:r>
                      </m:sub>
                    </m:sSub>
                  </m:oMath>
                </a14:m>
                <a:r>
                  <a:rPr lang="en-US"/>
                  <a:t> = Best complexity = </a:t>
                </a:r>
                <a14:m>
                  <m:oMath xmlns:m="http://schemas.openxmlformats.org/officeDocument/2006/math">
                    <m:func>
                      <m:funcPr>
                        <m:ctrlPr>
                          <a:rPr lang="en-US" i="1" smtClean="0">
                            <a:latin typeface="Cambria Math" panose="02040503050406030204" pitchFamily="18" charset="0"/>
                          </a:rPr>
                        </m:ctrlPr>
                      </m:funcPr>
                      <m:fName>
                        <m:r>
                          <m:rPr>
                            <m:nor/>
                          </m:rPr>
                          <a:rPr lang="en-US" b="0" i="0" smtClean="0">
                            <a:latin typeface="Cambria Math" panose="02040503050406030204" pitchFamily="18" charset="0"/>
                          </a:rPr>
                          <m:t>arg</m:t>
                        </m:r>
                        <m:r>
                          <m:rPr>
                            <m:nor/>
                          </m:rPr>
                          <a:rPr lang="en-US" b="0" i="0"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𝑒𝑟𝑟𝑜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func>
                  </m:oMath>
                </a14:m>
                <a:endParaRPr lang="en-US"/>
              </a:p>
            </p:txBody>
          </p:sp>
        </mc:Choice>
        <mc:Fallback xmlns="">
          <p:sp>
            <p:nvSpPr>
              <p:cNvPr id="25" name="TextBox 24">
                <a:extLst>
                  <a:ext uri="{FF2B5EF4-FFF2-40B4-BE49-F238E27FC236}">
                    <a16:creationId xmlns:a16="http://schemas.microsoft.com/office/drawing/2014/main" id="{2A352E13-6C8F-4B63-BEFE-3BEB08C2AB25}"/>
                  </a:ext>
                </a:extLst>
              </p:cNvPr>
              <p:cNvSpPr txBox="1">
                <a:spLocks noRot="1" noChangeAspect="1" noMove="1" noResize="1" noEditPoints="1" noAdjustHandles="1" noChangeArrowheads="1" noChangeShapeType="1" noTextEdit="1"/>
              </p:cNvSpPr>
              <p:nvPr/>
            </p:nvSpPr>
            <p:spPr>
              <a:xfrm>
                <a:off x="3256249" y="4226888"/>
                <a:ext cx="2996398" cy="270395"/>
              </a:xfrm>
              <a:prstGeom prst="rect">
                <a:avLst/>
              </a:prstGeom>
              <a:blipFill>
                <a:blip r:embed="rId6"/>
                <a:stretch>
                  <a:fillRect l="-2033" t="-20000" b="-1555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BC85DFC9-AEB3-4522-970C-934957237028}"/>
              </a:ext>
            </a:extLst>
          </p:cNvPr>
          <p:cNvSpPr txBox="1"/>
          <p:nvPr/>
        </p:nvSpPr>
        <p:spPr>
          <a:xfrm>
            <a:off x="4848441" y="2775240"/>
            <a:ext cx="256480" cy="307777"/>
          </a:xfrm>
          <a:prstGeom prst="rect">
            <a:avLst/>
          </a:prstGeom>
          <a:noFill/>
        </p:spPr>
        <p:txBody>
          <a:bodyPr wrap="none" lIns="0" tIns="0" rIns="0" bIns="0" rtlCol="0">
            <a:spAutoFit/>
          </a:bodyPr>
          <a:lstStyle/>
          <a:p>
            <a:r>
              <a:rPr lang="en-US" sz="2000" b="1"/>
              <a:t>…</a:t>
            </a:r>
          </a:p>
        </p:txBody>
      </p:sp>
      <p:pic>
        <p:nvPicPr>
          <p:cNvPr id="27" name="Picture 26" descr="Chart, bar chart&#10;&#10;Description automatically generated">
            <a:extLst>
              <a:ext uri="{FF2B5EF4-FFF2-40B4-BE49-F238E27FC236}">
                <a16:creationId xmlns:a16="http://schemas.microsoft.com/office/drawing/2014/main" id="{8219E880-310B-A942-69FA-B6E58AE57424}"/>
              </a:ext>
            </a:extLst>
          </p:cNvPr>
          <p:cNvPicPr>
            <a:picLocks noChangeAspect="1"/>
          </p:cNvPicPr>
          <p:nvPr/>
        </p:nvPicPr>
        <p:blipFill rotWithShape="1">
          <a:blip r:embed="rId2"/>
          <a:srcRect r="22333"/>
          <a:stretch/>
        </p:blipFill>
        <p:spPr>
          <a:xfrm>
            <a:off x="5754634" y="2425126"/>
            <a:ext cx="1845933" cy="1117194"/>
          </a:xfrm>
          <a:prstGeom prst="rect">
            <a:avLst/>
          </a:prstGeom>
        </p:spPr>
      </p:pic>
      <p:pic>
        <p:nvPicPr>
          <p:cNvPr id="6" name="Picture 5">
            <a:extLst>
              <a:ext uri="{FF2B5EF4-FFF2-40B4-BE49-F238E27FC236}">
                <a16:creationId xmlns:a16="http://schemas.microsoft.com/office/drawing/2014/main" id="{D455ADF1-6005-88EA-7817-642545528AB3}"/>
              </a:ext>
            </a:extLst>
          </p:cNvPr>
          <p:cNvPicPr>
            <a:picLocks noChangeAspect="1"/>
          </p:cNvPicPr>
          <p:nvPr/>
        </p:nvPicPr>
        <p:blipFill rotWithShape="1">
          <a:blip r:embed="rId2"/>
          <a:srcRect r="22333"/>
          <a:stretch/>
        </p:blipFill>
        <p:spPr>
          <a:xfrm>
            <a:off x="2473532" y="2446717"/>
            <a:ext cx="1845933" cy="1117194"/>
          </a:xfrm>
          <a:prstGeom prst="rect">
            <a:avLst/>
          </a:prstGeom>
        </p:spPr>
      </p:pic>
    </p:spTree>
    <p:extLst>
      <p:ext uri="{BB962C8B-B14F-4D97-AF65-F5344CB8AC3E}">
        <p14:creationId xmlns:p14="http://schemas.microsoft.com/office/powerpoint/2010/main" val="409433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5" grpId="0" animBg="1"/>
      <p:bldP spid="16" grpId="0"/>
      <p:bldP spid="17" grpId="0" animBg="1"/>
      <p:bldP spid="18" grpId="0"/>
      <p:bldP spid="20" grpId="0" animBg="1"/>
      <p:bldP spid="21" grpId="0"/>
      <p:bldP spid="22" grpId="0" animBg="1"/>
      <p:bldP spid="23" grpId="0"/>
      <p:bldP spid="24" grpId="0" animBg="1"/>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344C-24AC-4FCB-A52B-CAA0E2340852}"/>
              </a:ext>
            </a:extLst>
          </p:cNvPr>
          <p:cNvSpPr>
            <a:spLocks noGrp="1"/>
          </p:cNvSpPr>
          <p:nvPr>
            <p:ph type="title"/>
          </p:nvPr>
        </p:nvSpPr>
        <p:spPr/>
        <p:txBody>
          <a:bodyPr/>
          <a:lstStyle/>
          <a:p>
            <a:r>
              <a:rPr lang="en-US"/>
              <a:t>Final predictive model</a:t>
            </a:r>
          </a:p>
        </p:txBody>
      </p:sp>
      <p:sp>
        <p:nvSpPr>
          <p:cNvPr id="3" name="Date Placeholder 2">
            <a:extLst>
              <a:ext uri="{FF2B5EF4-FFF2-40B4-BE49-F238E27FC236}">
                <a16:creationId xmlns:a16="http://schemas.microsoft.com/office/drawing/2014/main" id="{98DA3660-8B2E-4571-83AE-32EE00AC6EE1}"/>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CF78D9C2-5F0E-404C-8CE6-6A1408AF5F12}"/>
              </a:ext>
            </a:extLst>
          </p:cNvPr>
          <p:cNvSpPr>
            <a:spLocks noGrp="1"/>
          </p:cNvSpPr>
          <p:nvPr>
            <p:ph type="ftr" sz="quarter" idx="11"/>
          </p:nvPr>
        </p:nvSpPr>
        <p:spPr/>
        <p:txBody>
          <a:bodyPr/>
          <a:lstStyle/>
          <a:p>
            <a:r>
              <a:rPr lang="en-GB" noProof="1"/>
              <a:t>AI-ML-Big Data  | WL Labs | CTO | Internal | © Worldline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FEAC8F6-1586-493A-97AC-3EA726CEA60F}"/>
                  </a:ext>
                </a:extLst>
              </p:cNvPr>
              <p:cNvSpPr>
                <a:spLocks noGrp="1"/>
              </p:cNvSpPr>
              <p:nvPr>
                <p:ph idx="1"/>
              </p:nvPr>
            </p:nvSpPr>
            <p:spPr>
              <a:xfrm>
                <a:off x="430199" y="1143000"/>
                <a:ext cx="8282001" cy="806450"/>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𝑏𝑒𝑠𝑡</m:t>
                        </m:r>
                      </m:sub>
                    </m:sSub>
                  </m:oMath>
                </a14:m>
                <a:r>
                  <a:rPr lang="en-US"/>
                  <a:t> is the optimal complexity computed on the validation set. </a:t>
                </a:r>
              </a:p>
              <a:p>
                <a:endParaRPr lang="en-US"/>
              </a:p>
              <a:p>
                <a:r>
                  <a:rPr lang="en-US"/>
                  <a:t>It is common to then use the full data set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𝑏𝑒𝑠𝑡</m:t>
                        </m:r>
                      </m:sub>
                    </m:sSub>
                  </m:oMath>
                </a14:m>
                <a:r>
                  <a:rPr lang="en-US"/>
                  <a:t> to build the final predictive model.</a:t>
                </a:r>
              </a:p>
            </p:txBody>
          </p:sp>
        </mc:Choice>
        <mc:Fallback xmlns="">
          <p:sp>
            <p:nvSpPr>
              <p:cNvPr id="5" name="Content Placeholder 4">
                <a:extLst>
                  <a:ext uri="{FF2B5EF4-FFF2-40B4-BE49-F238E27FC236}">
                    <a16:creationId xmlns:a16="http://schemas.microsoft.com/office/drawing/2014/main" id="{6FEAC8F6-1586-493A-97AC-3EA726CEA60F}"/>
                  </a:ext>
                </a:extLst>
              </p:cNvPr>
              <p:cNvSpPr>
                <a:spLocks noGrp="1" noRot="1" noChangeAspect="1" noMove="1" noResize="1" noEditPoints="1" noAdjustHandles="1" noChangeArrowheads="1" noChangeShapeType="1" noTextEdit="1"/>
              </p:cNvSpPr>
              <p:nvPr>
                <p:ph idx="1"/>
              </p:nvPr>
            </p:nvSpPr>
            <p:spPr>
              <a:xfrm>
                <a:off x="430199" y="1143000"/>
                <a:ext cx="8282001" cy="806450"/>
              </a:xfrm>
              <a:blipFill>
                <a:blip r:embed="rId2"/>
                <a:stretch>
                  <a:fillRect l="-1031" t="-454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CDA0CF5-6F25-4396-8A30-F8A3E2C8004F}"/>
              </a:ext>
            </a:extLst>
          </p:cNvPr>
          <p:cNvSpPr/>
          <p:nvPr/>
        </p:nvSpPr>
        <p:spPr>
          <a:xfrm>
            <a:off x="871757" y="2091509"/>
            <a:ext cx="3451225" cy="330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85000"/>
                  </a:schemeClr>
                </a:solidFill>
              </a:rPr>
              <a:t>Full dataset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C8F1F6-7EE1-4C68-BBDA-B7E7524D807F}"/>
                  </a:ext>
                </a:extLst>
              </p:cNvPr>
              <p:cNvSpPr txBox="1"/>
              <p:nvPr/>
            </p:nvSpPr>
            <p:spPr>
              <a:xfrm>
                <a:off x="4391026" y="2100218"/>
                <a:ext cx="1054100" cy="300082"/>
              </a:xfrm>
              <a:prstGeom prst="rect">
                <a:avLst/>
              </a:prstGeom>
              <a:noFill/>
            </p:spPr>
            <p:txBody>
              <a:bodyPr wrap="square">
                <a:spAutoFit/>
              </a:bodyPr>
              <a:lstStyle/>
              <a:p>
                <a:r>
                  <a:rPr lang="en-US"/>
                  <a:t>w</a:t>
                </a:r>
                <a:r>
                  <a:rPr lang="en-US" b="0"/>
                  <a:t>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𝑏𝑒𝑠𝑡</m:t>
                        </m:r>
                      </m:sub>
                    </m:sSub>
                  </m:oMath>
                </a14:m>
                <a:endParaRPr lang="en-US"/>
              </a:p>
            </p:txBody>
          </p:sp>
        </mc:Choice>
        <mc:Fallback xmlns="">
          <p:sp>
            <p:nvSpPr>
              <p:cNvPr id="10" name="TextBox 9">
                <a:extLst>
                  <a:ext uri="{FF2B5EF4-FFF2-40B4-BE49-F238E27FC236}">
                    <a16:creationId xmlns:a16="http://schemas.microsoft.com/office/drawing/2014/main" id="{6EC8F1F6-7EE1-4C68-BBDA-B7E7524D807F}"/>
                  </a:ext>
                </a:extLst>
              </p:cNvPr>
              <p:cNvSpPr txBox="1">
                <a:spLocks noRot="1" noChangeAspect="1" noMove="1" noResize="1" noEditPoints="1" noAdjustHandles="1" noChangeArrowheads="1" noChangeShapeType="1" noTextEdit="1"/>
              </p:cNvSpPr>
              <p:nvPr/>
            </p:nvSpPr>
            <p:spPr>
              <a:xfrm>
                <a:off x="4391026" y="2100218"/>
                <a:ext cx="1054100" cy="300082"/>
              </a:xfrm>
              <a:prstGeom prst="rect">
                <a:avLst/>
              </a:prstGeom>
              <a:blipFill>
                <a:blip r:embed="rId3"/>
                <a:stretch>
                  <a:fillRect l="-1156" t="-4082" b="-20408"/>
                </a:stretch>
              </a:blipFill>
            </p:spPr>
            <p:txBody>
              <a:bodyPr/>
              <a:lstStyle/>
              <a:p>
                <a:r>
                  <a:rPr lang="en-US">
                    <a:noFill/>
                  </a:rPr>
                  <a:t> </a:t>
                </a:r>
              </a:p>
            </p:txBody>
          </p:sp>
        </mc:Fallback>
      </mc:AlternateContent>
      <p:sp>
        <p:nvSpPr>
          <p:cNvPr id="11" name="Arrow: Right 10">
            <a:extLst>
              <a:ext uri="{FF2B5EF4-FFF2-40B4-BE49-F238E27FC236}">
                <a16:creationId xmlns:a16="http://schemas.microsoft.com/office/drawing/2014/main" id="{D972DBB0-0D0A-4B37-A424-C27AB0DDEA20}"/>
              </a:ext>
            </a:extLst>
          </p:cNvPr>
          <p:cNvSpPr/>
          <p:nvPr/>
        </p:nvSpPr>
        <p:spPr>
          <a:xfrm>
            <a:off x="5513170" y="2007943"/>
            <a:ext cx="978408" cy="484632"/>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2947E3-987F-493F-9F79-7C033D8CD3EE}"/>
              </a:ext>
            </a:extLst>
          </p:cNvPr>
          <p:cNvSpPr txBox="1"/>
          <p:nvPr/>
        </p:nvSpPr>
        <p:spPr>
          <a:xfrm>
            <a:off x="6696075" y="2152734"/>
            <a:ext cx="1971694" cy="207749"/>
          </a:xfrm>
          <a:prstGeom prst="rect">
            <a:avLst/>
          </a:prstGeom>
          <a:noFill/>
        </p:spPr>
        <p:txBody>
          <a:bodyPr wrap="none" lIns="0" tIns="0" rIns="0" bIns="0" rtlCol="0">
            <a:spAutoFit/>
          </a:bodyPr>
          <a:lstStyle/>
          <a:p>
            <a:r>
              <a:rPr lang="en-US"/>
              <a:t>The final predictive model</a:t>
            </a:r>
          </a:p>
        </p:txBody>
      </p:sp>
      <p:sp>
        <p:nvSpPr>
          <p:cNvPr id="13" name="TextBox 12">
            <a:extLst>
              <a:ext uri="{FF2B5EF4-FFF2-40B4-BE49-F238E27FC236}">
                <a16:creationId xmlns:a16="http://schemas.microsoft.com/office/drawing/2014/main" id="{70F21D56-F8DB-427B-A388-97BADB1BBBE1}"/>
              </a:ext>
            </a:extLst>
          </p:cNvPr>
          <p:cNvSpPr txBox="1"/>
          <p:nvPr/>
        </p:nvSpPr>
        <p:spPr>
          <a:xfrm>
            <a:off x="159445" y="2845891"/>
            <a:ext cx="5869880" cy="415498"/>
          </a:xfrm>
          <a:prstGeom prst="rect">
            <a:avLst/>
          </a:prstGeom>
          <a:noFill/>
        </p:spPr>
        <p:txBody>
          <a:bodyPr wrap="square" lIns="0" tIns="0" rIns="0" bIns="0" rtlCol="0">
            <a:spAutoFit/>
          </a:bodyPr>
          <a:lstStyle/>
          <a:p>
            <a:r>
              <a:rPr lang="en-US"/>
              <a:t>Question for you: Do you understand why it is not possible to use the validation set to assess the generalization capacity of this predictive model?</a:t>
            </a:r>
          </a:p>
        </p:txBody>
      </p:sp>
      <p:sp>
        <p:nvSpPr>
          <p:cNvPr id="15" name="TextBox 14">
            <a:extLst>
              <a:ext uri="{FF2B5EF4-FFF2-40B4-BE49-F238E27FC236}">
                <a16:creationId xmlns:a16="http://schemas.microsoft.com/office/drawing/2014/main" id="{4AAF4412-0B74-4D01-9CC0-EDCC29B8C8C0}"/>
              </a:ext>
            </a:extLst>
          </p:cNvPr>
          <p:cNvSpPr txBox="1"/>
          <p:nvPr/>
        </p:nvSpPr>
        <p:spPr>
          <a:xfrm>
            <a:off x="159444" y="3426320"/>
            <a:ext cx="8114605" cy="207749"/>
          </a:xfrm>
          <a:prstGeom prst="rect">
            <a:avLst/>
          </a:prstGeom>
          <a:noFill/>
        </p:spPr>
        <p:txBody>
          <a:bodyPr wrap="square" lIns="0" tIns="0" rIns="0" bIns="0" rtlCol="0">
            <a:spAutoFit/>
          </a:bodyPr>
          <a:lstStyle/>
          <a:p>
            <a:r>
              <a:rPr lang="en-US"/>
              <a:t>Answer: The hyper parameters have been optimized to minimize the error on the validation set. </a:t>
            </a:r>
          </a:p>
        </p:txBody>
      </p:sp>
      <p:sp>
        <p:nvSpPr>
          <p:cNvPr id="19" name="TextBox 18">
            <a:extLst>
              <a:ext uri="{FF2B5EF4-FFF2-40B4-BE49-F238E27FC236}">
                <a16:creationId xmlns:a16="http://schemas.microsoft.com/office/drawing/2014/main" id="{0CF6551B-16CB-49B8-ADE7-B5C34407429F}"/>
              </a:ext>
            </a:extLst>
          </p:cNvPr>
          <p:cNvSpPr txBox="1"/>
          <p:nvPr/>
        </p:nvSpPr>
        <p:spPr>
          <a:xfrm>
            <a:off x="733424" y="3597360"/>
            <a:ext cx="7153275" cy="507831"/>
          </a:xfrm>
          <a:prstGeom prst="rect">
            <a:avLst/>
          </a:prstGeom>
          <a:noFill/>
        </p:spPr>
        <p:txBody>
          <a:bodyPr wrap="square">
            <a:spAutoFit/>
          </a:bodyPr>
          <a:lstStyle/>
          <a:p>
            <a:r>
              <a:rPr lang="en-US"/>
              <a:t>We can no longer say that this validation error measures the error of the model on a dataset that it has never seen</a:t>
            </a:r>
          </a:p>
        </p:txBody>
      </p:sp>
      <p:sp>
        <p:nvSpPr>
          <p:cNvPr id="21" name="TextBox 20">
            <a:extLst>
              <a:ext uri="{FF2B5EF4-FFF2-40B4-BE49-F238E27FC236}">
                <a16:creationId xmlns:a16="http://schemas.microsoft.com/office/drawing/2014/main" id="{B0FDDA08-FCD7-4B6D-B42C-E3E9C95E75DE}"/>
              </a:ext>
            </a:extLst>
          </p:cNvPr>
          <p:cNvSpPr txBox="1"/>
          <p:nvPr/>
        </p:nvSpPr>
        <p:spPr>
          <a:xfrm>
            <a:off x="50800" y="4340135"/>
            <a:ext cx="8890000" cy="300082"/>
          </a:xfrm>
          <a:prstGeom prst="rect">
            <a:avLst/>
          </a:prstGeom>
          <a:noFill/>
        </p:spPr>
        <p:txBody>
          <a:bodyPr wrap="square">
            <a:spAutoFit/>
          </a:bodyPr>
          <a:lstStyle/>
          <a:p>
            <a:r>
              <a:rPr lang="en-US"/>
              <a:t>Question for you: do you have any idea of how to measure the generalization error of the final predictive model?</a:t>
            </a:r>
          </a:p>
        </p:txBody>
      </p:sp>
    </p:spTree>
    <p:extLst>
      <p:ext uri="{BB962C8B-B14F-4D97-AF65-F5344CB8AC3E}">
        <p14:creationId xmlns:p14="http://schemas.microsoft.com/office/powerpoint/2010/main" val="252512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animBg="1"/>
      <p:bldP spid="12" grpId="0"/>
      <p:bldP spid="13" grpId="0"/>
      <p:bldP spid="15" grpId="0"/>
      <p:bldP spid="19"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25DA2D1-24C0-4CEF-8B7E-4BC581A9DCA3}"/>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BB84CCCA-748F-4E8C-8CA7-A9D1F97C5BC6}"/>
              </a:ext>
            </a:extLst>
          </p:cNvPr>
          <p:cNvSpPr>
            <a:spLocks noGrp="1"/>
          </p:cNvSpPr>
          <p:nvPr>
            <p:ph type="ftr" sz="quarter" idx="11"/>
          </p:nvPr>
        </p:nvSpPr>
        <p:spPr/>
        <p:txBody>
          <a:bodyPr/>
          <a:lstStyle/>
          <a:p>
            <a:r>
              <a:rPr lang="en-GB" noProof="1"/>
              <a:t>AI-ML-Big Data  | WL Labs | CTO | Internal | © Worldline</a:t>
            </a:r>
          </a:p>
        </p:txBody>
      </p:sp>
      <p:pic>
        <p:nvPicPr>
          <p:cNvPr id="2050" name="Picture 2" descr="About Train, Validation and Test Sets in Machine Learning | by Tarang Shah  | Towards Data Science">
            <a:extLst>
              <a:ext uri="{FF2B5EF4-FFF2-40B4-BE49-F238E27FC236}">
                <a16:creationId xmlns:a16="http://schemas.microsoft.com/office/drawing/2014/main" id="{D7EF67F8-4935-45EE-B805-6914F96AF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925" y="2383917"/>
            <a:ext cx="3540240" cy="8388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B69D8D-C53E-4D2B-AE73-E37A85C18BEA}"/>
              </a:ext>
            </a:extLst>
          </p:cNvPr>
          <p:cNvSpPr/>
          <p:nvPr/>
        </p:nvSpPr>
        <p:spPr>
          <a:xfrm>
            <a:off x="2014757" y="853259"/>
            <a:ext cx="3451225" cy="330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Full dataset</a:t>
            </a:r>
          </a:p>
        </p:txBody>
      </p:sp>
      <p:sp>
        <p:nvSpPr>
          <p:cNvPr id="9" name="Arrow: Down 8">
            <a:extLst>
              <a:ext uri="{FF2B5EF4-FFF2-40B4-BE49-F238E27FC236}">
                <a16:creationId xmlns:a16="http://schemas.microsoft.com/office/drawing/2014/main" id="{0A7CED32-8A19-4F92-AB8A-C1DC73419767}"/>
              </a:ext>
            </a:extLst>
          </p:cNvPr>
          <p:cNvSpPr/>
          <p:nvPr/>
        </p:nvSpPr>
        <p:spPr>
          <a:xfrm>
            <a:off x="3470275" y="1268320"/>
            <a:ext cx="484632" cy="978408"/>
          </a:xfrm>
          <a:prstGeom prst="down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C6C7FF1B-7678-4652-8465-986C5A163ABB}"/>
              </a:ext>
            </a:extLst>
          </p:cNvPr>
          <p:cNvSpPr>
            <a:spLocks noGrp="1"/>
          </p:cNvSpPr>
          <p:nvPr>
            <p:ph type="title"/>
          </p:nvPr>
        </p:nvSpPr>
        <p:spPr>
          <a:xfrm>
            <a:off x="179375" y="259215"/>
            <a:ext cx="8282160" cy="471344"/>
          </a:xfrm>
        </p:spPr>
        <p:txBody>
          <a:bodyPr/>
          <a:lstStyle/>
          <a:p>
            <a:r>
              <a:rPr lang="en-US"/>
              <a:t>Train, validation and test splits </a:t>
            </a:r>
          </a:p>
        </p:txBody>
      </p:sp>
      <p:sp>
        <p:nvSpPr>
          <p:cNvPr id="12" name="Content Placeholder 4">
            <a:extLst>
              <a:ext uri="{FF2B5EF4-FFF2-40B4-BE49-F238E27FC236}">
                <a16:creationId xmlns:a16="http://schemas.microsoft.com/office/drawing/2014/main" id="{2EF088D4-7255-4D0C-838F-EB1842D8D6D1}"/>
              </a:ext>
            </a:extLst>
          </p:cNvPr>
          <p:cNvSpPr>
            <a:spLocks noGrp="1"/>
          </p:cNvSpPr>
          <p:nvPr>
            <p:ph idx="1"/>
          </p:nvPr>
        </p:nvSpPr>
        <p:spPr>
          <a:xfrm>
            <a:off x="430199" y="3359988"/>
            <a:ext cx="8282001" cy="1276091"/>
          </a:xfrm>
        </p:spPr>
        <p:txBody>
          <a:bodyPr/>
          <a:lstStyle/>
          <a:p>
            <a:r>
              <a:rPr lang="en-US" b="1" i="1" u="sng">
                <a:effectLst>
                  <a:outerShdw blurRad="38100" dist="38100" dir="2700000" algn="tl">
                    <a:srgbClr val="000000">
                      <a:alpha val="43137"/>
                    </a:srgbClr>
                  </a:outerShdw>
                </a:effectLst>
              </a:rPr>
              <a:t>You cannot touch this test set at any time during learning</a:t>
            </a:r>
            <a:r>
              <a:rPr lang="en-US" b="1" i="1">
                <a:effectLst>
                  <a:outerShdw blurRad="38100" dist="38100" dir="2700000" algn="tl">
                    <a:srgbClr val="000000">
                      <a:alpha val="43137"/>
                    </a:srgbClr>
                  </a:outerShdw>
                </a:effectLst>
              </a:rPr>
              <a:t>!</a:t>
            </a:r>
            <a:r>
              <a:rPr lang="en-US" b="1" i="1" u="sng">
                <a:effectLst>
                  <a:outerShdw blurRad="38100" dist="38100" dir="2700000" algn="tl">
                    <a:srgbClr val="000000">
                      <a:alpha val="43137"/>
                    </a:srgbClr>
                  </a:outerShdw>
                </a:effectLst>
              </a:rPr>
              <a:t> </a:t>
            </a:r>
          </a:p>
          <a:p>
            <a:r>
              <a:rPr lang="en-US"/>
              <a:t>To have a correct estimate of the generalization error, we test the predictive model on the test set </a:t>
            </a:r>
            <a:r>
              <a:rPr lang="en-US" u="sng"/>
              <a:t>only at the end</a:t>
            </a:r>
            <a:r>
              <a:rPr lang="en-US"/>
              <a:t>, when the final predictive model is built.</a:t>
            </a:r>
          </a:p>
        </p:txBody>
      </p:sp>
    </p:spTree>
    <p:extLst>
      <p:ext uri="{BB962C8B-B14F-4D97-AF65-F5344CB8AC3E}">
        <p14:creationId xmlns:p14="http://schemas.microsoft.com/office/powerpoint/2010/main" val="3733326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4A95E1-61F7-5FD3-EF2A-D76CE5C070E1}"/>
              </a:ext>
            </a:extLst>
          </p:cNvPr>
          <p:cNvSpPr>
            <a:spLocks noGrp="1"/>
          </p:cNvSpPr>
          <p:nvPr>
            <p:ph type="title"/>
          </p:nvPr>
        </p:nvSpPr>
        <p:spPr/>
        <p:txBody>
          <a:bodyPr/>
          <a:lstStyle/>
          <a:p>
            <a:r>
              <a:rPr lang="en-US" sz="2400" b="0" i="0" u="none" strike="noStrike" baseline="0">
                <a:latin typeface="Arial" panose="020B0604020202020204" pitchFamily="34" charset="0"/>
              </a:rPr>
              <a:t>Machine Learning in practice</a:t>
            </a:r>
            <a:endParaRPr lang="en-US"/>
          </a:p>
        </p:txBody>
      </p:sp>
      <p:sp>
        <p:nvSpPr>
          <p:cNvPr id="3" name="Date Placeholder 2">
            <a:extLst>
              <a:ext uri="{FF2B5EF4-FFF2-40B4-BE49-F238E27FC236}">
                <a16:creationId xmlns:a16="http://schemas.microsoft.com/office/drawing/2014/main" id="{5F9AF3E9-882A-4A94-A341-1E24E568D1D3}"/>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82EB1E8A-E6C8-4AA0-B9DF-C9EF7E52929B}"/>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950863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4EC1-2BEF-43B7-B06A-09BD6D5EF3E5}"/>
              </a:ext>
            </a:extLst>
          </p:cNvPr>
          <p:cNvSpPr>
            <a:spLocks noGrp="1"/>
          </p:cNvSpPr>
          <p:nvPr>
            <p:ph type="title"/>
          </p:nvPr>
        </p:nvSpPr>
        <p:spPr/>
        <p:txBody>
          <a:bodyPr/>
          <a:lstStyle/>
          <a:p>
            <a:r>
              <a:rPr lang="en-US"/>
              <a:t>What is artificial intelligence ?</a:t>
            </a:r>
            <a:br>
              <a:rPr lang="en-US"/>
            </a:br>
            <a:endParaRPr lang="en-US"/>
          </a:p>
        </p:txBody>
      </p:sp>
      <p:sp>
        <p:nvSpPr>
          <p:cNvPr id="3" name="Date Placeholder 2">
            <a:extLst>
              <a:ext uri="{FF2B5EF4-FFF2-40B4-BE49-F238E27FC236}">
                <a16:creationId xmlns:a16="http://schemas.microsoft.com/office/drawing/2014/main" id="{2920873E-193A-4286-B133-7246AEDB1A18}"/>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EC2817A8-3EE0-4D2D-8DF4-666EBABC7B4D}"/>
              </a:ext>
            </a:extLst>
          </p:cNvPr>
          <p:cNvSpPr>
            <a:spLocks noGrp="1"/>
          </p:cNvSpPr>
          <p:nvPr>
            <p:ph type="ftr" sz="quarter" idx="11"/>
          </p:nvPr>
        </p:nvSpPr>
        <p:spPr/>
        <p:txBody>
          <a:bodyPr/>
          <a:lstStyle/>
          <a:p>
            <a:r>
              <a:rPr lang="en-GB" noProof="1"/>
              <a:t>AI-ML-Big Data  | WL Labs | CTO | Internal | © Worldline</a:t>
            </a:r>
          </a:p>
        </p:txBody>
      </p:sp>
      <p:pic>
        <p:nvPicPr>
          <p:cNvPr id="6" name="Picture 4" descr="Résultat de recherche d'images pour &quot;artificial intelligence robot meme&quot;">
            <a:extLst>
              <a:ext uri="{FF2B5EF4-FFF2-40B4-BE49-F238E27FC236}">
                <a16:creationId xmlns:a16="http://schemas.microsoft.com/office/drawing/2014/main" id="{2AD9B7D5-3678-424F-B323-B8899916F3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750"/>
          <a:stretch/>
        </p:blipFill>
        <p:spPr bwMode="auto">
          <a:xfrm>
            <a:off x="609084" y="1182631"/>
            <a:ext cx="1043558" cy="11332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ark Zuckerberg-robot | Terra Projects">
            <a:extLst>
              <a:ext uri="{FF2B5EF4-FFF2-40B4-BE49-F238E27FC236}">
                <a16:creationId xmlns:a16="http://schemas.microsoft.com/office/drawing/2014/main" id="{8E7F3106-D734-474D-BC77-107108C956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4878" y="1182631"/>
            <a:ext cx="1133280" cy="1133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dge AI - Artificial Intelligence at the Edge - STMicroelectronics">
            <a:extLst>
              <a:ext uri="{FF2B5EF4-FFF2-40B4-BE49-F238E27FC236}">
                <a16:creationId xmlns:a16="http://schemas.microsoft.com/office/drawing/2014/main" id="{71870604-1ABD-499A-940A-49090689FF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395" y="1182631"/>
            <a:ext cx="1698920" cy="11332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4D1F24-B49A-42F7-9C0D-00B7021353A8}"/>
              </a:ext>
            </a:extLst>
          </p:cNvPr>
          <p:cNvSpPr txBox="1"/>
          <p:nvPr/>
        </p:nvSpPr>
        <p:spPr>
          <a:xfrm>
            <a:off x="272652" y="827434"/>
            <a:ext cx="5687226" cy="307777"/>
          </a:xfrm>
          <a:prstGeom prst="rect">
            <a:avLst/>
          </a:prstGeom>
          <a:noFill/>
        </p:spPr>
        <p:txBody>
          <a:bodyPr wrap="square">
            <a:spAutoFit/>
          </a:bodyPr>
          <a:lstStyle/>
          <a:p>
            <a:r>
              <a:rPr lang="en-US" sz="1400"/>
              <a:t>Any technique that allows the computer to imitate human behavior</a:t>
            </a:r>
          </a:p>
        </p:txBody>
      </p:sp>
      <p:sp>
        <p:nvSpPr>
          <p:cNvPr id="13" name="TextBox 12">
            <a:extLst>
              <a:ext uri="{FF2B5EF4-FFF2-40B4-BE49-F238E27FC236}">
                <a16:creationId xmlns:a16="http://schemas.microsoft.com/office/drawing/2014/main" id="{A3EBC02C-13F0-47B1-B4D8-4EFC3B86316C}"/>
              </a:ext>
            </a:extLst>
          </p:cNvPr>
          <p:cNvSpPr txBox="1"/>
          <p:nvPr/>
        </p:nvSpPr>
        <p:spPr>
          <a:xfrm>
            <a:off x="4755815" y="3095177"/>
            <a:ext cx="3647466" cy="1200329"/>
          </a:xfrm>
          <a:prstGeom prst="rect">
            <a:avLst/>
          </a:prstGeom>
          <a:noFill/>
        </p:spPr>
        <p:txBody>
          <a:bodyPr wrap="square" lIns="91440" tIns="45720" rIns="91440" bIns="45720" anchor="t">
            <a:spAutoFit/>
          </a:bodyPr>
          <a:lstStyle/>
          <a:p>
            <a:pPr marL="171450" indent="-171450">
              <a:buFont typeface="Arial" panose="020B0604020202020204" pitchFamily="34" charset="0"/>
              <a:buChar char="•"/>
            </a:pPr>
            <a:r>
              <a:rPr lang="en-US" sz="1200" strike="sngStrike">
                <a:solidFill>
                  <a:schemeClr val="bg1">
                    <a:lumMod val="50000"/>
                  </a:schemeClr>
                </a:solidFill>
              </a:rPr>
              <a:t>Brut-force AI</a:t>
            </a:r>
            <a:r>
              <a:rPr lang="en-US" sz="1200">
                <a:solidFill>
                  <a:schemeClr val="bg1">
                    <a:lumMod val="50000"/>
                  </a:schemeClr>
                </a:solidFill>
              </a:rPr>
              <a:t> </a:t>
            </a:r>
            <a:r>
              <a:rPr lang="en-US" sz="900">
                <a:solidFill>
                  <a:schemeClr val="bg1">
                    <a:lumMod val="50000"/>
                  </a:schemeClr>
                </a:solidFill>
              </a:rPr>
              <a:t>(infeasible when the decision space is too high)</a:t>
            </a:r>
          </a:p>
          <a:p>
            <a:pPr marL="171450" indent="-171450">
              <a:buFont typeface="Arial" panose="020B0604020202020204" pitchFamily="34" charset="0"/>
              <a:buChar char="•"/>
            </a:pPr>
            <a:endParaRPr lang="en-US" sz="1200">
              <a:solidFill>
                <a:schemeClr val="bg1">
                  <a:lumMod val="50000"/>
                </a:schemeClr>
              </a:solidFill>
            </a:endParaRPr>
          </a:p>
          <a:p>
            <a:pPr marL="171450" indent="-171450">
              <a:buFont typeface="Arial" panose="020B0604020202020204" pitchFamily="34" charset="0"/>
              <a:buChar char="•"/>
            </a:pPr>
            <a:r>
              <a:rPr lang="en-US" sz="1200">
                <a:solidFill>
                  <a:schemeClr val="bg1">
                    <a:lumMod val="50000"/>
                  </a:schemeClr>
                </a:solidFill>
              </a:rPr>
              <a:t>Rule-based AI; e.g., expert system</a:t>
            </a:r>
            <a:endParaRPr lang="en-US" sz="1200">
              <a:solidFill>
                <a:schemeClr val="bg1">
                  <a:lumMod val="50000"/>
                </a:schemeClr>
              </a:solidFill>
              <a:cs typeface="Arial"/>
            </a:endParaRPr>
          </a:p>
          <a:p>
            <a:pPr marL="171450" indent="-171450">
              <a:buFont typeface="Arial" panose="020B0604020202020204" pitchFamily="34" charset="0"/>
              <a:buChar char="•"/>
            </a:pPr>
            <a:endParaRPr lang="en-US" sz="1200">
              <a:solidFill>
                <a:schemeClr val="bg1">
                  <a:lumMod val="50000"/>
                </a:schemeClr>
              </a:solidFill>
              <a:cs typeface="Arial"/>
            </a:endParaRPr>
          </a:p>
          <a:p>
            <a:pPr marL="171450" indent="-171450">
              <a:buFont typeface="Arial" panose="020B0604020202020204" pitchFamily="34" charset="0"/>
              <a:buChar char="•"/>
            </a:pPr>
            <a:endParaRPr lang="en-US" sz="1200">
              <a:solidFill>
                <a:srgbClr val="7F7F7F"/>
              </a:solidFill>
            </a:endParaRPr>
          </a:p>
          <a:p>
            <a:pPr marL="171450" indent="-171450">
              <a:buFont typeface="Arial" panose="020B0604020202020204" pitchFamily="34" charset="0"/>
              <a:buChar char="•"/>
            </a:pPr>
            <a:r>
              <a:rPr lang="en-US" sz="1200"/>
              <a:t>AI with learning</a:t>
            </a:r>
            <a:endParaRPr lang="en-US" sz="1200">
              <a:cs typeface="Arial"/>
            </a:endParaRPr>
          </a:p>
        </p:txBody>
      </p:sp>
      <p:sp>
        <p:nvSpPr>
          <p:cNvPr id="15" name="TextBox 14">
            <a:extLst>
              <a:ext uri="{FF2B5EF4-FFF2-40B4-BE49-F238E27FC236}">
                <a16:creationId xmlns:a16="http://schemas.microsoft.com/office/drawing/2014/main" id="{3586C91D-5ACA-429F-A7EE-C2870AEE89C6}"/>
              </a:ext>
            </a:extLst>
          </p:cNvPr>
          <p:cNvSpPr txBox="1"/>
          <p:nvPr/>
        </p:nvSpPr>
        <p:spPr>
          <a:xfrm>
            <a:off x="1292750" y="4349670"/>
            <a:ext cx="2808108" cy="200055"/>
          </a:xfrm>
          <a:prstGeom prst="rect">
            <a:avLst/>
          </a:prstGeom>
          <a:noFill/>
        </p:spPr>
        <p:txBody>
          <a:bodyPr wrap="square">
            <a:spAutoFit/>
          </a:bodyPr>
          <a:lstStyle/>
          <a:p>
            <a:pPr algn="l"/>
            <a:r>
              <a:rPr lang="en-US" sz="700" b="1" i="0">
                <a:solidFill>
                  <a:srgbClr val="1A1A1A"/>
                </a:solidFill>
                <a:effectLst/>
                <a:latin typeface="LabGrotesque"/>
              </a:rPr>
              <a:t>Credit</a:t>
            </a:r>
            <a:r>
              <a:rPr lang="en-US" sz="700" i="0">
                <a:solidFill>
                  <a:srgbClr val="1A1A1A"/>
                </a:solidFill>
                <a:effectLst/>
                <a:latin typeface="LabGrotesque"/>
              </a:rPr>
              <a:t>: Civilization - </a:t>
            </a:r>
            <a:r>
              <a:rPr lang="en-US" sz="700" i="0" cap="all">
                <a:solidFill>
                  <a:srgbClr val="000000"/>
                </a:solidFill>
                <a:effectLst/>
                <a:latin typeface="WiredMono"/>
              </a:rPr>
              <a:t>FIRAXIS GAMES / 2K GAMES</a:t>
            </a:r>
            <a:endParaRPr lang="en-US" sz="700" i="0">
              <a:solidFill>
                <a:srgbClr val="000000"/>
              </a:solidFill>
              <a:effectLst/>
              <a:latin typeface="ProximaNova"/>
            </a:endParaRPr>
          </a:p>
        </p:txBody>
      </p:sp>
      <p:pic>
        <p:nvPicPr>
          <p:cNvPr id="1026" name="Picture 2" descr="Check Ton Rétro : Civilization VI fête son cinquième anniversaire">
            <a:extLst>
              <a:ext uri="{FF2B5EF4-FFF2-40B4-BE49-F238E27FC236}">
                <a16:creationId xmlns:a16="http://schemas.microsoft.com/office/drawing/2014/main" id="{1EF3D214-F4BB-4993-83DA-FA0D906401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390" y="2619872"/>
            <a:ext cx="3119215" cy="1754017"/>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7FCCAD0A-A0A4-4066-8E29-6A8D3E55F268}"/>
              </a:ext>
            </a:extLst>
          </p:cNvPr>
          <p:cNvSpPr/>
          <p:nvPr/>
        </p:nvSpPr>
        <p:spPr>
          <a:xfrm>
            <a:off x="3622605" y="3440198"/>
            <a:ext cx="1160689" cy="502114"/>
          </a:xfrm>
          <a:prstGeom prst="rightArrow">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AI for strategy-games</a:t>
            </a:r>
          </a:p>
        </p:txBody>
      </p:sp>
      <p:cxnSp>
        <p:nvCxnSpPr>
          <p:cNvPr id="18" name="Straight Connector 17">
            <a:extLst>
              <a:ext uri="{FF2B5EF4-FFF2-40B4-BE49-F238E27FC236}">
                <a16:creationId xmlns:a16="http://schemas.microsoft.com/office/drawing/2014/main" id="{56928FD3-A76B-4755-87B6-76ECCF58E579}"/>
              </a:ext>
            </a:extLst>
          </p:cNvPr>
          <p:cNvCxnSpPr/>
          <p:nvPr/>
        </p:nvCxnSpPr>
        <p:spPr>
          <a:xfrm>
            <a:off x="333286" y="2571750"/>
            <a:ext cx="83790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FC748C3-D8F5-443E-B2AC-0A54F14B6DD0}"/>
              </a:ext>
            </a:extLst>
          </p:cNvPr>
          <p:cNvSpPr/>
          <p:nvPr/>
        </p:nvSpPr>
        <p:spPr>
          <a:xfrm>
            <a:off x="5001348" y="4034619"/>
            <a:ext cx="1196411" cy="252572"/>
          </a:xfrm>
          <a:prstGeom prst="rect">
            <a:avLst/>
          </a:prstGeom>
          <a:solidFill>
            <a:srgbClr val="FF0000">
              <a:alpha val="2902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2F4CDF-D062-4BA7-A556-E6CFD914EFE1}"/>
              </a:ext>
            </a:extLst>
          </p:cNvPr>
          <p:cNvSpPr txBox="1"/>
          <p:nvPr/>
        </p:nvSpPr>
        <p:spPr>
          <a:xfrm>
            <a:off x="5847380" y="4439338"/>
            <a:ext cx="2510610" cy="246221"/>
          </a:xfrm>
          <a:prstGeom prst="rect">
            <a:avLst/>
          </a:prstGeom>
          <a:noFill/>
        </p:spPr>
        <p:txBody>
          <a:bodyPr wrap="square">
            <a:spAutoFit/>
          </a:bodyPr>
          <a:lstStyle/>
          <a:p>
            <a:r>
              <a:rPr lang="en-US" sz="1000"/>
              <a:t>This training focused on these techniques</a:t>
            </a:r>
          </a:p>
        </p:txBody>
      </p:sp>
      <p:cxnSp>
        <p:nvCxnSpPr>
          <p:cNvPr id="24" name="Straight Arrow Connector 23">
            <a:extLst>
              <a:ext uri="{FF2B5EF4-FFF2-40B4-BE49-F238E27FC236}">
                <a16:creationId xmlns:a16="http://schemas.microsoft.com/office/drawing/2014/main" id="{54110728-0847-4117-8115-16FD1864848C}"/>
              </a:ext>
            </a:extLst>
          </p:cNvPr>
          <p:cNvCxnSpPr>
            <a:cxnSpLocks/>
          </p:cNvCxnSpPr>
          <p:nvPr/>
        </p:nvCxnSpPr>
        <p:spPr>
          <a:xfrm>
            <a:off x="5323544" y="4285820"/>
            <a:ext cx="552017" cy="218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752CC8-A2E3-6F3C-DCBF-7F3BCF2593C6}"/>
              </a:ext>
            </a:extLst>
          </p:cNvPr>
          <p:cNvSpPr txBox="1"/>
          <p:nvPr/>
        </p:nvSpPr>
        <p:spPr>
          <a:xfrm>
            <a:off x="6696635" y="3696261"/>
            <a:ext cx="23481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700" b="1"/>
              <a:t>e.g., </a:t>
            </a:r>
            <a:r>
              <a:rPr lang="en-US" sz="700" b="1">
                <a:ea typeface="+mn-lt"/>
                <a:cs typeface="+mn-lt"/>
              </a:rPr>
              <a:t>Age of empires II AI Scripting:</a:t>
            </a:r>
            <a:endParaRPr lang="en-US" sz="1100" b="1"/>
          </a:p>
          <a:p>
            <a:r>
              <a:rPr lang="en-US" sz="700">
                <a:ea typeface="+mn-lt"/>
                <a:cs typeface="+mn-lt"/>
              </a:rPr>
              <a:t>https://gist.github.com/mayerwin/ac4a5ec62f51e94a3fa9</a:t>
            </a:r>
            <a:endParaRPr lang="en-US"/>
          </a:p>
        </p:txBody>
      </p:sp>
    </p:spTree>
    <p:extLst>
      <p:ext uri="{BB962C8B-B14F-4D97-AF65-F5344CB8AC3E}">
        <p14:creationId xmlns:p14="http://schemas.microsoft.com/office/powerpoint/2010/main" val="303551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20" grpId="0" animBg="1"/>
      <p:bldP spid="23"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9084C0D-C266-408A-AA89-04F848615B8F}"/>
              </a:ext>
            </a:extLst>
          </p:cNvPr>
          <p:cNvSpPr>
            <a:spLocks noGrp="1"/>
          </p:cNvSpPr>
          <p:nvPr>
            <p:ph type="title"/>
          </p:nvPr>
        </p:nvSpPr>
        <p:spPr/>
        <p:txBody>
          <a:bodyPr/>
          <a:lstStyle/>
          <a:p>
            <a:r>
              <a:rPr lang="fr-FR" err="1"/>
              <a:t>Why</a:t>
            </a:r>
            <a:r>
              <a:rPr lang="fr-FR"/>
              <a:t> </a:t>
            </a:r>
            <a:r>
              <a:rPr lang="fr-FR" err="1"/>
              <a:t>is</a:t>
            </a:r>
            <a:r>
              <a:rPr lang="fr-FR"/>
              <a:t> </a:t>
            </a:r>
            <a:r>
              <a:rPr lang="fr-FR" err="1"/>
              <a:t>it</a:t>
            </a:r>
            <a:r>
              <a:rPr lang="fr-FR"/>
              <a:t> </a:t>
            </a:r>
            <a:r>
              <a:rPr lang="fr-FR" err="1"/>
              <a:t>complicated</a:t>
            </a:r>
            <a:r>
              <a:rPr lang="fr-FR"/>
              <a:t>?</a:t>
            </a:r>
          </a:p>
        </p:txBody>
      </p:sp>
      <p:sp>
        <p:nvSpPr>
          <p:cNvPr id="3" name="Espace réservé de la date 2">
            <a:extLst>
              <a:ext uri="{FF2B5EF4-FFF2-40B4-BE49-F238E27FC236}">
                <a16:creationId xmlns:a16="http://schemas.microsoft.com/office/drawing/2014/main" id="{06616071-750B-4328-847D-76FCBC31B3D0}"/>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5197268C-3C6C-4AF9-94D0-8A171E59CC6D}"/>
              </a:ext>
            </a:extLst>
          </p:cNvPr>
          <p:cNvSpPr>
            <a:spLocks noGrp="1"/>
          </p:cNvSpPr>
          <p:nvPr>
            <p:ph type="ftr" sz="quarter" idx="11"/>
          </p:nvPr>
        </p:nvSpPr>
        <p:spPr/>
        <p:txBody>
          <a:bodyPr/>
          <a:lstStyle/>
          <a:p>
            <a:r>
              <a:rPr lang="en-GB" noProof="1"/>
              <a:t>AI-ML-Big Data  | WL Labs | CTO | Internal | © Worldline</a:t>
            </a:r>
          </a:p>
        </p:txBody>
      </p:sp>
      <p:sp>
        <p:nvSpPr>
          <p:cNvPr id="12" name="Content Placeholder 1">
            <a:extLst>
              <a:ext uri="{FF2B5EF4-FFF2-40B4-BE49-F238E27FC236}">
                <a16:creationId xmlns:a16="http://schemas.microsoft.com/office/drawing/2014/main" id="{EE3F8091-11EF-46C1-9469-2948B25E7A80}"/>
              </a:ext>
            </a:extLst>
          </p:cNvPr>
          <p:cNvSpPr txBox="1">
            <a:spLocks/>
          </p:cNvSpPr>
          <p:nvPr/>
        </p:nvSpPr>
        <p:spPr>
          <a:xfrm>
            <a:off x="212400" y="3101340"/>
            <a:ext cx="8712000" cy="1386840"/>
          </a:xfrm>
          <a:prstGeom prst="rect">
            <a:avLst/>
          </a:prstGeom>
        </p:spPr>
        <p:txBody>
          <a:bodyPr vert="horz" lIns="0" tIns="0" rIns="0" bIns="0" rtlCol="0">
            <a:noAutofit/>
          </a:bodyPr>
          <a:lstStyle>
            <a:lvl1pPr marL="201600" indent="-201600" algn="l" defTabSz="685800" rtl="0" eaLnBrk="1" latinLnBrk="0" hangingPunct="1">
              <a:lnSpc>
                <a:spcPct val="120000"/>
              </a:lnSpc>
              <a:spcBef>
                <a:spcPts val="0"/>
              </a:spcBef>
              <a:buClr>
                <a:schemeClr val="accent1"/>
              </a:buClr>
              <a:buFont typeface="Wingdings" panose="05000000000000000000" pitchFamily="2" charset="2"/>
              <a:buChar char="§"/>
              <a:defRPr sz="15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500" b="1" kern="1200" cap="none">
                <a:solidFill>
                  <a:schemeClr val="tx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lvl="0"/>
            <a:r>
              <a:rPr lang="en-US" sz="1700" b="1"/>
              <a:t>Challenges</a:t>
            </a:r>
          </a:p>
          <a:p>
            <a:pPr lvl="1"/>
            <a:r>
              <a:rPr lang="en-US" sz="1400"/>
              <a:t>Training a good model is challenging</a:t>
            </a:r>
          </a:p>
          <a:p>
            <a:pPr lvl="1"/>
            <a:r>
              <a:rPr lang="en-US" sz="1400"/>
              <a:t>Code and data are very deeply linked</a:t>
            </a:r>
          </a:p>
          <a:p>
            <a:pPr lvl="1"/>
            <a:r>
              <a:rPr lang="en-US" sz="1400"/>
              <a:t>Any step in the pipeline can impact dramatically the performance of the model</a:t>
            </a:r>
          </a:p>
          <a:p>
            <a:pPr lvl="1"/>
            <a:r>
              <a:rPr lang="en-US" sz="1400"/>
              <a:t>Each step has its own challenges</a:t>
            </a:r>
          </a:p>
          <a:p>
            <a:pPr lvl="0"/>
            <a:endParaRPr lang="en-US" sz="1700"/>
          </a:p>
        </p:txBody>
      </p:sp>
      <p:graphicFrame>
        <p:nvGraphicFramePr>
          <p:cNvPr id="13" name="Content Placeholder 10">
            <a:extLst>
              <a:ext uri="{FF2B5EF4-FFF2-40B4-BE49-F238E27FC236}">
                <a16:creationId xmlns:a16="http://schemas.microsoft.com/office/drawing/2014/main" id="{C2604DE5-AA8D-4F0D-8EB4-FDCD4AE54C17}"/>
              </a:ext>
            </a:extLst>
          </p:cNvPr>
          <p:cNvGraphicFramePr>
            <a:graphicFrameLocks/>
          </p:cNvGraphicFramePr>
          <p:nvPr>
            <p:extLst>
              <p:ext uri="{D42A27DB-BD31-4B8C-83A1-F6EECF244321}">
                <p14:modId xmlns:p14="http://schemas.microsoft.com/office/powerpoint/2010/main" val="61858344"/>
              </p:ext>
            </p:extLst>
          </p:nvPr>
        </p:nvGraphicFramePr>
        <p:xfrm>
          <a:off x="279400" y="2141221"/>
          <a:ext cx="8655050" cy="828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U-Turn Arrow 13">
            <a:extLst>
              <a:ext uri="{FF2B5EF4-FFF2-40B4-BE49-F238E27FC236}">
                <a16:creationId xmlns:a16="http://schemas.microsoft.com/office/drawing/2014/main" id="{31D80178-412A-4E4E-83C6-14876A25958B}"/>
              </a:ext>
            </a:extLst>
          </p:cNvPr>
          <p:cNvSpPr/>
          <p:nvPr/>
        </p:nvSpPr>
        <p:spPr>
          <a:xfrm flipH="1">
            <a:off x="6705600" y="1703070"/>
            <a:ext cx="1211580" cy="480060"/>
          </a:xfrm>
          <a:prstGeom prst="uturnArrow">
            <a:avLst>
              <a:gd name="adj1" fmla="val 15476"/>
              <a:gd name="adj2" fmla="val 25000"/>
              <a:gd name="adj3" fmla="val 25000"/>
              <a:gd name="adj4" fmla="val 43750"/>
              <a:gd name="adj5" fmla="val 10000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5" name="U-Turn Arrow 14">
            <a:extLst>
              <a:ext uri="{FF2B5EF4-FFF2-40B4-BE49-F238E27FC236}">
                <a16:creationId xmlns:a16="http://schemas.microsoft.com/office/drawing/2014/main" id="{3C33C2FB-A311-4477-9ADC-55D0BF89FA58}"/>
              </a:ext>
            </a:extLst>
          </p:cNvPr>
          <p:cNvSpPr/>
          <p:nvPr/>
        </p:nvSpPr>
        <p:spPr>
          <a:xfrm flipH="1">
            <a:off x="4846320" y="1539240"/>
            <a:ext cx="3223260" cy="643890"/>
          </a:xfrm>
          <a:prstGeom prst="uturnArrow">
            <a:avLst>
              <a:gd name="adj1" fmla="val 12628"/>
              <a:gd name="adj2" fmla="val 21335"/>
              <a:gd name="adj3" fmla="val 18717"/>
              <a:gd name="adj4" fmla="val 43750"/>
              <a:gd name="adj5" fmla="val 10000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6" name="U-Turn Arrow 15">
            <a:extLst>
              <a:ext uri="{FF2B5EF4-FFF2-40B4-BE49-F238E27FC236}">
                <a16:creationId xmlns:a16="http://schemas.microsoft.com/office/drawing/2014/main" id="{6EE1F5CB-8171-4EB3-82C3-6207A7556427}"/>
              </a:ext>
            </a:extLst>
          </p:cNvPr>
          <p:cNvSpPr/>
          <p:nvPr/>
        </p:nvSpPr>
        <p:spPr>
          <a:xfrm flipH="1">
            <a:off x="2994660" y="1417320"/>
            <a:ext cx="5212080" cy="765810"/>
          </a:xfrm>
          <a:prstGeom prst="uturnArrow">
            <a:avLst>
              <a:gd name="adj1" fmla="val 8030"/>
              <a:gd name="adj2" fmla="val 14822"/>
              <a:gd name="adj3" fmla="val 12587"/>
              <a:gd name="adj4" fmla="val 43750"/>
              <a:gd name="adj5" fmla="val 10000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7" name="U-Turn Arrow 16">
            <a:extLst>
              <a:ext uri="{FF2B5EF4-FFF2-40B4-BE49-F238E27FC236}">
                <a16:creationId xmlns:a16="http://schemas.microsoft.com/office/drawing/2014/main" id="{24891629-57DB-4052-8CC9-E7C7EF0E1B84}"/>
              </a:ext>
            </a:extLst>
          </p:cNvPr>
          <p:cNvSpPr/>
          <p:nvPr/>
        </p:nvSpPr>
        <p:spPr>
          <a:xfrm flipH="1">
            <a:off x="1196340" y="1280160"/>
            <a:ext cx="7162800" cy="902970"/>
          </a:xfrm>
          <a:prstGeom prst="uturnArrow">
            <a:avLst>
              <a:gd name="adj1" fmla="val 6821"/>
              <a:gd name="adj2" fmla="val 13614"/>
              <a:gd name="adj3" fmla="val 11983"/>
              <a:gd name="adj4" fmla="val 43750"/>
              <a:gd name="adj5" fmla="val 10000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29089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9E21F-FFD4-4911-89B0-9CD09B2EFB93}"/>
              </a:ext>
            </a:extLst>
          </p:cNvPr>
          <p:cNvSpPr>
            <a:spLocks noGrp="1"/>
          </p:cNvSpPr>
          <p:nvPr>
            <p:ph type="title"/>
          </p:nvPr>
        </p:nvSpPr>
        <p:spPr/>
        <p:txBody>
          <a:bodyPr/>
          <a:lstStyle/>
          <a:p>
            <a:r>
              <a:rPr lang="fr-FR"/>
              <a:t>Data Collection</a:t>
            </a:r>
          </a:p>
        </p:txBody>
      </p:sp>
      <p:sp>
        <p:nvSpPr>
          <p:cNvPr id="3" name="Espace réservé de la date 2">
            <a:extLst>
              <a:ext uri="{FF2B5EF4-FFF2-40B4-BE49-F238E27FC236}">
                <a16:creationId xmlns:a16="http://schemas.microsoft.com/office/drawing/2014/main" id="{53074CBB-FF56-4C78-9BDA-2067917715A8}"/>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48944BC7-E0BE-4ADF-9C77-CAD55962F353}"/>
              </a:ext>
            </a:extLst>
          </p:cNvPr>
          <p:cNvSpPr>
            <a:spLocks noGrp="1"/>
          </p:cNvSpPr>
          <p:nvPr>
            <p:ph type="ftr" sz="quarter" idx="11"/>
          </p:nvPr>
        </p:nvSpPr>
        <p:spPr/>
        <p:txBody>
          <a:bodyPr/>
          <a:lstStyle/>
          <a:p>
            <a:r>
              <a:rPr lang="en-GB" noProof="1"/>
              <a:t>AI-ML-Big Data  | WL Labs | CTO | Internal | © Worldline</a:t>
            </a:r>
          </a:p>
        </p:txBody>
      </p:sp>
      <p:sp>
        <p:nvSpPr>
          <p:cNvPr id="6" name="Content Placeholder 1">
            <a:extLst>
              <a:ext uri="{FF2B5EF4-FFF2-40B4-BE49-F238E27FC236}">
                <a16:creationId xmlns:a16="http://schemas.microsoft.com/office/drawing/2014/main" id="{97EF8006-F9C1-4352-8B6F-62052CBE6BDA}"/>
              </a:ext>
            </a:extLst>
          </p:cNvPr>
          <p:cNvSpPr txBox="1">
            <a:spLocks/>
          </p:cNvSpPr>
          <p:nvPr/>
        </p:nvSpPr>
        <p:spPr>
          <a:xfrm>
            <a:off x="534745" y="1095066"/>
            <a:ext cx="3367404" cy="3417727"/>
          </a:xfrm>
          <a:prstGeom prst="rect">
            <a:avLst/>
          </a:prstGeom>
        </p:spPr>
        <p:txBody>
          <a:bodyPr vert="horz" lIns="0" tIns="0" rIns="0" bIns="0" rtlCol="0">
            <a:noAutofit/>
          </a:bodyPr>
          <a:lstStyle>
            <a:lvl1pPr marL="201600" indent="-201600" algn="l" defTabSz="685800" rtl="0" eaLnBrk="1" latinLnBrk="0" hangingPunct="1">
              <a:lnSpc>
                <a:spcPct val="120000"/>
              </a:lnSpc>
              <a:spcBef>
                <a:spcPts val="0"/>
              </a:spcBef>
              <a:buClr>
                <a:schemeClr val="accent1"/>
              </a:buClr>
              <a:buFont typeface="Wingdings" panose="05000000000000000000" pitchFamily="2" charset="2"/>
              <a:buChar char="§"/>
              <a:defRPr sz="15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500" b="1" kern="1200" cap="none">
                <a:solidFill>
                  <a:schemeClr val="tx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342900" lvl="0" indent="-342900">
              <a:buFont typeface="+mj-lt"/>
              <a:buAutoNum type="arabicPeriod"/>
            </a:pPr>
            <a:r>
              <a:rPr lang="en-US" b="1"/>
              <a:t>Challenges</a:t>
            </a:r>
          </a:p>
          <a:p>
            <a:pPr lvl="1">
              <a:buFont typeface="Wingdings" panose="05000000000000000000" pitchFamily="2" charset="2"/>
              <a:buChar char="v"/>
            </a:pPr>
            <a:r>
              <a:rPr lang="en-US"/>
              <a:t>Getting relevant data is expensive</a:t>
            </a:r>
          </a:p>
          <a:p>
            <a:pPr lvl="1">
              <a:buFont typeface="Wingdings" panose="05000000000000000000" pitchFamily="2" charset="2"/>
              <a:buChar char="v"/>
            </a:pPr>
            <a:r>
              <a:rPr lang="en-US"/>
              <a:t>Need for an exporting process</a:t>
            </a:r>
          </a:p>
          <a:p>
            <a:pPr lvl="1">
              <a:buFont typeface="Wingdings" panose="05000000000000000000" pitchFamily="2" charset="2"/>
              <a:buChar char="v"/>
            </a:pPr>
            <a:r>
              <a:rPr lang="en-US"/>
              <a:t>External data</a:t>
            </a:r>
          </a:p>
          <a:p>
            <a:pPr lvl="1"/>
            <a:endParaRPr lang="en-US" sz="1600"/>
          </a:p>
          <a:p>
            <a:pPr marL="342900" lvl="0" indent="-342900">
              <a:buFont typeface="+mj-lt"/>
              <a:buAutoNum type="arabicPeriod"/>
            </a:pPr>
            <a:r>
              <a:rPr lang="en-US" b="1"/>
              <a:t>From simple</a:t>
            </a:r>
          </a:p>
          <a:p>
            <a:pPr lvl="1">
              <a:buFont typeface="Wingdings" panose="05000000000000000000" pitchFamily="2" charset="2"/>
              <a:buChar char="v"/>
            </a:pPr>
            <a:r>
              <a:rPr lang="en-US"/>
              <a:t>Scrapping: is used for extracting data from websites</a:t>
            </a:r>
          </a:p>
          <a:p>
            <a:pPr lvl="1">
              <a:buFont typeface="Wingdings" panose="05000000000000000000" pitchFamily="2" charset="2"/>
              <a:buChar char="v"/>
            </a:pPr>
            <a:r>
              <a:rPr lang="en-US"/>
              <a:t>Internal data: Videos, Images, Documents</a:t>
            </a:r>
          </a:p>
          <a:p>
            <a:pPr lvl="1"/>
            <a:endParaRPr lang="en-US" sz="1600"/>
          </a:p>
          <a:p>
            <a:pPr marL="342900" indent="-342900">
              <a:buFont typeface="+mj-lt"/>
              <a:buAutoNum type="arabicPeriod"/>
            </a:pPr>
            <a:r>
              <a:rPr lang="en-US" b="1"/>
              <a:t>To complex</a:t>
            </a:r>
          </a:p>
          <a:p>
            <a:pPr lvl="1">
              <a:buFont typeface="Wingdings" panose="05000000000000000000" pitchFamily="2" charset="2"/>
              <a:buChar char="v"/>
            </a:pPr>
            <a:r>
              <a:rPr lang="en-US"/>
              <a:t>Automatic data generation </a:t>
            </a:r>
          </a:p>
          <a:p>
            <a:pPr lvl="1">
              <a:buFont typeface="Wingdings" panose="05000000000000000000" pitchFamily="2" charset="2"/>
              <a:buChar char="v"/>
            </a:pPr>
            <a:r>
              <a:rPr lang="en-US"/>
              <a:t>Data augmentation (Rotation, Change of color, </a:t>
            </a:r>
            <a:r>
              <a:rPr lang="en-US" err="1"/>
              <a:t>etc</a:t>
            </a:r>
            <a:r>
              <a:rPr lang="en-US"/>
              <a:t>)</a:t>
            </a:r>
          </a:p>
          <a:p>
            <a:pPr lvl="1"/>
            <a:endParaRPr lang="en-US"/>
          </a:p>
          <a:p>
            <a:pPr lvl="0"/>
            <a:endParaRPr lang="en-US" sz="1600"/>
          </a:p>
        </p:txBody>
      </p:sp>
      <p:sp>
        <p:nvSpPr>
          <p:cNvPr id="7" name="Content Placeholder 1">
            <a:extLst>
              <a:ext uri="{FF2B5EF4-FFF2-40B4-BE49-F238E27FC236}">
                <a16:creationId xmlns:a16="http://schemas.microsoft.com/office/drawing/2014/main" id="{409D1BB3-BC1D-4371-A575-0CDDAB22690C}"/>
              </a:ext>
            </a:extLst>
          </p:cNvPr>
          <p:cNvSpPr txBox="1">
            <a:spLocks/>
          </p:cNvSpPr>
          <p:nvPr/>
        </p:nvSpPr>
        <p:spPr>
          <a:xfrm>
            <a:off x="4485443" y="1508845"/>
            <a:ext cx="4226918" cy="2335671"/>
          </a:xfrm>
          <a:prstGeom prst="rect">
            <a:avLst/>
          </a:prstGeom>
        </p:spPr>
        <p:txBody>
          <a:bodyPr vert="horz" lIns="0" tIns="0" rIns="0" bIns="0" rtlCol="0" anchor="t">
            <a:noAutofit/>
          </a:bodyPr>
          <a:lstStyle>
            <a:lvl1pPr marL="201600" indent="-201600" algn="l" defTabSz="685800" rtl="0" eaLnBrk="1" latinLnBrk="0" hangingPunct="1">
              <a:lnSpc>
                <a:spcPct val="120000"/>
              </a:lnSpc>
              <a:spcBef>
                <a:spcPts val="0"/>
              </a:spcBef>
              <a:buClr>
                <a:schemeClr val="accent1"/>
              </a:buClr>
              <a:buFont typeface="Wingdings" panose="05000000000000000000" pitchFamily="2" charset="2"/>
              <a:buChar char="§"/>
              <a:defRPr sz="15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500" b="1" kern="1200" cap="none">
                <a:solidFill>
                  <a:schemeClr val="tx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201295" lvl="1" indent="-201295"/>
            <a:r>
              <a:rPr lang="en-US" sz="1500" b="1"/>
              <a:t>Understand data :</a:t>
            </a:r>
            <a:endParaRPr lang="en-US"/>
          </a:p>
          <a:p>
            <a:pPr marL="487045" lvl="2" indent="-285750">
              <a:buFont typeface="Wingdings" panose="05000000000000000000" pitchFamily="2" charset="2"/>
              <a:buChar char="v"/>
            </a:pPr>
            <a:r>
              <a:rPr lang="en-US" sz="1500" b="1">
                <a:solidFill>
                  <a:srgbClr val="5F8CA0"/>
                </a:solidFill>
              </a:rPr>
              <a:t>Check out data distribution: </a:t>
            </a:r>
          </a:p>
          <a:p>
            <a:pPr marL="201295" lvl="2" indent="0">
              <a:buFont typeface="Wingdings" panose="05000000000000000000" pitchFamily="2" charset="2"/>
              <a:buNone/>
            </a:pPr>
            <a:r>
              <a:rPr lang="en-US" b="1">
                <a:solidFill>
                  <a:srgbClr val="5F8CA0"/>
                </a:solidFill>
              </a:rPr>
              <a:t>	</a:t>
            </a:r>
            <a:r>
              <a:rPr lang="en-US"/>
              <a:t>Missing features </a:t>
            </a:r>
          </a:p>
          <a:p>
            <a:pPr marL="201295" lvl="2" indent="0">
              <a:buFont typeface="Wingdings" panose="05000000000000000000" pitchFamily="2" charset="2"/>
              <a:buNone/>
            </a:pPr>
            <a:r>
              <a:rPr lang="en-US"/>
              <a:t>	Monitor possible changes</a:t>
            </a:r>
          </a:p>
          <a:p>
            <a:pPr marL="201295" lvl="2" indent="0">
              <a:buFont typeface="Wingdings" panose="05000000000000000000" pitchFamily="2" charset="2"/>
              <a:buNone/>
            </a:pPr>
            <a:endParaRPr lang="en-US"/>
          </a:p>
          <a:p>
            <a:pPr marL="201295" lvl="1" indent="-201295"/>
            <a:r>
              <a:rPr lang="en-US" sz="1500" b="1"/>
              <a:t>Clean data :</a:t>
            </a:r>
          </a:p>
          <a:p>
            <a:pPr marL="372745" lvl="2" indent="-171450">
              <a:buFont typeface="Wingdings" panose="05000000000000000000" pitchFamily="2" charset="2"/>
              <a:buChar char="v"/>
            </a:pPr>
            <a:r>
              <a:rPr lang="en-US"/>
              <a:t>Remove not relevant data</a:t>
            </a:r>
          </a:p>
          <a:p>
            <a:pPr marL="372745" lvl="2" indent="-171450">
              <a:buFont typeface="Wingdings" panose="05000000000000000000" pitchFamily="2" charset="2"/>
              <a:buChar char="v"/>
            </a:pPr>
            <a:r>
              <a:rPr lang="en-US">
                <a:latin typeface="Arial"/>
                <a:cs typeface="Arial"/>
              </a:rPr>
              <a:t>Keep the data homogenous</a:t>
            </a:r>
            <a:endParaRPr lang="en-US"/>
          </a:p>
          <a:p>
            <a:pPr marL="372745" lvl="2" indent="-171450">
              <a:buFont typeface="Wingdings" panose="05000000000000000000" pitchFamily="2" charset="2"/>
              <a:buChar char="v"/>
            </a:pPr>
            <a:r>
              <a:rPr lang="en-US"/>
              <a:t>Replace missing values (default value, mean value, …)</a:t>
            </a:r>
          </a:p>
          <a:p>
            <a:pPr marL="201295" lvl="2" indent="0">
              <a:buFont typeface="Wingdings" panose="05000000000000000000" pitchFamily="2" charset="2"/>
              <a:buNone/>
            </a:pPr>
            <a:endParaRPr lang="en-US" sz="1500"/>
          </a:p>
          <a:p>
            <a:pPr marL="487045" lvl="2" indent="-285750">
              <a:buFont typeface="Wingdings" panose="05000000000000000000" pitchFamily="2" charset="2"/>
              <a:buChar char="v"/>
            </a:pPr>
            <a:endParaRPr lang="en-US" sz="1500"/>
          </a:p>
          <a:p>
            <a:pPr marL="487045" lvl="2" indent="-285750">
              <a:buFont typeface="Wingdings" panose="05000000000000000000" pitchFamily="2" charset="2"/>
              <a:buChar char="v"/>
            </a:pPr>
            <a:endParaRPr lang="en-US" sz="1500"/>
          </a:p>
        </p:txBody>
      </p:sp>
      <p:pic>
        <p:nvPicPr>
          <p:cNvPr id="13" name="Image 12">
            <a:extLst>
              <a:ext uri="{FF2B5EF4-FFF2-40B4-BE49-F238E27FC236}">
                <a16:creationId xmlns:a16="http://schemas.microsoft.com/office/drawing/2014/main" id="{17BF9435-CED4-486F-BC9A-D67E3041FC37}"/>
              </a:ext>
            </a:extLst>
          </p:cNvPr>
          <p:cNvPicPr>
            <a:picLocks noChangeAspect="1"/>
          </p:cNvPicPr>
          <p:nvPr/>
        </p:nvPicPr>
        <p:blipFill>
          <a:blip r:embed="rId2"/>
          <a:stretch>
            <a:fillRect/>
          </a:stretch>
        </p:blipFill>
        <p:spPr>
          <a:xfrm>
            <a:off x="4233701" y="280098"/>
            <a:ext cx="4226918" cy="823387"/>
          </a:xfrm>
          <a:prstGeom prst="rect">
            <a:avLst/>
          </a:prstGeom>
        </p:spPr>
      </p:pic>
      <p:sp>
        <p:nvSpPr>
          <p:cNvPr id="14" name="Rectangle : coins arrondis 13">
            <a:extLst>
              <a:ext uri="{FF2B5EF4-FFF2-40B4-BE49-F238E27FC236}">
                <a16:creationId xmlns:a16="http://schemas.microsoft.com/office/drawing/2014/main" id="{CF04B1DE-D74F-41DA-A76F-990BDE3C5767}"/>
              </a:ext>
            </a:extLst>
          </p:cNvPr>
          <p:cNvSpPr/>
          <p:nvPr/>
        </p:nvSpPr>
        <p:spPr>
          <a:xfrm>
            <a:off x="4157558"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9433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0" end="0"/>
                                            </p:txEl>
                                          </p:spTgt>
                                        </p:tgtEl>
                                        <p:attrNameLst>
                                          <p:attrName>style.visibility</p:attrName>
                                        </p:attrNameLst>
                                      </p:cBhvr>
                                      <p:to>
                                        <p:strVal val="visible"/>
                                      </p:to>
                                    </p:set>
                                    <p:animEffect transition="in" filter="fade">
                                      <p:cBhvr>
                                        <p:cTn id="57" dur="500"/>
                                        <p:tgtEl>
                                          <p:spTgt spid="7">
                                            <p:txEl>
                                              <p:pRg st="0" end="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1" end="1"/>
                                            </p:txEl>
                                          </p:spTgt>
                                        </p:tgtEl>
                                        <p:attrNameLst>
                                          <p:attrName>style.visibility</p:attrName>
                                        </p:attrNameLst>
                                      </p:cBhvr>
                                      <p:to>
                                        <p:strVal val="visible"/>
                                      </p:to>
                                    </p:set>
                                    <p:animEffect transition="in" filter="fade">
                                      <p:cBhvr>
                                        <p:cTn id="60" dur="500"/>
                                        <p:tgtEl>
                                          <p:spTgt spid="7">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2" end="2"/>
                                            </p:txEl>
                                          </p:spTgt>
                                        </p:tgtEl>
                                        <p:attrNameLst>
                                          <p:attrName>style.visibility</p:attrName>
                                        </p:attrNameLst>
                                      </p:cBhvr>
                                      <p:to>
                                        <p:strVal val="visible"/>
                                      </p:to>
                                    </p:set>
                                    <p:animEffect transition="in" filter="fade">
                                      <p:cBhvr>
                                        <p:cTn id="63" dur="500"/>
                                        <p:tgtEl>
                                          <p:spTgt spid="7">
                                            <p:txEl>
                                              <p:pRg st="2" end="2"/>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7">
                                            <p:txEl>
                                              <p:pRg st="3" end="3"/>
                                            </p:txEl>
                                          </p:spTgt>
                                        </p:tgtEl>
                                        <p:attrNameLst>
                                          <p:attrName>style.visibility</p:attrName>
                                        </p:attrNameLst>
                                      </p:cBhvr>
                                      <p:to>
                                        <p:strVal val="visible"/>
                                      </p:to>
                                    </p:set>
                                    <p:animEffect transition="in" filter="fade">
                                      <p:cBhvr>
                                        <p:cTn id="66" dur="500"/>
                                        <p:tgtEl>
                                          <p:spTgt spid="7">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
                                            <p:txEl>
                                              <p:pRg st="5" end="5"/>
                                            </p:txEl>
                                          </p:spTgt>
                                        </p:tgtEl>
                                        <p:attrNameLst>
                                          <p:attrName>style.visibility</p:attrName>
                                        </p:attrNameLst>
                                      </p:cBhvr>
                                      <p:to>
                                        <p:strVal val="visible"/>
                                      </p:to>
                                    </p:set>
                                    <p:animEffect transition="in" filter="fade">
                                      <p:cBhvr>
                                        <p:cTn id="71" dur="500"/>
                                        <p:tgtEl>
                                          <p:spTgt spid="7">
                                            <p:txEl>
                                              <p:pRg st="5" end="5"/>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7">
                                            <p:txEl>
                                              <p:pRg st="6" end="6"/>
                                            </p:txEl>
                                          </p:spTgt>
                                        </p:tgtEl>
                                        <p:attrNameLst>
                                          <p:attrName>style.visibility</p:attrName>
                                        </p:attrNameLst>
                                      </p:cBhvr>
                                      <p:to>
                                        <p:strVal val="visible"/>
                                      </p:to>
                                    </p:set>
                                    <p:animEffect transition="in" filter="fade">
                                      <p:cBhvr>
                                        <p:cTn id="74" dur="500"/>
                                        <p:tgtEl>
                                          <p:spTgt spid="7">
                                            <p:txEl>
                                              <p:pRg st="6" end="6"/>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7">
                                            <p:txEl>
                                              <p:pRg st="7" end="7"/>
                                            </p:txEl>
                                          </p:spTgt>
                                        </p:tgtEl>
                                        <p:attrNameLst>
                                          <p:attrName>style.visibility</p:attrName>
                                        </p:attrNameLst>
                                      </p:cBhvr>
                                      <p:to>
                                        <p:strVal val="visible"/>
                                      </p:to>
                                    </p:set>
                                    <p:animEffect transition="in" filter="fade">
                                      <p:cBhvr>
                                        <p:cTn id="77" dur="500"/>
                                        <p:tgtEl>
                                          <p:spTgt spid="7">
                                            <p:txEl>
                                              <p:pRg st="7" end="7"/>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7">
                                            <p:txEl>
                                              <p:pRg st="8" end="8"/>
                                            </p:txEl>
                                          </p:spTgt>
                                        </p:tgtEl>
                                        <p:attrNameLst>
                                          <p:attrName>style.visibility</p:attrName>
                                        </p:attrNameLst>
                                      </p:cBhvr>
                                      <p:to>
                                        <p:strVal val="visible"/>
                                      </p:to>
                                    </p:set>
                                    <p:animEffect transition="in" filter="fade">
                                      <p:cBhvr>
                                        <p:cTn id="80"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B27FC-0FBE-4630-86FE-117C28A99E28}"/>
              </a:ext>
            </a:extLst>
          </p:cNvPr>
          <p:cNvSpPr>
            <a:spLocks noGrp="1"/>
          </p:cNvSpPr>
          <p:nvPr>
            <p:ph type="title"/>
          </p:nvPr>
        </p:nvSpPr>
        <p:spPr/>
        <p:txBody>
          <a:bodyPr/>
          <a:lstStyle/>
          <a:p>
            <a:r>
              <a:rPr lang="fr-FR"/>
              <a:t>Data </a:t>
            </a:r>
            <a:r>
              <a:rPr lang="fr-FR" err="1"/>
              <a:t>Preprocessing</a:t>
            </a:r>
            <a:endParaRPr lang="fr-FR"/>
          </a:p>
        </p:txBody>
      </p:sp>
      <p:sp>
        <p:nvSpPr>
          <p:cNvPr id="3" name="Espace réservé de la date 2">
            <a:extLst>
              <a:ext uri="{FF2B5EF4-FFF2-40B4-BE49-F238E27FC236}">
                <a16:creationId xmlns:a16="http://schemas.microsoft.com/office/drawing/2014/main" id="{824EA783-40DB-41A7-92CA-F88077CA29C3}"/>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5B195233-BCF9-4524-A043-4EB7DFD830B9}"/>
              </a:ext>
            </a:extLst>
          </p:cNvPr>
          <p:cNvSpPr>
            <a:spLocks noGrp="1"/>
          </p:cNvSpPr>
          <p:nvPr>
            <p:ph type="ftr" sz="quarter" idx="11"/>
          </p:nvPr>
        </p:nvSpPr>
        <p:spPr/>
        <p:txBody>
          <a:bodyPr/>
          <a:lstStyle/>
          <a:p>
            <a:r>
              <a:rPr lang="en-GB" noProof="1"/>
              <a:t>AI-ML-Big Data  | WL Labs | CTO | Internal | © Worldline</a:t>
            </a:r>
          </a:p>
        </p:txBody>
      </p:sp>
      <p:pic>
        <p:nvPicPr>
          <p:cNvPr id="6" name="Image 5">
            <a:extLst>
              <a:ext uri="{FF2B5EF4-FFF2-40B4-BE49-F238E27FC236}">
                <a16:creationId xmlns:a16="http://schemas.microsoft.com/office/drawing/2014/main" id="{49F141E8-A105-40C6-9BB6-65DDBD30ABD9}"/>
              </a:ext>
            </a:extLst>
          </p:cNvPr>
          <p:cNvPicPr>
            <a:picLocks noChangeAspect="1"/>
          </p:cNvPicPr>
          <p:nvPr/>
        </p:nvPicPr>
        <p:blipFill>
          <a:blip r:embed="rId2"/>
          <a:stretch>
            <a:fillRect/>
          </a:stretch>
        </p:blipFill>
        <p:spPr>
          <a:xfrm>
            <a:off x="4233701" y="280098"/>
            <a:ext cx="4226918" cy="823387"/>
          </a:xfrm>
          <a:prstGeom prst="rect">
            <a:avLst/>
          </a:prstGeom>
        </p:spPr>
      </p:pic>
      <p:sp>
        <p:nvSpPr>
          <p:cNvPr id="7" name="Rectangle : coins arrondis 6">
            <a:extLst>
              <a:ext uri="{FF2B5EF4-FFF2-40B4-BE49-F238E27FC236}">
                <a16:creationId xmlns:a16="http://schemas.microsoft.com/office/drawing/2014/main" id="{2A1F5B4A-0AFE-431F-9C25-D32AF417E551}"/>
              </a:ext>
            </a:extLst>
          </p:cNvPr>
          <p:cNvSpPr/>
          <p:nvPr/>
        </p:nvSpPr>
        <p:spPr>
          <a:xfrm>
            <a:off x="5052217"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8" name="Content Placeholder 1">
            <a:extLst>
              <a:ext uri="{FF2B5EF4-FFF2-40B4-BE49-F238E27FC236}">
                <a16:creationId xmlns:a16="http://schemas.microsoft.com/office/drawing/2014/main" id="{25225A77-DC28-4B0F-A0E5-B2EC546B42C8}"/>
              </a:ext>
            </a:extLst>
          </p:cNvPr>
          <p:cNvSpPr txBox="1">
            <a:spLocks/>
          </p:cNvSpPr>
          <p:nvPr/>
        </p:nvSpPr>
        <p:spPr>
          <a:xfrm>
            <a:off x="264893" y="1567982"/>
            <a:ext cx="3998763" cy="2511214"/>
          </a:xfrm>
          <a:prstGeom prst="rect">
            <a:avLst/>
          </a:prstGeom>
        </p:spPr>
        <p:txBody>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342900" lvl="0" indent="-342900">
              <a:buFont typeface="+mj-lt"/>
              <a:buAutoNum type="arabicPeriod"/>
            </a:pPr>
            <a:r>
              <a:rPr lang="en-US" b="1"/>
              <a:t>Challenges</a:t>
            </a:r>
          </a:p>
          <a:p>
            <a:pPr lvl="1"/>
            <a:r>
              <a:rPr lang="en-US"/>
              <a:t>The models require clean and relevant data</a:t>
            </a:r>
          </a:p>
          <a:p>
            <a:pPr lvl="1"/>
            <a:r>
              <a:rPr lang="en-US"/>
              <a:t>We need a bridge between the data and the model</a:t>
            </a:r>
          </a:p>
          <a:p>
            <a:pPr lvl="1"/>
            <a:endParaRPr lang="en-US" sz="1600"/>
          </a:p>
          <a:p>
            <a:pPr marL="228600" lvl="0" indent="-228600">
              <a:buFont typeface="+mj-lt"/>
              <a:buAutoNum type="arabicPeriod"/>
            </a:pPr>
            <a:r>
              <a:rPr lang="en-US" b="1"/>
              <a:t>From Simple</a:t>
            </a:r>
          </a:p>
          <a:p>
            <a:pPr lvl="1"/>
            <a:r>
              <a:rPr lang="en-US"/>
              <a:t>Start with simple and interpretable features (country, MCC…)</a:t>
            </a:r>
          </a:p>
          <a:p>
            <a:pPr lvl="1"/>
            <a:endParaRPr lang="en-US"/>
          </a:p>
          <a:p>
            <a:pPr marL="342900" lvl="0" indent="-342900">
              <a:buFont typeface="+mj-lt"/>
              <a:buAutoNum type="arabicPeriod"/>
            </a:pPr>
            <a:r>
              <a:rPr lang="en-US" b="1"/>
              <a:t>To Complex</a:t>
            </a:r>
          </a:p>
          <a:p>
            <a:pPr lvl="1"/>
            <a:r>
              <a:rPr lang="en-US"/>
              <a:t>Automatic calculated aggregation</a:t>
            </a:r>
          </a:p>
        </p:txBody>
      </p:sp>
      <p:sp>
        <p:nvSpPr>
          <p:cNvPr id="9" name="Content Placeholder 1">
            <a:extLst>
              <a:ext uri="{FF2B5EF4-FFF2-40B4-BE49-F238E27FC236}">
                <a16:creationId xmlns:a16="http://schemas.microsoft.com/office/drawing/2014/main" id="{DB19ABF1-5048-4578-B24C-A117EB0B4A6B}"/>
              </a:ext>
            </a:extLst>
          </p:cNvPr>
          <p:cNvSpPr txBox="1">
            <a:spLocks/>
          </p:cNvSpPr>
          <p:nvPr/>
        </p:nvSpPr>
        <p:spPr>
          <a:xfrm>
            <a:off x="4348555" y="1541721"/>
            <a:ext cx="4760458" cy="2761294"/>
          </a:xfrm>
          <a:prstGeom prst="rect">
            <a:avLst/>
          </a:prstGeom>
        </p:spPr>
        <p:txBody>
          <a:bodyPr vert="horz" lIns="0" tIns="0" rIns="0" bIns="0" rtlCol="0">
            <a:noAutofit/>
          </a:bodyPr>
          <a:lstStyle>
            <a:lvl1pPr marL="201600" indent="-201600" algn="l" defTabSz="685800" rtl="0" eaLnBrk="1" latinLnBrk="0" hangingPunct="1">
              <a:lnSpc>
                <a:spcPct val="120000"/>
              </a:lnSpc>
              <a:spcBef>
                <a:spcPts val="0"/>
              </a:spcBef>
              <a:buClr>
                <a:schemeClr val="accent1"/>
              </a:buClr>
              <a:buFont typeface="Wingdings" panose="05000000000000000000" pitchFamily="2" charset="2"/>
              <a:buChar char="§"/>
              <a:defRPr sz="15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500" b="1" kern="1200" cap="none">
                <a:solidFill>
                  <a:schemeClr val="tx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201600" lvl="1"/>
            <a:r>
              <a:rPr lang="en-US" sz="1500" b="1"/>
              <a:t>Categorical data:</a:t>
            </a:r>
          </a:p>
          <a:p>
            <a:pPr marL="487350" lvl="2" indent="-285750">
              <a:buFont typeface="Wingdings" panose="05000000000000000000" pitchFamily="2" charset="2"/>
              <a:buChar char="v"/>
            </a:pPr>
            <a:r>
              <a:rPr lang="en-US"/>
              <a:t>Data that cannot be compared by standard operation (additions, multiplications, subtractions)</a:t>
            </a:r>
          </a:p>
          <a:p>
            <a:pPr marL="487350" lvl="2" indent="-285750">
              <a:buFont typeface="Wingdings" panose="05000000000000000000" pitchFamily="2" charset="2"/>
              <a:buChar char="v"/>
            </a:pPr>
            <a:r>
              <a:rPr lang="en-US"/>
              <a:t>You can have countries, categories, type of cards…</a:t>
            </a:r>
          </a:p>
          <a:p>
            <a:pPr marL="487350" lvl="2" indent="-285750">
              <a:buFont typeface="Wingdings" panose="05000000000000000000" pitchFamily="2" charset="2"/>
              <a:buChar char="v"/>
            </a:pPr>
            <a:endParaRPr lang="en-US" sz="1500"/>
          </a:p>
          <a:p>
            <a:pPr marL="487350" lvl="2" indent="-285750">
              <a:buFont typeface="Wingdings" panose="05000000000000000000" pitchFamily="2" charset="2"/>
              <a:buChar char="v"/>
            </a:pPr>
            <a:endParaRPr lang="en-US" sz="1500"/>
          </a:p>
          <a:p>
            <a:pPr marL="201600" lvl="1"/>
            <a:r>
              <a:rPr lang="en-US" sz="1500" b="1"/>
              <a:t>Continuous data:</a:t>
            </a:r>
          </a:p>
          <a:p>
            <a:pPr marL="487350" lvl="2" indent="-285750">
              <a:buFont typeface="Wingdings" panose="05000000000000000000" pitchFamily="2" charset="2"/>
              <a:buChar char="v"/>
            </a:pPr>
            <a:r>
              <a:rPr lang="en-US"/>
              <a:t>Data where standard operation can be applied to compare</a:t>
            </a:r>
          </a:p>
          <a:p>
            <a:pPr marL="487350" lvl="2" indent="-285750">
              <a:buFont typeface="Wingdings" panose="05000000000000000000" pitchFamily="2" charset="2"/>
              <a:buChar char="v"/>
            </a:pPr>
            <a:r>
              <a:rPr lang="en-US"/>
              <a:t>Amount, Credit card Limit, Seconds since card creation…</a:t>
            </a:r>
          </a:p>
          <a:p>
            <a:pPr marL="487350" lvl="2" indent="-285750">
              <a:buFont typeface="Wingdings" panose="05000000000000000000" pitchFamily="2" charset="2"/>
              <a:buChar char="v"/>
            </a:pPr>
            <a:endParaRPr lang="en-US" sz="1500"/>
          </a:p>
        </p:txBody>
      </p:sp>
    </p:spTree>
    <p:extLst>
      <p:ext uri="{BB962C8B-B14F-4D97-AF65-F5344CB8AC3E}">
        <p14:creationId xmlns:p14="http://schemas.microsoft.com/office/powerpoint/2010/main" val="381958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9">
                                            <p:txEl>
                                              <p:pRg st="1" end="1"/>
                                            </p:txEl>
                                          </p:spTgt>
                                        </p:tgtEl>
                                        <p:attrNameLst>
                                          <p:attrName>style.visibility</p:attrName>
                                        </p:attrNameLst>
                                      </p:cBhvr>
                                      <p:to>
                                        <p:strVal val="visible"/>
                                      </p:to>
                                    </p:set>
                                    <p:animEffect transition="in" filter="fade">
                                      <p:cBhvr>
                                        <p:cTn id="45" dur="500"/>
                                        <p:tgtEl>
                                          <p:spTgt spid="9">
                                            <p:txEl>
                                              <p:pRg st="1" end="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animEffect transition="in" filter="fade">
                                      <p:cBhvr>
                                        <p:cTn id="48" dur="500"/>
                                        <p:tgtEl>
                                          <p:spTgt spid="9">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xEl>
                                              <p:pRg st="5" end="5"/>
                                            </p:txEl>
                                          </p:spTgt>
                                        </p:tgtEl>
                                        <p:attrNameLst>
                                          <p:attrName>style.visibility</p:attrName>
                                        </p:attrNameLst>
                                      </p:cBhvr>
                                      <p:to>
                                        <p:strVal val="visible"/>
                                      </p:to>
                                    </p:set>
                                    <p:animEffect transition="in" filter="fade">
                                      <p:cBhvr>
                                        <p:cTn id="53" dur="500"/>
                                        <p:tgtEl>
                                          <p:spTgt spid="9">
                                            <p:txEl>
                                              <p:pRg st="5" end="5"/>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9">
                                            <p:txEl>
                                              <p:pRg st="6" end="6"/>
                                            </p:txEl>
                                          </p:spTgt>
                                        </p:tgtEl>
                                        <p:attrNameLst>
                                          <p:attrName>style.visibility</p:attrName>
                                        </p:attrNameLst>
                                      </p:cBhvr>
                                      <p:to>
                                        <p:strVal val="visible"/>
                                      </p:to>
                                    </p:set>
                                    <p:animEffect transition="in" filter="fade">
                                      <p:cBhvr>
                                        <p:cTn id="56" dur="500"/>
                                        <p:tgtEl>
                                          <p:spTgt spid="9">
                                            <p:txEl>
                                              <p:pRg st="6" end="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7" end="7"/>
                                            </p:txEl>
                                          </p:spTgt>
                                        </p:tgtEl>
                                        <p:attrNameLst>
                                          <p:attrName>style.visibility</p:attrName>
                                        </p:attrNameLst>
                                      </p:cBhvr>
                                      <p:to>
                                        <p:strVal val="visible"/>
                                      </p:to>
                                    </p:set>
                                    <p:animEffect transition="in" filter="fade">
                                      <p:cBhvr>
                                        <p:cTn id="59"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146BB-EC71-4962-8463-7F2AA572CA6C}"/>
              </a:ext>
            </a:extLst>
          </p:cNvPr>
          <p:cNvSpPr>
            <a:spLocks noGrp="1"/>
          </p:cNvSpPr>
          <p:nvPr>
            <p:ph type="title"/>
          </p:nvPr>
        </p:nvSpPr>
        <p:spPr/>
        <p:txBody>
          <a:bodyPr/>
          <a:lstStyle/>
          <a:p>
            <a:r>
              <a:rPr lang="fr-FR"/>
              <a:t>Training and Validation</a:t>
            </a:r>
          </a:p>
        </p:txBody>
      </p:sp>
      <p:sp>
        <p:nvSpPr>
          <p:cNvPr id="3" name="Espace réservé de la date 2">
            <a:extLst>
              <a:ext uri="{FF2B5EF4-FFF2-40B4-BE49-F238E27FC236}">
                <a16:creationId xmlns:a16="http://schemas.microsoft.com/office/drawing/2014/main" id="{981E44B2-C02B-4763-AD00-B2CB590A76B5}"/>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7261207C-84AD-4706-BB24-20254B26E228}"/>
              </a:ext>
            </a:extLst>
          </p:cNvPr>
          <p:cNvSpPr>
            <a:spLocks noGrp="1"/>
          </p:cNvSpPr>
          <p:nvPr>
            <p:ph type="ftr" sz="quarter" idx="11"/>
          </p:nvPr>
        </p:nvSpPr>
        <p:spPr/>
        <p:txBody>
          <a:bodyPr/>
          <a:lstStyle/>
          <a:p>
            <a:r>
              <a:rPr lang="en-GB" noProof="1"/>
              <a:t>AI-ML-Big Data  | WL Labs | CTO | Internal | © Worldline</a:t>
            </a:r>
          </a:p>
        </p:txBody>
      </p:sp>
      <p:pic>
        <p:nvPicPr>
          <p:cNvPr id="6" name="Image 5">
            <a:extLst>
              <a:ext uri="{FF2B5EF4-FFF2-40B4-BE49-F238E27FC236}">
                <a16:creationId xmlns:a16="http://schemas.microsoft.com/office/drawing/2014/main" id="{45302DBD-77D5-4D5F-B0A9-6C66ABF54429}"/>
              </a:ext>
            </a:extLst>
          </p:cNvPr>
          <p:cNvPicPr>
            <a:picLocks noChangeAspect="1"/>
          </p:cNvPicPr>
          <p:nvPr/>
        </p:nvPicPr>
        <p:blipFill>
          <a:blip r:embed="rId2"/>
          <a:stretch>
            <a:fillRect/>
          </a:stretch>
        </p:blipFill>
        <p:spPr>
          <a:xfrm>
            <a:off x="4233701" y="280098"/>
            <a:ext cx="4226918" cy="823387"/>
          </a:xfrm>
          <a:prstGeom prst="rect">
            <a:avLst/>
          </a:prstGeom>
        </p:spPr>
      </p:pic>
      <p:sp>
        <p:nvSpPr>
          <p:cNvPr id="7" name="Rectangle : coins arrondis 6">
            <a:extLst>
              <a:ext uri="{FF2B5EF4-FFF2-40B4-BE49-F238E27FC236}">
                <a16:creationId xmlns:a16="http://schemas.microsoft.com/office/drawing/2014/main" id="{1CE8B880-32C3-4129-96CB-E67F050C3652}"/>
              </a:ext>
            </a:extLst>
          </p:cNvPr>
          <p:cNvSpPr/>
          <p:nvPr/>
        </p:nvSpPr>
        <p:spPr>
          <a:xfrm>
            <a:off x="5946874"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pic>
        <p:nvPicPr>
          <p:cNvPr id="8" name="Picture 2" descr="https://cdn-images-1.medium.com/max/1600/1*YL2a2dbDQ5754h_ktDj8mQ.png">
            <a:extLst>
              <a:ext uri="{FF2B5EF4-FFF2-40B4-BE49-F238E27FC236}">
                <a16:creationId xmlns:a16="http://schemas.microsoft.com/office/drawing/2014/main" id="{D659BF3D-1157-4F0E-BAFC-54F44790F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073" y="2717069"/>
            <a:ext cx="3276365" cy="18705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ecision Trees">
            <a:extLst>
              <a:ext uri="{FF2B5EF4-FFF2-40B4-BE49-F238E27FC236}">
                <a16:creationId xmlns:a16="http://schemas.microsoft.com/office/drawing/2014/main" id="{5E9238DD-6C26-4FF6-8A12-F30D2729B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919" y="1535933"/>
            <a:ext cx="1463252" cy="108653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a:extLst>
              <a:ext uri="{FF2B5EF4-FFF2-40B4-BE49-F238E27FC236}">
                <a16:creationId xmlns:a16="http://schemas.microsoft.com/office/drawing/2014/main" id="{BF880CF5-3F0B-4051-9556-C64FA0FD439B}"/>
              </a:ext>
            </a:extLst>
          </p:cNvPr>
          <p:cNvSpPr txBox="1">
            <a:spLocks/>
          </p:cNvSpPr>
          <p:nvPr/>
        </p:nvSpPr>
        <p:spPr>
          <a:xfrm>
            <a:off x="212739" y="1970677"/>
            <a:ext cx="5018480" cy="2813974"/>
          </a:xfrm>
          <a:prstGeom prst="rect">
            <a:avLst/>
          </a:prstGeom>
        </p:spPr>
        <p:txBody>
          <a:bodyPr vert="horz" lIns="0" tIns="0" rIns="0" bIns="0" rtlCol="0" anchor="t">
            <a:noAutofit/>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0" lvl="0" indent="0">
              <a:buFont typeface="Arial" panose="020B0604020202020204" pitchFamily="34" charset="0"/>
              <a:buNone/>
            </a:pPr>
            <a:r>
              <a:rPr lang="en-US" b="1"/>
              <a:t>Hyperparameters</a:t>
            </a:r>
          </a:p>
          <a:p>
            <a:pPr marL="201295" lvl="1" indent="0">
              <a:buFont typeface="Arial" panose="020B0604020202020204" pitchFamily="34" charset="0"/>
              <a:buNone/>
            </a:pPr>
            <a:r>
              <a:rPr lang="en-US"/>
              <a:t>Are parameter whose value is used to control the learning process:</a:t>
            </a:r>
          </a:p>
          <a:p>
            <a:pPr marL="604520" lvl="2" indent="-201295">
              <a:buFont typeface="Wingdings" panose="05000000000000000000" pitchFamily="2" charset="2"/>
              <a:buChar char="v"/>
            </a:pPr>
            <a:r>
              <a:rPr lang="en-US"/>
              <a:t>Maximum depth of a Tree</a:t>
            </a:r>
          </a:p>
          <a:p>
            <a:pPr marL="604520" lvl="2" indent="-201295">
              <a:buFont typeface="Wingdings" panose="05000000000000000000" pitchFamily="2" charset="2"/>
              <a:buChar char="v"/>
            </a:pPr>
            <a:r>
              <a:rPr lang="en-US"/>
              <a:t>Number of Trees</a:t>
            </a:r>
          </a:p>
          <a:p>
            <a:pPr marL="604520" lvl="2" indent="-201295">
              <a:buFont typeface="Wingdings" panose="05000000000000000000" pitchFamily="2" charset="2"/>
              <a:buChar char="v"/>
            </a:pPr>
            <a:r>
              <a:rPr lang="en-US"/>
              <a:t>Number of layers, Neurons, </a:t>
            </a:r>
            <a:r>
              <a:rPr lang="en-US" err="1"/>
              <a:t>etc</a:t>
            </a:r>
            <a:r>
              <a:rPr lang="en-US"/>
              <a:t>…</a:t>
            </a:r>
          </a:p>
          <a:p>
            <a:pPr marL="0" lvl="0" indent="0">
              <a:buFont typeface="Arial" panose="020B0604020202020204" pitchFamily="34" charset="0"/>
              <a:buNone/>
            </a:pPr>
            <a:endParaRPr lang="en-US" b="1"/>
          </a:p>
          <a:p>
            <a:pPr marL="0" lvl="0" indent="0">
              <a:buFont typeface="Arial" panose="020B0604020202020204" pitchFamily="34" charset="0"/>
              <a:buNone/>
            </a:pPr>
            <a:r>
              <a:rPr lang="en-US" b="1"/>
              <a:t>Loss / Error: </a:t>
            </a:r>
            <a:r>
              <a:rPr lang="en-US" sz="1200"/>
              <a:t>How far an estimated value is from its true value</a:t>
            </a:r>
          </a:p>
          <a:p>
            <a:pPr marL="201295" lvl="1" indent="0">
              <a:buFont typeface="Arial" panose="020B0604020202020204" pitchFamily="34" charset="0"/>
              <a:buNone/>
            </a:pPr>
            <a:endParaRPr lang="en-US"/>
          </a:p>
          <a:p>
            <a:pPr marL="0" lvl="0" indent="0">
              <a:buFont typeface="Arial" panose="020B0604020202020204" pitchFamily="34" charset="0"/>
              <a:buNone/>
            </a:pPr>
            <a:r>
              <a:rPr lang="en-US" b="1">
                <a:latin typeface="Arial"/>
                <a:cs typeface="Arial"/>
              </a:rPr>
              <a:t>Metric: </a:t>
            </a:r>
            <a:r>
              <a:rPr lang="en-US" sz="1200">
                <a:latin typeface="Arial"/>
                <a:cs typeface="Arial"/>
              </a:rPr>
              <a:t>Function that is used to judge the performance of your model. Like loss functions, except that the results from evaluating a </a:t>
            </a:r>
            <a:r>
              <a:rPr lang="en-US" sz="1200" b="1">
                <a:latin typeface="Arial"/>
                <a:cs typeface="Arial"/>
              </a:rPr>
              <a:t>metric</a:t>
            </a:r>
            <a:r>
              <a:rPr lang="en-US" sz="1200">
                <a:latin typeface="Arial"/>
                <a:cs typeface="Arial"/>
              </a:rPr>
              <a:t> are not used when training the model</a:t>
            </a:r>
            <a:endParaRPr lang="en-US">
              <a:latin typeface="Arial"/>
              <a:cs typeface="Arial"/>
            </a:endParaRPr>
          </a:p>
          <a:p>
            <a:pPr marL="0" lvl="0" indent="0">
              <a:buFont typeface="Arial" panose="020B0604020202020204" pitchFamily="34" charset="0"/>
              <a:buNone/>
            </a:pPr>
            <a:endParaRPr lang="en-US"/>
          </a:p>
        </p:txBody>
      </p:sp>
      <p:sp>
        <p:nvSpPr>
          <p:cNvPr id="11" name="Content Placeholder 1">
            <a:extLst>
              <a:ext uri="{FF2B5EF4-FFF2-40B4-BE49-F238E27FC236}">
                <a16:creationId xmlns:a16="http://schemas.microsoft.com/office/drawing/2014/main" id="{D2D49DC0-248F-4327-9EF5-DD9584D27466}"/>
              </a:ext>
            </a:extLst>
          </p:cNvPr>
          <p:cNvSpPr txBox="1">
            <a:spLocks/>
          </p:cNvSpPr>
          <p:nvPr/>
        </p:nvSpPr>
        <p:spPr>
          <a:xfrm>
            <a:off x="531629" y="1234849"/>
            <a:ext cx="7423542" cy="626142"/>
          </a:xfrm>
          <a:prstGeom prst="rect">
            <a:avLst/>
          </a:prstGeom>
        </p:spPr>
        <p:txBody>
          <a:bodyPr vert="horz" lIns="0" tIns="0" rIns="0" bIns="0" rtlCol="0">
            <a:noAutofit/>
          </a:bodyPr>
          <a:lstStyle>
            <a:lvl1pPr marL="201600" indent="-201600" algn="l" defTabSz="685800" rtl="0" eaLnBrk="1" latinLnBrk="0" hangingPunct="1">
              <a:lnSpc>
                <a:spcPct val="120000"/>
              </a:lnSpc>
              <a:spcBef>
                <a:spcPts val="0"/>
              </a:spcBef>
              <a:buClr>
                <a:schemeClr val="accent1"/>
              </a:buClr>
              <a:buFont typeface="Wingdings" panose="05000000000000000000" pitchFamily="2" charset="2"/>
              <a:buChar char="§"/>
              <a:defRPr sz="15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500" b="1" kern="1200" cap="none">
                <a:solidFill>
                  <a:schemeClr val="tx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0" lvl="0" indent="0">
              <a:buFont typeface="Wingdings" panose="05000000000000000000" pitchFamily="2" charset="2"/>
              <a:buNone/>
            </a:pPr>
            <a:r>
              <a:rPr lang="en-US" b="1"/>
              <a:t>What is to train: </a:t>
            </a:r>
            <a:r>
              <a:rPr lang="en-US"/>
              <a:t>It simply means </a:t>
            </a:r>
            <a:r>
              <a:rPr lang="en-US" b="1"/>
              <a:t>learning</a:t>
            </a:r>
            <a:r>
              <a:rPr lang="en-US"/>
              <a:t> (determining) good values for internal weights or parameters from different examples.</a:t>
            </a:r>
            <a:endParaRPr lang="en-US" b="1"/>
          </a:p>
        </p:txBody>
      </p:sp>
    </p:spTree>
    <p:extLst>
      <p:ext uri="{BB962C8B-B14F-4D97-AF65-F5344CB8AC3E}">
        <p14:creationId xmlns:p14="http://schemas.microsoft.com/office/powerpoint/2010/main" val="321203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fade">
                                      <p:cBhvr>
                                        <p:cTn id="24" dur="500"/>
                                        <p:tgtEl>
                                          <p:spTgt spid="10">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animEffect transition="in" filter="fade">
                                      <p:cBhvr>
                                        <p:cTn id="39" dur="500"/>
                                        <p:tgtEl>
                                          <p:spTgt spid="10">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xEl>
                                              <p:pRg st="8" end="8"/>
                                            </p:txEl>
                                          </p:spTgt>
                                        </p:tgtEl>
                                        <p:attrNameLst>
                                          <p:attrName>style.visibility</p:attrName>
                                        </p:attrNameLst>
                                      </p:cBhvr>
                                      <p:to>
                                        <p:strVal val="visible"/>
                                      </p:to>
                                    </p:set>
                                    <p:animEffect transition="in" filter="fade">
                                      <p:cBhvr>
                                        <p:cTn id="44"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080353-BE1A-4F0F-816E-0E1EB7CFF857}"/>
              </a:ext>
            </a:extLst>
          </p:cNvPr>
          <p:cNvSpPr>
            <a:spLocks noGrp="1"/>
          </p:cNvSpPr>
          <p:nvPr>
            <p:ph type="title"/>
          </p:nvPr>
        </p:nvSpPr>
        <p:spPr/>
        <p:txBody>
          <a:bodyPr/>
          <a:lstStyle/>
          <a:p>
            <a:r>
              <a:rPr lang="fr-FR"/>
              <a:t>Training and Validation</a:t>
            </a:r>
          </a:p>
        </p:txBody>
      </p:sp>
      <p:sp>
        <p:nvSpPr>
          <p:cNvPr id="3" name="Espace réservé de la date 2">
            <a:extLst>
              <a:ext uri="{FF2B5EF4-FFF2-40B4-BE49-F238E27FC236}">
                <a16:creationId xmlns:a16="http://schemas.microsoft.com/office/drawing/2014/main" id="{618B1140-5A94-43AE-B033-ACEF9B4CAB06}"/>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5271E43D-02E6-46D0-AEC9-C2A2A891F0FE}"/>
              </a:ext>
            </a:extLst>
          </p:cNvPr>
          <p:cNvSpPr>
            <a:spLocks noGrp="1"/>
          </p:cNvSpPr>
          <p:nvPr>
            <p:ph type="ftr" sz="quarter" idx="11"/>
          </p:nvPr>
        </p:nvSpPr>
        <p:spPr/>
        <p:txBody>
          <a:bodyPr/>
          <a:lstStyle/>
          <a:p>
            <a:r>
              <a:rPr lang="en-GB" noProof="1"/>
              <a:t>AI-ML-Big Data  | WL Labs | CTO | Internal | © Worldline</a:t>
            </a:r>
          </a:p>
        </p:txBody>
      </p:sp>
      <p:sp>
        <p:nvSpPr>
          <p:cNvPr id="6" name="Content Placeholder 1">
            <a:extLst>
              <a:ext uri="{FF2B5EF4-FFF2-40B4-BE49-F238E27FC236}">
                <a16:creationId xmlns:a16="http://schemas.microsoft.com/office/drawing/2014/main" id="{2EC140FC-0BEC-49C6-815D-08F6CC3F52CB}"/>
              </a:ext>
            </a:extLst>
          </p:cNvPr>
          <p:cNvSpPr txBox="1">
            <a:spLocks/>
          </p:cNvSpPr>
          <p:nvPr/>
        </p:nvSpPr>
        <p:spPr>
          <a:xfrm>
            <a:off x="453952" y="2251978"/>
            <a:ext cx="7910622" cy="626142"/>
          </a:xfrm>
          <a:prstGeom prst="rect">
            <a:avLst/>
          </a:prstGeom>
        </p:spPr>
        <p:txBody>
          <a:bodyPr vert="horz" lIns="0" tIns="0" rIns="0" bIns="0" rtlCol="0">
            <a:noAutofit/>
          </a:bodyPr>
          <a:lstStyle>
            <a:lvl1pPr marL="201600" indent="-201600" algn="l" defTabSz="685800" rtl="0" eaLnBrk="1" latinLnBrk="0" hangingPunct="1">
              <a:lnSpc>
                <a:spcPct val="120000"/>
              </a:lnSpc>
              <a:spcBef>
                <a:spcPts val="0"/>
              </a:spcBef>
              <a:buClr>
                <a:schemeClr val="accent1"/>
              </a:buClr>
              <a:buFont typeface="Wingdings" panose="05000000000000000000" pitchFamily="2" charset="2"/>
              <a:buChar char="§"/>
              <a:defRPr sz="15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500" b="1" kern="1200" cap="none">
                <a:solidFill>
                  <a:schemeClr val="tx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0" lvl="0" indent="0">
              <a:buNone/>
            </a:pPr>
            <a:r>
              <a:rPr lang="en-US" b="1"/>
              <a:t>Validation: </a:t>
            </a:r>
            <a:r>
              <a:rPr lang="en-US"/>
              <a:t>The process where a trained model is evaluated with a testing data set. The main purpose of using the testing data set is to test the generalization ability of a trained model</a:t>
            </a:r>
            <a:endParaRPr lang="en-US" b="1"/>
          </a:p>
        </p:txBody>
      </p:sp>
      <p:pic>
        <p:nvPicPr>
          <p:cNvPr id="7" name="Picture 2" descr="C:\Utilisateurs\A617068\Desktop\1 4G__SV580CxFj78o9yUXuQ.png">
            <a:extLst>
              <a:ext uri="{FF2B5EF4-FFF2-40B4-BE49-F238E27FC236}">
                <a16:creationId xmlns:a16="http://schemas.microsoft.com/office/drawing/2014/main" id="{5B88237C-E279-4CEB-A561-A4F5278015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8809"/>
          <a:stretch/>
        </p:blipFill>
        <p:spPr bwMode="auto">
          <a:xfrm>
            <a:off x="1919323" y="3046374"/>
            <a:ext cx="4710223" cy="149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tilisateurs\A617068\Desktop\1 4G__SV580CxFj78o9yUXuQ.png">
            <a:extLst>
              <a:ext uri="{FF2B5EF4-FFF2-40B4-BE49-F238E27FC236}">
                <a16:creationId xmlns:a16="http://schemas.microsoft.com/office/drawing/2014/main" id="{9134C15D-B446-4E86-9A09-16837C8B80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349"/>
          <a:stretch/>
        </p:blipFill>
        <p:spPr bwMode="auto">
          <a:xfrm>
            <a:off x="2470297" y="1188531"/>
            <a:ext cx="4710223" cy="92226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a:extLst>
              <a:ext uri="{FF2B5EF4-FFF2-40B4-BE49-F238E27FC236}">
                <a16:creationId xmlns:a16="http://schemas.microsoft.com/office/drawing/2014/main" id="{9BD57DD6-2193-49A4-9FB4-6080EE87941B}"/>
              </a:ext>
            </a:extLst>
          </p:cNvPr>
          <p:cNvSpPr txBox="1">
            <a:spLocks/>
          </p:cNvSpPr>
          <p:nvPr/>
        </p:nvSpPr>
        <p:spPr>
          <a:xfrm>
            <a:off x="430914" y="1493128"/>
            <a:ext cx="2253806" cy="313071"/>
          </a:xfrm>
          <a:prstGeom prst="rect">
            <a:avLst/>
          </a:prstGeom>
        </p:spPr>
        <p:txBody>
          <a:bodyPr vert="horz" lIns="0" tIns="0" rIns="0" bIns="0" rtlCol="0">
            <a:noAutofit/>
          </a:bodyPr>
          <a:lstStyle>
            <a:lvl1pPr marL="201600" indent="-201600" algn="l" defTabSz="685800" rtl="0" eaLnBrk="1" latinLnBrk="0" hangingPunct="1">
              <a:lnSpc>
                <a:spcPct val="120000"/>
              </a:lnSpc>
              <a:spcBef>
                <a:spcPts val="0"/>
              </a:spcBef>
              <a:buClr>
                <a:schemeClr val="accent1"/>
              </a:buClr>
              <a:buFont typeface="Wingdings" panose="05000000000000000000" pitchFamily="2" charset="2"/>
              <a:buChar char="§"/>
              <a:defRPr sz="15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500" b="1" kern="1200" cap="none">
                <a:solidFill>
                  <a:schemeClr val="tx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0" lvl="0" indent="0">
              <a:buNone/>
            </a:pPr>
            <a:r>
              <a:rPr lang="en-US" b="1"/>
              <a:t>Dataset: </a:t>
            </a:r>
          </a:p>
        </p:txBody>
      </p:sp>
      <p:pic>
        <p:nvPicPr>
          <p:cNvPr id="10" name="Image 9">
            <a:extLst>
              <a:ext uri="{FF2B5EF4-FFF2-40B4-BE49-F238E27FC236}">
                <a16:creationId xmlns:a16="http://schemas.microsoft.com/office/drawing/2014/main" id="{E0BE9F0B-3628-40CE-9882-E3CFD2FF0C4F}"/>
              </a:ext>
            </a:extLst>
          </p:cNvPr>
          <p:cNvPicPr>
            <a:picLocks noChangeAspect="1"/>
          </p:cNvPicPr>
          <p:nvPr/>
        </p:nvPicPr>
        <p:blipFill>
          <a:blip r:embed="rId3"/>
          <a:stretch>
            <a:fillRect/>
          </a:stretch>
        </p:blipFill>
        <p:spPr>
          <a:xfrm>
            <a:off x="4233701" y="280098"/>
            <a:ext cx="4226918" cy="823387"/>
          </a:xfrm>
          <a:prstGeom prst="rect">
            <a:avLst/>
          </a:prstGeom>
        </p:spPr>
      </p:pic>
      <p:sp>
        <p:nvSpPr>
          <p:cNvPr id="11" name="Rectangle : coins arrondis 10">
            <a:extLst>
              <a:ext uri="{FF2B5EF4-FFF2-40B4-BE49-F238E27FC236}">
                <a16:creationId xmlns:a16="http://schemas.microsoft.com/office/drawing/2014/main" id="{B071451E-3057-430E-B3A5-5F3ACB0DF50A}"/>
              </a:ext>
            </a:extLst>
          </p:cNvPr>
          <p:cNvSpPr/>
          <p:nvPr/>
        </p:nvSpPr>
        <p:spPr>
          <a:xfrm>
            <a:off x="5946874"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03219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37711-C525-440C-8E1B-BB3CC9213092}"/>
              </a:ext>
            </a:extLst>
          </p:cNvPr>
          <p:cNvSpPr>
            <a:spLocks noGrp="1"/>
          </p:cNvSpPr>
          <p:nvPr>
            <p:ph type="title"/>
          </p:nvPr>
        </p:nvSpPr>
        <p:spPr/>
        <p:txBody>
          <a:bodyPr/>
          <a:lstStyle/>
          <a:p>
            <a:r>
              <a:rPr lang="fr-FR"/>
              <a:t>Training and Validation</a:t>
            </a:r>
          </a:p>
        </p:txBody>
      </p:sp>
      <p:sp>
        <p:nvSpPr>
          <p:cNvPr id="3" name="Espace réservé de la date 2">
            <a:extLst>
              <a:ext uri="{FF2B5EF4-FFF2-40B4-BE49-F238E27FC236}">
                <a16:creationId xmlns:a16="http://schemas.microsoft.com/office/drawing/2014/main" id="{0B04B9EC-87C7-449E-81E2-9FC89208E0A8}"/>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24E2E1E3-DF58-4DED-BCEE-4684EC5D2230}"/>
              </a:ext>
            </a:extLst>
          </p:cNvPr>
          <p:cNvSpPr>
            <a:spLocks noGrp="1"/>
          </p:cNvSpPr>
          <p:nvPr>
            <p:ph type="ftr" sz="quarter" idx="11"/>
          </p:nvPr>
        </p:nvSpPr>
        <p:spPr/>
        <p:txBody>
          <a:bodyPr/>
          <a:lstStyle/>
          <a:p>
            <a:r>
              <a:rPr lang="en-GB" noProof="1"/>
              <a:t>AI-ML-Big Data  | WL Labs | CTO | Internal | © Worldline</a:t>
            </a:r>
          </a:p>
        </p:txBody>
      </p:sp>
      <p:pic>
        <p:nvPicPr>
          <p:cNvPr id="6" name="Image 5">
            <a:extLst>
              <a:ext uri="{FF2B5EF4-FFF2-40B4-BE49-F238E27FC236}">
                <a16:creationId xmlns:a16="http://schemas.microsoft.com/office/drawing/2014/main" id="{040D19FC-C80F-4AEB-B32B-3AFEFC3F3287}"/>
              </a:ext>
            </a:extLst>
          </p:cNvPr>
          <p:cNvPicPr>
            <a:picLocks noChangeAspect="1"/>
          </p:cNvPicPr>
          <p:nvPr/>
        </p:nvPicPr>
        <p:blipFill>
          <a:blip r:embed="rId2"/>
          <a:stretch>
            <a:fillRect/>
          </a:stretch>
        </p:blipFill>
        <p:spPr>
          <a:xfrm>
            <a:off x="4233701" y="280098"/>
            <a:ext cx="4226918" cy="823387"/>
          </a:xfrm>
          <a:prstGeom prst="rect">
            <a:avLst/>
          </a:prstGeom>
        </p:spPr>
      </p:pic>
      <p:sp>
        <p:nvSpPr>
          <p:cNvPr id="7" name="Rectangle : coins arrondis 6">
            <a:extLst>
              <a:ext uri="{FF2B5EF4-FFF2-40B4-BE49-F238E27FC236}">
                <a16:creationId xmlns:a16="http://schemas.microsoft.com/office/drawing/2014/main" id="{AEFD7A19-6EC7-4D18-B4C9-C3CF9799F16F}"/>
              </a:ext>
            </a:extLst>
          </p:cNvPr>
          <p:cNvSpPr/>
          <p:nvPr/>
        </p:nvSpPr>
        <p:spPr>
          <a:xfrm>
            <a:off x="5946874"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8" name="Content Placeholder 1">
            <a:extLst>
              <a:ext uri="{FF2B5EF4-FFF2-40B4-BE49-F238E27FC236}">
                <a16:creationId xmlns:a16="http://schemas.microsoft.com/office/drawing/2014/main" id="{590E1F97-E5C5-4395-837D-82FC2E5B2BDD}"/>
              </a:ext>
            </a:extLst>
          </p:cNvPr>
          <p:cNvSpPr txBox="1">
            <a:spLocks/>
          </p:cNvSpPr>
          <p:nvPr/>
        </p:nvSpPr>
        <p:spPr>
          <a:xfrm>
            <a:off x="453951" y="1292192"/>
            <a:ext cx="8094625" cy="1002530"/>
          </a:xfrm>
          <a:prstGeom prst="rect">
            <a:avLst/>
          </a:prstGeom>
        </p:spPr>
        <p:txBody>
          <a:bodyPr vert="horz" lIns="0" tIns="0" rIns="0" bIns="0" rtlCol="0">
            <a:noAutofit/>
          </a:bodyPr>
          <a:lstStyle>
            <a:lvl1pPr marL="201600" indent="-201600" algn="l" defTabSz="685800" rtl="0" eaLnBrk="1" latinLnBrk="0" hangingPunct="1">
              <a:lnSpc>
                <a:spcPct val="120000"/>
              </a:lnSpc>
              <a:spcBef>
                <a:spcPts val="0"/>
              </a:spcBef>
              <a:buClr>
                <a:schemeClr val="accent1"/>
              </a:buClr>
              <a:buFont typeface="Wingdings" panose="05000000000000000000" pitchFamily="2" charset="2"/>
              <a:buChar char="§"/>
              <a:defRPr sz="15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500" b="1" kern="1200" cap="none">
                <a:solidFill>
                  <a:schemeClr val="tx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0" lvl="0" indent="0">
              <a:buNone/>
            </a:pPr>
            <a:r>
              <a:rPr lang="en-US" b="1"/>
              <a:t>Validation: </a:t>
            </a:r>
            <a:r>
              <a:rPr lang="en-US" sz="1200"/>
              <a:t>The process where a trained model is </a:t>
            </a:r>
            <a:r>
              <a:rPr lang="en-US" sz="1800" b="1"/>
              <a:t>evaluated</a:t>
            </a:r>
            <a:r>
              <a:rPr lang="en-US" sz="1800"/>
              <a:t> </a:t>
            </a:r>
            <a:r>
              <a:rPr lang="en-US" sz="1200"/>
              <a:t>with a … How do we know if a model is being correctly trained ?</a:t>
            </a:r>
          </a:p>
          <a:p>
            <a:pPr marL="0" indent="0">
              <a:buNone/>
            </a:pPr>
            <a:r>
              <a:rPr lang="en-US" b="1"/>
              <a:t>Loss / Error: </a:t>
            </a:r>
            <a:r>
              <a:rPr lang="en-US" sz="1200"/>
              <a:t>How far an estimated value is from its true value</a:t>
            </a:r>
            <a:r>
              <a:rPr lang="en-US" sz="1200" b="1"/>
              <a:t>.</a:t>
            </a:r>
          </a:p>
        </p:txBody>
      </p:sp>
      <p:pic>
        <p:nvPicPr>
          <p:cNvPr id="11" name="Picture 4" descr="C:\Utilisateurs\A617068\Desktop\yOlMG.png">
            <a:extLst>
              <a:ext uri="{FF2B5EF4-FFF2-40B4-BE49-F238E27FC236}">
                <a16:creationId xmlns:a16="http://schemas.microsoft.com/office/drawing/2014/main" id="{3B435C89-3647-4EE8-9092-8818961788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88" r="3549" b="5333"/>
          <a:stretch/>
        </p:blipFill>
        <p:spPr bwMode="auto">
          <a:xfrm>
            <a:off x="430200" y="2294722"/>
            <a:ext cx="3200400" cy="221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3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D5735C-9B82-4D8F-9291-6A64E8586819}"/>
              </a:ext>
            </a:extLst>
          </p:cNvPr>
          <p:cNvSpPr>
            <a:spLocks noGrp="1"/>
          </p:cNvSpPr>
          <p:nvPr>
            <p:ph type="title"/>
          </p:nvPr>
        </p:nvSpPr>
        <p:spPr/>
        <p:txBody>
          <a:bodyPr/>
          <a:lstStyle/>
          <a:p>
            <a:r>
              <a:rPr lang="fr-FR"/>
              <a:t>Training and Validation</a:t>
            </a:r>
          </a:p>
        </p:txBody>
      </p:sp>
      <p:sp>
        <p:nvSpPr>
          <p:cNvPr id="3" name="Espace réservé de la date 2">
            <a:extLst>
              <a:ext uri="{FF2B5EF4-FFF2-40B4-BE49-F238E27FC236}">
                <a16:creationId xmlns:a16="http://schemas.microsoft.com/office/drawing/2014/main" id="{8DD6A871-1DE3-435A-80AB-1F89DAFD53F5}"/>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345F3954-0F98-4C20-A4A8-17DB360DAE24}"/>
              </a:ext>
            </a:extLst>
          </p:cNvPr>
          <p:cNvSpPr>
            <a:spLocks noGrp="1"/>
          </p:cNvSpPr>
          <p:nvPr>
            <p:ph type="ftr" sz="quarter" idx="11"/>
          </p:nvPr>
        </p:nvSpPr>
        <p:spPr/>
        <p:txBody>
          <a:bodyPr/>
          <a:lstStyle/>
          <a:p>
            <a:r>
              <a:rPr lang="en-GB" noProof="1"/>
              <a:t>AI-ML-Big Data  | WL Labs | CTO | Internal | © Worldline</a:t>
            </a:r>
          </a:p>
        </p:txBody>
      </p:sp>
      <p:pic>
        <p:nvPicPr>
          <p:cNvPr id="6" name="Image 5">
            <a:extLst>
              <a:ext uri="{FF2B5EF4-FFF2-40B4-BE49-F238E27FC236}">
                <a16:creationId xmlns:a16="http://schemas.microsoft.com/office/drawing/2014/main" id="{2FE150EA-F638-4D0A-BD9F-449291314385}"/>
              </a:ext>
            </a:extLst>
          </p:cNvPr>
          <p:cNvPicPr>
            <a:picLocks noChangeAspect="1"/>
          </p:cNvPicPr>
          <p:nvPr/>
        </p:nvPicPr>
        <p:blipFill>
          <a:blip r:embed="rId2"/>
          <a:stretch>
            <a:fillRect/>
          </a:stretch>
        </p:blipFill>
        <p:spPr>
          <a:xfrm>
            <a:off x="4233701" y="280098"/>
            <a:ext cx="4226918" cy="823387"/>
          </a:xfrm>
          <a:prstGeom prst="rect">
            <a:avLst/>
          </a:prstGeom>
        </p:spPr>
      </p:pic>
      <p:sp>
        <p:nvSpPr>
          <p:cNvPr id="7" name="Rectangle : coins arrondis 6">
            <a:extLst>
              <a:ext uri="{FF2B5EF4-FFF2-40B4-BE49-F238E27FC236}">
                <a16:creationId xmlns:a16="http://schemas.microsoft.com/office/drawing/2014/main" id="{EC426243-81AC-4B7C-8FCA-2FA4595C0334}"/>
              </a:ext>
            </a:extLst>
          </p:cNvPr>
          <p:cNvSpPr/>
          <p:nvPr/>
        </p:nvSpPr>
        <p:spPr>
          <a:xfrm>
            <a:off x="5946874"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8" name="Content Placeholder 1">
            <a:extLst>
              <a:ext uri="{FF2B5EF4-FFF2-40B4-BE49-F238E27FC236}">
                <a16:creationId xmlns:a16="http://schemas.microsoft.com/office/drawing/2014/main" id="{BCEDE587-BBF4-4D98-BE90-B5295E481316}"/>
              </a:ext>
            </a:extLst>
          </p:cNvPr>
          <p:cNvSpPr txBox="1">
            <a:spLocks/>
          </p:cNvSpPr>
          <p:nvPr/>
        </p:nvSpPr>
        <p:spPr>
          <a:xfrm>
            <a:off x="453951" y="1357976"/>
            <a:ext cx="8094625" cy="1002530"/>
          </a:xfrm>
          <a:prstGeom prst="rect">
            <a:avLst/>
          </a:prstGeom>
        </p:spPr>
        <p:txBody>
          <a:bodyPr vert="horz" lIns="0" tIns="0" rIns="0" bIns="0" rtlCol="0">
            <a:noAutofit/>
          </a:bodyPr>
          <a:lstStyle>
            <a:lvl1pPr marL="201600" indent="-201600" algn="l" defTabSz="685800" rtl="0" eaLnBrk="1" latinLnBrk="0" hangingPunct="1">
              <a:lnSpc>
                <a:spcPct val="120000"/>
              </a:lnSpc>
              <a:spcBef>
                <a:spcPts val="0"/>
              </a:spcBef>
              <a:buClr>
                <a:schemeClr val="accent1"/>
              </a:buClr>
              <a:buFont typeface="Wingdings" panose="05000000000000000000" pitchFamily="2" charset="2"/>
              <a:buChar char="§"/>
              <a:defRPr sz="15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accent1"/>
              </a:buClr>
              <a:buFont typeface="Wingdings" panose="05000000000000000000" pitchFamily="2" charset="2"/>
              <a:buChar char="§"/>
              <a:defRPr sz="12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500" b="1" kern="1200" cap="none">
                <a:solidFill>
                  <a:schemeClr val="tx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5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2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0" lvl="0" indent="0">
              <a:buNone/>
            </a:pPr>
            <a:r>
              <a:rPr lang="en-US" b="1"/>
              <a:t>Overfitting: </a:t>
            </a:r>
            <a:r>
              <a:rPr lang="en-US" sz="1200"/>
              <a:t>“The production of an analysis that corresponds too closely or exactly to a particular set of data, and may therefore fail to fit additional data or predict future observations reliably“</a:t>
            </a:r>
          </a:p>
          <a:p>
            <a:pPr marL="0" lvl="0" indent="0">
              <a:buNone/>
            </a:pPr>
            <a:r>
              <a:rPr lang="en-US" b="1"/>
              <a:t>Underfitting: </a:t>
            </a:r>
            <a:r>
              <a:rPr lang="en-US" sz="1200"/>
              <a:t>“A data model is unable to capture the relationship between the input and output variables accurately, generating a high error rate on both the training set and unseen data”</a:t>
            </a:r>
            <a:endParaRPr lang="en-US" sz="1200" b="1"/>
          </a:p>
        </p:txBody>
      </p:sp>
      <p:pic>
        <p:nvPicPr>
          <p:cNvPr id="9" name="Picture 3" descr="C:\Utilisateurs\A617068\Desktop\Screenshot-2020-02-06-at-11.06.24.png">
            <a:extLst>
              <a:ext uri="{FF2B5EF4-FFF2-40B4-BE49-F238E27FC236}">
                <a16:creationId xmlns:a16="http://schemas.microsoft.com/office/drawing/2014/main" id="{CF4B9A04-5D0C-4C8E-B383-00CD5231C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51" y="2577537"/>
            <a:ext cx="2902688" cy="19706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tilisateurs\A617068\Desktop\yOlMG.png">
            <a:extLst>
              <a:ext uri="{FF2B5EF4-FFF2-40B4-BE49-F238E27FC236}">
                <a16:creationId xmlns:a16="http://schemas.microsoft.com/office/drawing/2014/main" id="{0FB5D3A2-3897-49E5-AFE6-864F58356B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788" r="3458" b="5333"/>
          <a:stretch/>
        </p:blipFill>
        <p:spPr bwMode="auto">
          <a:xfrm>
            <a:off x="3607497" y="2691004"/>
            <a:ext cx="2527489" cy="17437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tilisateurs\A617068\Desktop\images.png">
            <a:extLst>
              <a:ext uri="{FF2B5EF4-FFF2-40B4-BE49-F238E27FC236}">
                <a16:creationId xmlns:a16="http://schemas.microsoft.com/office/drawing/2014/main" id="{E23D1F71-11F2-4E08-B05B-6DE6526AD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407" y="2577537"/>
            <a:ext cx="2673143" cy="200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82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41113F-1561-4F28-9F9A-F4D511882209}"/>
              </a:ext>
            </a:extLst>
          </p:cNvPr>
          <p:cNvSpPr>
            <a:spLocks noGrp="1"/>
          </p:cNvSpPr>
          <p:nvPr>
            <p:ph type="title"/>
          </p:nvPr>
        </p:nvSpPr>
        <p:spPr/>
        <p:txBody>
          <a:bodyPr/>
          <a:lstStyle/>
          <a:p>
            <a:r>
              <a:rPr lang="fr-FR" err="1"/>
              <a:t>Inference</a:t>
            </a:r>
            <a:endParaRPr lang="fr-FR"/>
          </a:p>
        </p:txBody>
      </p:sp>
      <p:sp>
        <p:nvSpPr>
          <p:cNvPr id="3" name="Espace réservé de la date 2">
            <a:extLst>
              <a:ext uri="{FF2B5EF4-FFF2-40B4-BE49-F238E27FC236}">
                <a16:creationId xmlns:a16="http://schemas.microsoft.com/office/drawing/2014/main" id="{1CEBE804-6787-402D-A2EE-4E5089CFFE19}"/>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C27D5067-36FA-4A02-9609-5F1227D78587}"/>
              </a:ext>
            </a:extLst>
          </p:cNvPr>
          <p:cNvSpPr>
            <a:spLocks noGrp="1"/>
          </p:cNvSpPr>
          <p:nvPr>
            <p:ph type="ftr" sz="quarter" idx="11"/>
          </p:nvPr>
        </p:nvSpPr>
        <p:spPr/>
        <p:txBody>
          <a:bodyPr/>
          <a:lstStyle/>
          <a:p>
            <a:r>
              <a:rPr lang="en-GB" noProof="1"/>
              <a:t>AI-ML-Big Data  | WL Labs | CTO | Internal | © Worldline</a:t>
            </a:r>
          </a:p>
        </p:txBody>
      </p:sp>
      <p:sp>
        <p:nvSpPr>
          <p:cNvPr id="6" name="Content Placeholder 1">
            <a:extLst>
              <a:ext uri="{FF2B5EF4-FFF2-40B4-BE49-F238E27FC236}">
                <a16:creationId xmlns:a16="http://schemas.microsoft.com/office/drawing/2014/main" id="{3DC96C03-A012-4004-9A9C-AF814713D796}"/>
              </a:ext>
            </a:extLst>
          </p:cNvPr>
          <p:cNvSpPr txBox="1">
            <a:spLocks/>
          </p:cNvSpPr>
          <p:nvPr/>
        </p:nvSpPr>
        <p:spPr>
          <a:xfrm>
            <a:off x="314000" y="1603594"/>
            <a:ext cx="8398360" cy="2172540"/>
          </a:xfrm>
          <a:prstGeom prst="rect">
            <a:avLst/>
          </a:prstGeom>
        </p:spPr>
        <p:txBody>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342900" lvl="0" indent="-342900">
              <a:buFont typeface="+mj-lt"/>
              <a:buAutoNum type="arabicPeriod"/>
            </a:pPr>
            <a:r>
              <a:rPr lang="en-US" sz="1400" b="1"/>
              <a:t>Challenges</a:t>
            </a:r>
          </a:p>
          <a:p>
            <a:pPr lvl="1"/>
            <a:r>
              <a:rPr lang="en-US" sz="1400" b="1"/>
              <a:t>Training-serving skew </a:t>
            </a:r>
            <a:r>
              <a:rPr lang="en-US" sz="1400"/>
              <a:t>: difference between performance during training and performance during usage in production (latency, throughput)</a:t>
            </a:r>
          </a:p>
          <a:p>
            <a:pPr marL="544500" lvl="1" indent="-342900">
              <a:buFont typeface="+mj-lt"/>
              <a:buAutoNum type="arabicPeriod"/>
            </a:pPr>
            <a:endParaRPr lang="en-US" sz="1400"/>
          </a:p>
          <a:p>
            <a:pPr marL="342900" lvl="0" indent="-342900">
              <a:buFont typeface="+mj-lt"/>
              <a:buAutoNum type="arabicPeriod"/>
            </a:pPr>
            <a:r>
              <a:rPr lang="en-US" sz="1400" b="1"/>
              <a:t>From simple</a:t>
            </a:r>
          </a:p>
          <a:p>
            <a:pPr lvl="1"/>
            <a:r>
              <a:rPr lang="en-US" sz="1400" b="1"/>
              <a:t>Without machine learning </a:t>
            </a:r>
            <a:r>
              <a:rPr lang="en-US" sz="1400"/>
              <a:t>(rule based/ if else) decisions. </a:t>
            </a:r>
          </a:p>
          <a:p>
            <a:pPr lvl="1"/>
            <a:endParaRPr lang="en-US" sz="1400"/>
          </a:p>
          <a:p>
            <a:pPr marL="342900" lvl="0" indent="-342900">
              <a:buFont typeface="+mj-lt"/>
              <a:buAutoNum type="arabicPeriod"/>
            </a:pPr>
            <a:r>
              <a:rPr lang="en-US" sz="1400" b="1"/>
              <a:t>To complex</a:t>
            </a:r>
          </a:p>
          <a:p>
            <a:pPr lvl="1"/>
            <a:r>
              <a:rPr lang="en-US" sz="1400" b="1"/>
              <a:t>With machine learning</a:t>
            </a:r>
            <a:r>
              <a:rPr lang="en-US" sz="1400"/>
              <a:t>, complying with client and production exigencies</a:t>
            </a:r>
          </a:p>
          <a:p>
            <a:pPr lvl="0"/>
            <a:endParaRPr lang="en-US" sz="1400"/>
          </a:p>
          <a:p>
            <a:pPr lvl="0"/>
            <a:endParaRPr lang="en-US" sz="1400"/>
          </a:p>
          <a:p>
            <a:pPr lvl="0"/>
            <a:endParaRPr lang="en-US" sz="1400"/>
          </a:p>
          <a:p>
            <a:pPr lvl="0"/>
            <a:endParaRPr lang="en-US" sz="1400"/>
          </a:p>
        </p:txBody>
      </p:sp>
      <p:pic>
        <p:nvPicPr>
          <p:cNvPr id="7" name="Image 6">
            <a:extLst>
              <a:ext uri="{FF2B5EF4-FFF2-40B4-BE49-F238E27FC236}">
                <a16:creationId xmlns:a16="http://schemas.microsoft.com/office/drawing/2014/main" id="{8B14CD95-E3BD-417A-A126-467E41E8BF04}"/>
              </a:ext>
            </a:extLst>
          </p:cNvPr>
          <p:cNvPicPr>
            <a:picLocks noChangeAspect="1"/>
          </p:cNvPicPr>
          <p:nvPr/>
        </p:nvPicPr>
        <p:blipFill>
          <a:blip r:embed="rId2"/>
          <a:stretch>
            <a:fillRect/>
          </a:stretch>
        </p:blipFill>
        <p:spPr>
          <a:xfrm>
            <a:off x="4233701" y="280098"/>
            <a:ext cx="4226918" cy="823387"/>
          </a:xfrm>
          <a:prstGeom prst="rect">
            <a:avLst/>
          </a:prstGeom>
        </p:spPr>
      </p:pic>
      <p:sp>
        <p:nvSpPr>
          <p:cNvPr id="8" name="Rectangle : coins arrondis 7">
            <a:extLst>
              <a:ext uri="{FF2B5EF4-FFF2-40B4-BE49-F238E27FC236}">
                <a16:creationId xmlns:a16="http://schemas.microsoft.com/office/drawing/2014/main" id="{A3AD5FE7-CFB2-4A83-8202-270E2F46B410}"/>
              </a:ext>
            </a:extLst>
          </p:cNvPr>
          <p:cNvSpPr/>
          <p:nvPr/>
        </p:nvSpPr>
        <p:spPr>
          <a:xfrm>
            <a:off x="6848117"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1684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453B30-AD10-4743-9222-3B61C04965E4}"/>
              </a:ext>
            </a:extLst>
          </p:cNvPr>
          <p:cNvSpPr>
            <a:spLocks noGrp="1"/>
          </p:cNvSpPr>
          <p:nvPr>
            <p:ph type="title"/>
          </p:nvPr>
        </p:nvSpPr>
        <p:spPr/>
        <p:txBody>
          <a:bodyPr/>
          <a:lstStyle/>
          <a:p>
            <a:r>
              <a:rPr lang="fr-FR"/>
              <a:t>Evaluation</a:t>
            </a:r>
          </a:p>
        </p:txBody>
      </p:sp>
      <p:sp>
        <p:nvSpPr>
          <p:cNvPr id="3" name="Espace réservé de la date 2">
            <a:extLst>
              <a:ext uri="{FF2B5EF4-FFF2-40B4-BE49-F238E27FC236}">
                <a16:creationId xmlns:a16="http://schemas.microsoft.com/office/drawing/2014/main" id="{E27F208C-70E5-46B0-9DD7-32CAFFD79E9C}"/>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2014C3EA-7FE1-4CA3-B5A9-F7E88C5120E1}"/>
              </a:ext>
            </a:extLst>
          </p:cNvPr>
          <p:cNvSpPr>
            <a:spLocks noGrp="1"/>
          </p:cNvSpPr>
          <p:nvPr>
            <p:ph type="ftr" sz="quarter" idx="11"/>
          </p:nvPr>
        </p:nvSpPr>
        <p:spPr/>
        <p:txBody>
          <a:bodyPr/>
          <a:lstStyle/>
          <a:p>
            <a:r>
              <a:rPr lang="en-GB" noProof="1"/>
              <a:t>AI-ML-Big Data  | WL Labs | CTO | Internal | © Worldline</a:t>
            </a:r>
          </a:p>
        </p:txBody>
      </p:sp>
      <p:sp>
        <p:nvSpPr>
          <p:cNvPr id="6" name="Content Placeholder 1">
            <a:extLst>
              <a:ext uri="{FF2B5EF4-FFF2-40B4-BE49-F238E27FC236}">
                <a16:creationId xmlns:a16="http://schemas.microsoft.com/office/drawing/2014/main" id="{6AE92A84-1199-476E-A4B6-7E0E59AA99EC}"/>
              </a:ext>
            </a:extLst>
          </p:cNvPr>
          <p:cNvSpPr txBox="1">
            <a:spLocks/>
          </p:cNvSpPr>
          <p:nvPr/>
        </p:nvSpPr>
        <p:spPr>
          <a:xfrm>
            <a:off x="212400" y="1518026"/>
            <a:ext cx="3986220" cy="2506980"/>
          </a:xfrm>
          <a:prstGeom prst="rect">
            <a:avLst/>
          </a:prstGeom>
        </p:spPr>
        <p:txBody>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342900" lvl="0" indent="-342900">
              <a:buFont typeface="+mj-lt"/>
              <a:buAutoNum type="arabicPeriod"/>
            </a:pPr>
            <a:r>
              <a:rPr lang="en-US" sz="1400" b="1"/>
              <a:t>Challenges</a:t>
            </a:r>
          </a:p>
          <a:p>
            <a:pPr lvl="1"/>
            <a:r>
              <a:rPr lang="en-US"/>
              <a:t>It’s important choose a metric corresponding to your domain but…</a:t>
            </a:r>
          </a:p>
          <a:p>
            <a:pPr marL="201600" lvl="1" indent="0">
              <a:buFont typeface="Arial" panose="020B0604020202020204" pitchFamily="34" charset="0"/>
              <a:buNone/>
            </a:pPr>
            <a:endParaRPr lang="en-US"/>
          </a:p>
          <a:p>
            <a:pPr marL="342900" lvl="0" indent="-342900">
              <a:buFont typeface="+mj-lt"/>
              <a:buAutoNum type="arabicPeriod"/>
            </a:pPr>
            <a:r>
              <a:rPr lang="en-US" sz="1400" b="1"/>
              <a:t>From Simple</a:t>
            </a:r>
          </a:p>
          <a:p>
            <a:pPr lvl="1"/>
            <a:r>
              <a:rPr lang="en-US" b="1"/>
              <a:t>Don’t overthink the choice</a:t>
            </a:r>
            <a:r>
              <a:rPr lang="en-US"/>
              <a:t>, choose one that makes sense. Take as </a:t>
            </a:r>
            <a:r>
              <a:rPr lang="en-US" b="1"/>
              <a:t>many metrics </a:t>
            </a:r>
            <a:r>
              <a:rPr lang="en-US"/>
              <a:t>as you can. Start with comprehensible and simple metrics !</a:t>
            </a:r>
          </a:p>
          <a:p>
            <a:pPr marL="342900" lvl="0" indent="-342900">
              <a:buFont typeface="+mj-lt"/>
              <a:buAutoNum type="arabicPeriod"/>
            </a:pPr>
            <a:endParaRPr lang="en-US" sz="1400" b="1"/>
          </a:p>
          <a:p>
            <a:pPr marL="342900" lvl="0" indent="-342900">
              <a:buFont typeface="+mj-lt"/>
              <a:buAutoNum type="arabicPeriod"/>
            </a:pPr>
            <a:r>
              <a:rPr lang="en-US" sz="1400" b="1"/>
              <a:t>To Complex</a:t>
            </a:r>
          </a:p>
          <a:p>
            <a:pPr lvl="1"/>
            <a:r>
              <a:rPr lang="en-US"/>
              <a:t>Specific KPI metric</a:t>
            </a:r>
          </a:p>
        </p:txBody>
      </p:sp>
      <p:pic>
        <p:nvPicPr>
          <p:cNvPr id="7" name="Picture 3" descr="C:\Utilisateurs\A617068\Desktop\Fraud_Metrics_Evolution.PNG">
            <a:extLst>
              <a:ext uri="{FF2B5EF4-FFF2-40B4-BE49-F238E27FC236}">
                <a16:creationId xmlns:a16="http://schemas.microsoft.com/office/drawing/2014/main" id="{F72BB46A-5846-47E6-936A-68365E7F3A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3"/>
          <a:stretch/>
        </p:blipFill>
        <p:spPr bwMode="auto">
          <a:xfrm>
            <a:off x="4859867" y="1678046"/>
            <a:ext cx="3795427" cy="215368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03E02FC3-E95E-4D78-910C-C899481BB0AB}"/>
              </a:ext>
            </a:extLst>
          </p:cNvPr>
          <p:cNvPicPr>
            <a:picLocks noChangeAspect="1"/>
          </p:cNvPicPr>
          <p:nvPr/>
        </p:nvPicPr>
        <p:blipFill>
          <a:blip r:embed="rId3"/>
          <a:stretch>
            <a:fillRect/>
          </a:stretch>
        </p:blipFill>
        <p:spPr>
          <a:xfrm>
            <a:off x="4233701" y="280098"/>
            <a:ext cx="4226918" cy="823387"/>
          </a:xfrm>
          <a:prstGeom prst="rect">
            <a:avLst/>
          </a:prstGeom>
        </p:spPr>
      </p:pic>
      <p:sp>
        <p:nvSpPr>
          <p:cNvPr id="9" name="Rectangle : coins arrondis 8">
            <a:extLst>
              <a:ext uri="{FF2B5EF4-FFF2-40B4-BE49-F238E27FC236}">
                <a16:creationId xmlns:a16="http://schemas.microsoft.com/office/drawing/2014/main" id="{8540ACFD-C4A0-466D-946D-30B683FAB2A8}"/>
              </a:ext>
            </a:extLst>
          </p:cNvPr>
          <p:cNvSpPr/>
          <p:nvPr/>
        </p:nvSpPr>
        <p:spPr>
          <a:xfrm>
            <a:off x="7736197"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53294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500"/>
                                        <p:tgtEl>
                                          <p:spTgt spid="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FF2591-C1B0-4E84-820C-04E12A84BBDD}"/>
              </a:ext>
            </a:extLst>
          </p:cNvPr>
          <p:cNvSpPr>
            <a:spLocks noGrp="1"/>
          </p:cNvSpPr>
          <p:nvPr>
            <p:ph type="title"/>
          </p:nvPr>
        </p:nvSpPr>
        <p:spPr/>
        <p:txBody>
          <a:bodyPr/>
          <a:lstStyle/>
          <a:p>
            <a:r>
              <a:rPr lang="fr-FR"/>
              <a:t>Evaluation</a:t>
            </a:r>
          </a:p>
        </p:txBody>
      </p:sp>
      <p:sp>
        <p:nvSpPr>
          <p:cNvPr id="3" name="Espace réservé de la date 2">
            <a:extLst>
              <a:ext uri="{FF2B5EF4-FFF2-40B4-BE49-F238E27FC236}">
                <a16:creationId xmlns:a16="http://schemas.microsoft.com/office/drawing/2014/main" id="{8845F766-9A55-4D86-BC71-E53FD0406A00}"/>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9A44C22A-292F-49F7-BEE3-B2B7A2E6E2D9}"/>
              </a:ext>
            </a:extLst>
          </p:cNvPr>
          <p:cNvSpPr>
            <a:spLocks noGrp="1"/>
          </p:cNvSpPr>
          <p:nvPr>
            <p:ph type="ftr" sz="quarter" idx="11"/>
          </p:nvPr>
        </p:nvSpPr>
        <p:spPr/>
        <p:txBody>
          <a:bodyPr/>
          <a:lstStyle/>
          <a:p>
            <a:r>
              <a:rPr lang="en-GB" noProof="1"/>
              <a:t>AI-ML-Big Data  | WL Labs | CTO | Internal | © Worldline</a:t>
            </a:r>
          </a:p>
        </p:txBody>
      </p:sp>
      <p:pic>
        <p:nvPicPr>
          <p:cNvPr id="6" name="Image 5">
            <a:extLst>
              <a:ext uri="{FF2B5EF4-FFF2-40B4-BE49-F238E27FC236}">
                <a16:creationId xmlns:a16="http://schemas.microsoft.com/office/drawing/2014/main" id="{28A7F0D1-35AA-487A-9DBA-6BEDC0061132}"/>
              </a:ext>
            </a:extLst>
          </p:cNvPr>
          <p:cNvPicPr>
            <a:picLocks noChangeAspect="1"/>
          </p:cNvPicPr>
          <p:nvPr/>
        </p:nvPicPr>
        <p:blipFill>
          <a:blip r:embed="rId2"/>
          <a:stretch>
            <a:fillRect/>
          </a:stretch>
        </p:blipFill>
        <p:spPr>
          <a:xfrm>
            <a:off x="4233701" y="280098"/>
            <a:ext cx="4226918" cy="823387"/>
          </a:xfrm>
          <a:prstGeom prst="rect">
            <a:avLst/>
          </a:prstGeom>
        </p:spPr>
      </p:pic>
      <p:sp>
        <p:nvSpPr>
          <p:cNvPr id="7" name="Rectangle : coins arrondis 6">
            <a:extLst>
              <a:ext uri="{FF2B5EF4-FFF2-40B4-BE49-F238E27FC236}">
                <a16:creationId xmlns:a16="http://schemas.microsoft.com/office/drawing/2014/main" id="{0CEFCEFA-2CB5-4D08-88BE-4A5B14833D59}"/>
              </a:ext>
            </a:extLst>
          </p:cNvPr>
          <p:cNvSpPr/>
          <p:nvPr/>
        </p:nvSpPr>
        <p:spPr>
          <a:xfrm>
            <a:off x="7736197"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739A7FB2-1853-4B62-AC4A-100B905E3CBA}"/>
                  </a:ext>
                </a:extLst>
              </p:cNvPr>
              <p:cNvSpPr txBox="1">
                <a:spLocks/>
              </p:cNvSpPr>
              <p:nvPr/>
            </p:nvSpPr>
            <p:spPr>
              <a:xfrm>
                <a:off x="212400" y="1123602"/>
                <a:ext cx="6525367" cy="3525936"/>
              </a:xfrm>
              <a:prstGeom prst="rect">
                <a:avLst/>
              </a:prstGeom>
            </p:spPr>
            <p:txBody>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201600" lvl="1"/>
                <a:r>
                  <a:rPr lang="en-US" sz="1500" b="1"/>
                  <a:t>Confusion Matrix :</a:t>
                </a:r>
              </a:p>
              <a:p>
                <a:pPr marL="0" lvl="1" indent="0">
                  <a:buNone/>
                </a:pPr>
                <a:endParaRPr lang="en-US" sz="1500" b="1"/>
              </a:p>
              <a:p>
                <a:pPr marL="201600" lvl="1"/>
                <a:endParaRPr lang="en-US" sz="1500" b="1"/>
              </a:p>
              <a:p>
                <a:pPr marL="201600" lvl="1"/>
                <a:r>
                  <a:rPr lang="en-US" sz="1500" b="1"/>
                  <a:t>Precision : </a:t>
                </a:r>
                <a14:m>
                  <m:oMath xmlns:m="http://schemas.openxmlformats.org/officeDocument/2006/math">
                    <m:f>
                      <m:fPr>
                        <m:ctrlPr>
                          <a:rPr lang="en-US" sz="1500" i="1">
                            <a:latin typeface="Cambria Math" panose="02040503050406030204" pitchFamily="18" charset="0"/>
                          </a:rPr>
                        </m:ctrlPr>
                      </m:fPr>
                      <m:num>
                        <m:r>
                          <a:rPr lang="en-US" sz="1500" i="1">
                            <a:solidFill>
                              <a:srgbClr val="92D050"/>
                            </a:solidFill>
                            <a:latin typeface="Cambria Math"/>
                          </a:rPr>
                          <m:t>𝑇𝑃</m:t>
                        </m:r>
                      </m:num>
                      <m:den>
                        <m:r>
                          <a:rPr lang="en-US" sz="1500" i="1">
                            <a:solidFill>
                              <a:srgbClr val="92D050"/>
                            </a:solidFill>
                            <a:latin typeface="Cambria Math"/>
                          </a:rPr>
                          <m:t>𝑇𝑃</m:t>
                        </m:r>
                        <m:r>
                          <a:rPr lang="en-US" sz="1500" i="1">
                            <a:latin typeface="Cambria Math"/>
                          </a:rPr>
                          <m:t>+</m:t>
                        </m:r>
                        <m:r>
                          <a:rPr lang="en-US" sz="1500" i="1">
                            <a:solidFill>
                              <a:srgbClr val="C00000"/>
                            </a:solidFill>
                            <a:latin typeface="Cambria Math"/>
                          </a:rPr>
                          <m:t>𝐹𝑃</m:t>
                        </m:r>
                      </m:den>
                    </m:f>
                  </m:oMath>
                </a14:m>
                <a:endParaRPr lang="en-US" sz="1500" b="1"/>
              </a:p>
              <a:p>
                <a:pPr lvl="1">
                  <a:buFont typeface="Wingdings" panose="05000000000000000000" pitchFamily="2" charset="2"/>
                  <a:buChar char="v"/>
                </a:pPr>
                <a:r>
                  <a:rPr lang="en-US"/>
                  <a:t>How many predicted cats are really cats. When we say it’s a cat we are certain it’s a cat. We may miss some cats saying they are dogs but we are certain that it’s a cat when we say so.</a:t>
                </a:r>
              </a:p>
              <a:p>
                <a:pPr lvl="1">
                  <a:buFont typeface="Wingdings" panose="05000000000000000000" pitchFamily="2" charset="2"/>
                  <a:buChar char="v"/>
                </a:pPr>
                <a:endParaRPr lang="en-US"/>
              </a:p>
              <a:p>
                <a:pPr marL="201600" lvl="1"/>
                <a:r>
                  <a:rPr lang="en-US" sz="1500" b="1"/>
                  <a:t>Recall: </a:t>
                </a:r>
                <a14:m>
                  <m:oMath xmlns:m="http://schemas.openxmlformats.org/officeDocument/2006/math">
                    <m:f>
                      <m:fPr>
                        <m:ctrlPr>
                          <a:rPr lang="en-US" sz="1500" i="1">
                            <a:latin typeface="Cambria Math" panose="02040503050406030204" pitchFamily="18" charset="0"/>
                          </a:rPr>
                        </m:ctrlPr>
                      </m:fPr>
                      <m:num>
                        <m:r>
                          <a:rPr lang="en-US" sz="1500" i="1">
                            <a:solidFill>
                              <a:srgbClr val="92D050"/>
                            </a:solidFill>
                            <a:latin typeface="Cambria Math"/>
                          </a:rPr>
                          <m:t>𝑇𝑃</m:t>
                        </m:r>
                      </m:num>
                      <m:den>
                        <m:r>
                          <a:rPr lang="en-US" sz="1500" i="1">
                            <a:solidFill>
                              <a:srgbClr val="92D050"/>
                            </a:solidFill>
                            <a:latin typeface="Cambria Math"/>
                          </a:rPr>
                          <m:t>𝑇𝑃</m:t>
                        </m:r>
                        <m:r>
                          <a:rPr lang="en-US" sz="1500" i="1">
                            <a:latin typeface="Cambria Math"/>
                          </a:rPr>
                          <m:t>+</m:t>
                        </m:r>
                        <m:r>
                          <a:rPr lang="en-US" sz="1500" i="1" smtClean="0">
                            <a:solidFill>
                              <a:srgbClr val="00B050"/>
                            </a:solidFill>
                            <a:latin typeface="Cambria Math"/>
                          </a:rPr>
                          <m:t>𝐹𝑁</m:t>
                        </m:r>
                      </m:den>
                    </m:f>
                  </m:oMath>
                </a14:m>
                <a:endParaRPr lang="en-US" sz="1500" b="1"/>
              </a:p>
              <a:p>
                <a:pPr lvl="1">
                  <a:buFont typeface="Wingdings" panose="05000000000000000000" pitchFamily="2" charset="2"/>
                  <a:buChar char="v"/>
                </a:pPr>
                <a:r>
                  <a:rPr lang="en-US"/>
                  <a:t>Out of all the real cats how many did we miss? (even if we increase the false alerts)</a:t>
                </a:r>
              </a:p>
              <a:p>
                <a:pPr lvl="1">
                  <a:buFont typeface="Wingdings" panose="05000000000000000000" pitchFamily="2" charset="2"/>
                  <a:buChar char="v"/>
                </a:pPr>
                <a:endParaRPr lang="en-US"/>
              </a:p>
              <a:p>
                <a:pPr marL="201600" lvl="1"/>
                <a:r>
                  <a:rPr lang="en-US" sz="1500" b="1"/>
                  <a:t>Accuracy: </a:t>
                </a:r>
                <a14:m>
                  <m:oMath xmlns:m="http://schemas.openxmlformats.org/officeDocument/2006/math">
                    <m:f>
                      <m:fPr>
                        <m:ctrlPr>
                          <a:rPr lang="en-US" sz="1500" i="1">
                            <a:latin typeface="Cambria Math" panose="02040503050406030204" pitchFamily="18" charset="0"/>
                          </a:rPr>
                        </m:ctrlPr>
                      </m:fPr>
                      <m:num>
                        <m:r>
                          <a:rPr lang="en-US" sz="1500" i="1" smtClean="0">
                            <a:solidFill>
                              <a:srgbClr val="92D050"/>
                            </a:solidFill>
                            <a:latin typeface="Cambria Math"/>
                          </a:rPr>
                          <m:t>𝑇𝑃</m:t>
                        </m:r>
                        <m:r>
                          <a:rPr lang="en-US" sz="1500" i="1" smtClean="0">
                            <a:latin typeface="Cambria Math"/>
                          </a:rPr>
                          <m:t>+</m:t>
                        </m:r>
                        <m:r>
                          <a:rPr lang="en-US" sz="1500" i="1">
                            <a:latin typeface="Cambria Math"/>
                          </a:rPr>
                          <m:t>𝑇𝑁</m:t>
                        </m:r>
                      </m:num>
                      <m:den>
                        <m:r>
                          <a:rPr lang="en-US" sz="1500" i="1">
                            <a:solidFill>
                              <a:srgbClr val="92D050"/>
                            </a:solidFill>
                            <a:latin typeface="Cambria Math"/>
                          </a:rPr>
                          <m:t>𝑇𝑃</m:t>
                        </m:r>
                        <m:r>
                          <a:rPr lang="en-US" sz="1500" i="1">
                            <a:latin typeface="Cambria Math"/>
                          </a:rPr>
                          <m:t>+</m:t>
                        </m:r>
                        <m:r>
                          <a:rPr lang="en-US" sz="1500" i="1">
                            <a:solidFill>
                              <a:srgbClr val="00B050"/>
                            </a:solidFill>
                            <a:latin typeface="Cambria Math"/>
                          </a:rPr>
                          <m:t>𝐹𝑁</m:t>
                        </m:r>
                        <m:r>
                          <a:rPr lang="en-US" sz="1500" i="1">
                            <a:latin typeface="Cambria Math"/>
                          </a:rPr>
                          <m:t>+</m:t>
                        </m:r>
                        <m:r>
                          <a:rPr lang="en-US" sz="1500" i="1">
                            <a:solidFill>
                              <a:srgbClr val="C00000"/>
                            </a:solidFill>
                            <a:latin typeface="Cambria Math"/>
                          </a:rPr>
                          <m:t>𝐹𝑃</m:t>
                        </m:r>
                        <m:r>
                          <a:rPr lang="en-US" sz="1500" i="1" smtClean="0">
                            <a:latin typeface="Cambria Math"/>
                          </a:rPr>
                          <m:t>+</m:t>
                        </m:r>
                        <m:r>
                          <a:rPr lang="en-US" sz="1500" i="1" smtClean="0">
                            <a:latin typeface="Cambria Math"/>
                          </a:rPr>
                          <m:t>𝑇𝑁</m:t>
                        </m:r>
                      </m:den>
                    </m:f>
                  </m:oMath>
                </a14:m>
                <a:endParaRPr lang="en-US" sz="1500" b="1"/>
              </a:p>
              <a:p>
                <a:pPr lvl="1">
                  <a:buFont typeface="Wingdings" panose="05000000000000000000" pitchFamily="2" charset="2"/>
                  <a:buChar char="v"/>
                </a:pPr>
                <a:r>
                  <a:rPr lang="en-US"/>
                  <a:t>How well is our model doing good predictions out of all the pictures</a:t>
                </a:r>
              </a:p>
            </p:txBody>
          </p:sp>
        </mc:Choice>
        <mc:Fallback xmlns="">
          <p:sp>
            <p:nvSpPr>
              <p:cNvPr id="8" name="Content Placeholder 1">
                <a:extLst>
                  <a:ext uri="{FF2B5EF4-FFF2-40B4-BE49-F238E27FC236}">
                    <a16:creationId xmlns:a16="http://schemas.microsoft.com/office/drawing/2014/main" id="{739A7FB2-1853-4B62-AC4A-100B905E3CBA}"/>
                  </a:ext>
                </a:extLst>
              </p:cNvPr>
              <p:cNvSpPr txBox="1">
                <a:spLocks noRot="1" noChangeAspect="1" noMove="1" noResize="1" noEditPoints="1" noAdjustHandles="1" noChangeArrowheads="1" noChangeShapeType="1" noTextEdit="1"/>
              </p:cNvSpPr>
              <p:nvPr/>
            </p:nvSpPr>
            <p:spPr>
              <a:xfrm>
                <a:off x="212400" y="1123602"/>
                <a:ext cx="6525367" cy="3525936"/>
              </a:xfrm>
              <a:prstGeom prst="rect">
                <a:avLst/>
              </a:prstGeom>
              <a:blipFill>
                <a:blip r:embed="rId3"/>
                <a:stretch>
                  <a:fillRect l="-280"/>
                </a:stretch>
              </a:blipFill>
            </p:spPr>
            <p:txBody>
              <a:bodyPr/>
              <a:lstStyle/>
              <a:p>
                <a:r>
                  <a:rPr lang="en-US">
                    <a:noFill/>
                  </a:rPr>
                  <a:t> </a:t>
                </a:r>
              </a:p>
            </p:txBody>
          </p:sp>
        </mc:Fallback>
      </mc:AlternateContent>
      <p:pic>
        <p:nvPicPr>
          <p:cNvPr id="9" name="Picture 6" descr="C:\Utilisateurs\A617068\Desktop\Precisionrecall.svg.png">
            <a:extLst>
              <a:ext uri="{FF2B5EF4-FFF2-40B4-BE49-F238E27FC236}">
                <a16:creationId xmlns:a16="http://schemas.microsoft.com/office/drawing/2014/main" id="{1FB7DDAA-2B14-4571-8FC8-A733317545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941"/>
          <a:stretch/>
        </p:blipFill>
        <p:spPr bwMode="auto">
          <a:xfrm>
            <a:off x="6918528" y="1238250"/>
            <a:ext cx="1796633" cy="2190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5" name="Tableau 9">
                <a:extLst>
                  <a:ext uri="{FF2B5EF4-FFF2-40B4-BE49-F238E27FC236}">
                    <a16:creationId xmlns:a16="http://schemas.microsoft.com/office/drawing/2014/main" id="{EFEC04CD-0AA3-405A-A501-1924B37D3F5E}"/>
                  </a:ext>
                </a:extLst>
              </p:cNvPr>
              <p:cNvGraphicFramePr>
                <a:graphicFrameLocks noGrp="1"/>
              </p:cNvGraphicFramePr>
              <p:nvPr>
                <p:extLst>
                  <p:ext uri="{D42A27DB-BD31-4B8C-83A1-F6EECF244321}">
                    <p14:modId xmlns:p14="http://schemas.microsoft.com/office/powerpoint/2010/main" val="1909766748"/>
                  </p:ext>
                </p:extLst>
              </p:nvPr>
            </p:nvGraphicFramePr>
            <p:xfrm>
              <a:off x="3170035" y="1459326"/>
              <a:ext cx="2178423" cy="770394"/>
            </p:xfrm>
            <a:graphic>
              <a:graphicData uri="http://schemas.openxmlformats.org/drawingml/2006/table">
                <a:tbl>
                  <a:tblPr firstRow="1" firstCol="1" bandRow="1">
                    <a:tableStyleId>{5C22544A-7EE6-4342-B048-85BDC9FD1C3A}</a:tableStyleId>
                  </a:tblPr>
                  <a:tblGrid>
                    <a:gridCol w="726141">
                      <a:extLst>
                        <a:ext uri="{9D8B030D-6E8A-4147-A177-3AD203B41FA5}">
                          <a16:colId xmlns:a16="http://schemas.microsoft.com/office/drawing/2014/main" val="3838538465"/>
                        </a:ext>
                      </a:extLst>
                    </a:gridCol>
                    <a:gridCol w="726141">
                      <a:extLst>
                        <a:ext uri="{9D8B030D-6E8A-4147-A177-3AD203B41FA5}">
                          <a16:colId xmlns:a16="http://schemas.microsoft.com/office/drawing/2014/main" val="11003175"/>
                        </a:ext>
                      </a:extLst>
                    </a:gridCol>
                    <a:gridCol w="726141">
                      <a:extLst>
                        <a:ext uri="{9D8B030D-6E8A-4147-A177-3AD203B41FA5}">
                          <a16:colId xmlns:a16="http://schemas.microsoft.com/office/drawing/2014/main" val="2617436492"/>
                        </a:ext>
                      </a:extLst>
                    </a:gridCol>
                  </a:tblGrid>
                  <a:tr h="256798">
                    <a:tc>
                      <a:txBody>
                        <a:bodyPr/>
                        <a:lstStyle/>
                        <a:p>
                          <a:endParaRPr lang="fr-FR" sz="1000"/>
                        </a:p>
                      </a:txBody>
                      <a:tcPr/>
                    </a:tc>
                    <a:tc>
                      <a:txBody>
                        <a:bodyPr/>
                        <a:lstStyle/>
                        <a:p>
                          <a:r>
                            <a:rPr lang="fr-FR" sz="1000" err="1"/>
                            <a:t>Negative</a:t>
                          </a:r>
                          <a:endParaRPr lang="fr-FR" sz="1000"/>
                        </a:p>
                      </a:txBody>
                      <a:tcPr/>
                    </a:tc>
                    <a:tc>
                      <a:txBody>
                        <a:bodyPr/>
                        <a:lstStyle/>
                        <a:p>
                          <a:r>
                            <a:rPr lang="fr-FR" sz="1000"/>
                            <a:t>Positive</a:t>
                          </a:r>
                        </a:p>
                      </a:txBody>
                      <a:tcPr/>
                    </a:tc>
                    <a:extLst>
                      <a:ext uri="{0D108BD9-81ED-4DB2-BD59-A6C34878D82A}">
                        <a16:rowId xmlns:a16="http://schemas.microsoft.com/office/drawing/2014/main" val="1273591618"/>
                      </a:ext>
                    </a:extLst>
                  </a:tr>
                  <a:tr h="256798">
                    <a:tc>
                      <a:txBody>
                        <a:bodyPr/>
                        <a:lstStyle/>
                        <a:p>
                          <a:r>
                            <a:rPr lang="fr-FR" sz="1000" err="1"/>
                            <a:t>Negative</a:t>
                          </a:r>
                          <a:endParaRPr lang="fr-FR" sz="100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000" i="0" smtClean="0">
                                    <a:latin typeface="Cambria Math"/>
                                  </a:rPr>
                                  <m:t>TN</m:t>
                                </m:r>
                              </m:oMath>
                            </m:oMathPara>
                          </a14:m>
                          <a:endParaRPr lang="fr-FR" sz="1000" i="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000" i="0" smtClean="0">
                                    <a:solidFill>
                                      <a:srgbClr val="00B050"/>
                                    </a:solidFill>
                                    <a:latin typeface="Cambria Math"/>
                                  </a:rPr>
                                  <m:t>FN</m:t>
                                </m:r>
                              </m:oMath>
                            </m:oMathPara>
                          </a14:m>
                          <a:endParaRPr lang="fr-FR" sz="1000" i="0"/>
                        </a:p>
                      </a:txBody>
                      <a:tcPr/>
                    </a:tc>
                    <a:extLst>
                      <a:ext uri="{0D108BD9-81ED-4DB2-BD59-A6C34878D82A}">
                        <a16:rowId xmlns:a16="http://schemas.microsoft.com/office/drawing/2014/main" val="2234770991"/>
                      </a:ext>
                    </a:extLst>
                  </a:tr>
                  <a:tr h="256798">
                    <a:tc>
                      <a:txBody>
                        <a:bodyPr/>
                        <a:lstStyle/>
                        <a:p>
                          <a:r>
                            <a:rPr lang="fr-FR" sz="1000"/>
                            <a:t>Positive</a:t>
                          </a: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000" i="0" smtClean="0">
                                    <a:solidFill>
                                      <a:srgbClr val="C00000"/>
                                    </a:solidFill>
                                    <a:latin typeface="Cambria Math"/>
                                  </a:rPr>
                                  <m:t>FP</m:t>
                                </m:r>
                              </m:oMath>
                            </m:oMathPara>
                          </a14:m>
                          <a:endParaRPr lang="fr-FR" sz="1000" i="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000" i="0" smtClean="0">
                                    <a:solidFill>
                                      <a:srgbClr val="92D050"/>
                                    </a:solidFill>
                                    <a:latin typeface="Cambria Math"/>
                                  </a:rPr>
                                  <m:t>TP</m:t>
                                </m:r>
                              </m:oMath>
                            </m:oMathPara>
                          </a14:m>
                          <a:endParaRPr lang="fr-FR" sz="1000" i="0"/>
                        </a:p>
                      </a:txBody>
                      <a:tcPr/>
                    </a:tc>
                    <a:extLst>
                      <a:ext uri="{0D108BD9-81ED-4DB2-BD59-A6C34878D82A}">
                        <a16:rowId xmlns:a16="http://schemas.microsoft.com/office/drawing/2014/main" val="305622696"/>
                      </a:ext>
                    </a:extLst>
                  </a:tr>
                </a:tbl>
              </a:graphicData>
            </a:graphic>
          </p:graphicFrame>
        </mc:Choice>
        <mc:Fallback xmlns="">
          <p:graphicFrame>
            <p:nvGraphicFramePr>
              <p:cNvPr id="5" name="Tableau 9">
                <a:extLst>
                  <a:ext uri="{FF2B5EF4-FFF2-40B4-BE49-F238E27FC236}">
                    <a16:creationId xmlns:a16="http://schemas.microsoft.com/office/drawing/2014/main" id="{EFEC04CD-0AA3-405A-A501-1924B37D3F5E}"/>
                  </a:ext>
                </a:extLst>
              </p:cNvPr>
              <p:cNvGraphicFramePr>
                <a:graphicFrameLocks noGrp="1"/>
              </p:cNvGraphicFramePr>
              <p:nvPr>
                <p:extLst>
                  <p:ext uri="{D42A27DB-BD31-4B8C-83A1-F6EECF244321}">
                    <p14:modId xmlns:p14="http://schemas.microsoft.com/office/powerpoint/2010/main" val="1909766748"/>
                  </p:ext>
                </p:extLst>
              </p:nvPr>
            </p:nvGraphicFramePr>
            <p:xfrm>
              <a:off x="3170035" y="1459326"/>
              <a:ext cx="2178423" cy="770394"/>
            </p:xfrm>
            <a:graphic>
              <a:graphicData uri="http://schemas.openxmlformats.org/drawingml/2006/table">
                <a:tbl>
                  <a:tblPr firstRow="1" firstCol="1" bandRow="1">
                    <a:tableStyleId>{5C22544A-7EE6-4342-B048-85BDC9FD1C3A}</a:tableStyleId>
                  </a:tblPr>
                  <a:tblGrid>
                    <a:gridCol w="726141">
                      <a:extLst>
                        <a:ext uri="{9D8B030D-6E8A-4147-A177-3AD203B41FA5}">
                          <a16:colId xmlns:a16="http://schemas.microsoft.com/office/drawing/2014/main" val="3838538465"/>
                        </a:ext>
                      </a:extLst>
                    </a:gridCol>
                    <a:gridCol w="726141">
                      <a:extLst>
                        <a:ext uri="{9D8B030D-6E8A-4147-A177-3AD203B41FA5}">
                          <a16:colId xmlns:a16="http://schemas.microsoft.com/office/drawing/2014/main" val="11003175"/>
                        </a:ext>
                      </a:extLst>
                    </a:gridCol>
                    <a:gridCol w="726141">
                      <a:extLst>
                        <a:ext uri="{9D8B030D-6E8A-4147-A177-3AD203B41FA5}">
                          <a16:colId xmlns:a16="http://schemas.microsoft.com/office/drawing/2014/main" val="2617436492"/>
                        </a:ext>
                      </a:extLst>
                    </a:gridCol>
                  </a:tblGrid>
                  <a:tr h="256798">
                    <a:tc>
                      <a:txBody>
                        <a:bodyPr/>
                        <a:lstStyle/>
                        <a:p>
                          <a:endParaRPr lang="fr-FR" sz="1000"/>
                        </a:p>
                      </a:txBody>
                      <a:tcPr/>
                    </a:tc>
                    <a:tc>
                      <a:txBody>
                        <a:bodyPr/>
                        <a:lstStyle/>
                        <a:p>
                          <a:r>
                            <a:rPr lang="fr-FR" sz="1000" err="1"/>
                            <a:t>Negative</a:t>
                          </a:r>
                          <a:endParaRPr lang="fr-FR" sz="1000"/>
                        </a:p>
                      </a:txBody>
                      <a:tcPr/>
                    </a:tc>
                    <a:tc>
                      <a:txBody>
                        <a:bodyPr/>
                        <a:lstStyle/>
                        <a:p>
                          <a:r>
                            <a:rPr lang="fr-FR" sz="1000"/>
                            <a:t>Positive</a:t>
                          </a:r>
                        </a:p>
                      </a:txBody>
                      <a:tcPr/>
                    </a:tc>
                    <a:extLst>
                      <a:ext uri="{0D108BD9-81ED-4DB2-BD59-A6C34878D82A}">
                        <a16:rowId xmlns:a16="http://schemas.microsoft.com/office/drawing/2014/main" val="1273591618"/>
                      </a:ext>
                    </a:extLst>
                  </a:tr>
                  <a:tr h="256798">
                    <a:tc>
                      <a:txBody>
                        <a:bodyPr/>
                        <a:lstStyle/>
                        <a:p>
                          <a:r>
                            <a:rPr lang="fr-FR" sz="1000" err="1"/>
                            <a:t>Negative</a:t>
                          </a:r>
                          <a:endParaRPr lang="fr-FR" sz="1000"/>
                        </a:p>
                      </a:txBody>
                      <a:tcPr/>
                    </a:tc>
                    <a:tc>
                      <a:txBody>
                        <a:bodyPr/>
                        <a:lstStyle/>
                        <a:p>
                          <a:endParaRPr lang="en-US"/>
                        </a:p>
                      </a:txBody>
                      <a:tcPr>
                        <a:blipFill>
                          <a:blip r:embed="rId5"/>
                          <a:stretch>
                            <a:fillRect l="-100833" t="-100000" r="-102500" b="-102326"/>
                          </a:stretch>
                        </a:blipFill>
                      </a:tcPr>
                    </a:tc>
                    <a:tc>
                      <a:txBody>
                        <a:bodyPr/>
                        <a:lstStyle/>
                        <a:p>
                          <a:endParaRPr lang="en-US"/>
                        </a:p>
                      </a:txBody>
                      <a:tcPr>
                        <a:blipFill>
                          <a:blip r:embed="rId5"/>
                          <a:stretch>
                            <a:fillRect l="-202521" t="-100000" r="-3361" b="-102326"/>
                          </a:stretch>
                        </a:blipFill>
                      </a:tcPr>
                    </a:tc>
                    <a:extLst>
                      <a:ext uri="{0D108BD9-81ED-4DB2-BD59-A6C34878D82A}">
                        <a16:rowId xmlns:a16="http://schemas.microsoft.com/office/drawing/2014/main" val="2234770991"/>
                      </a:ext>
                    </a:extLst>
                  </a:tr>
                  <a:tr h="256798">
                    <a:tc>
                      <a:txBody>
                        <a:bodyPr/>
                        <a:lstStyle/>
                        <a:p>
                          <a:r>
                            <a:rPr lang="fr-FR" sz="1000"/>
                            <a:t>Positive</a:t>
                          </a:r>
                        </a:p>
                      </a:txBody>
                      <a:tcPr/>
                    </a:tc>
                    <a:tc>
                      <a:txBody>
                        <a:bodyPr/>
                        <a:lstStyle/>
                        <a:p>
                          <a:endParaRPr lang="en-US"/>
                        </a:p>
                      </a:txBody>
                      <a:tcPr>
                        <a:blipFill>
                          <a:blip r:embed="rId5"/>
                          <a:stretch>
                            <a:fillRect l="-100833" t="-204762" r="-102500" b="-4762"/>
                          </a:stretch>
                        </a:blipFill>
                      </a:tcPr>
                    </a:tc>
                    <a:tc>
                      <a:txBody>
                        <a:bodyPr/>
                        <a:lstStyle/>
                        <a:p>
                          <a:endParaRPr lang="en-US"/>
                        </a:p>
                      </a:txBody>
                      <a:tcPr>
                        <a:blipFill>
                          <a:blip r:embed="rId5"/>
                          <a:stretch>
                            <a:fillRect l="-202521" t="-204762" r="-3361" b="-4762"/>
                          </a:stretch>
                        </a:blipFill>
                      </a:tcPr>
                    </a:tc>
                    <a:extLst>
                      <a:ext uri="{0D108BD9-81ED-4DB2-BD59-A6C34878D82A}">
                        <a16:rowId xmlns:a16="http://schemas.microsoft.com/office/drawing/2014/main" val="305622696"/>
                      </a:ext>
                    </a:extLst>
                  </a:tr>
                </a:tbl>
              </a:graphicData>
            </a:graphic>
          </p:graphicFrame>
        </mc:Fallback>
      </mc:AlternateContent>
      <p:sp>
        <p:nvSpPr>
          <p:cNvPr id="10" name="ZoneTexte 9">
            <a:extLst>
              <a:ext uri="{FF2B5EF4-FFF2-40B4-BE49-F238E27FC236}">
                <a16:creationId xmlns:a16="http://schemas.microsoft.com/office/drawing/2014/main" id="{6036A8AA-35CC-44F2-9FFE-6F915CF94B48}"/>
              </a:ext>
            </a:extLst>
          </p:cNvPr>
          <p:cNvSpPr txBox="1"/>
          <p:nvPr/>
        </p:nvSpPr>
        <p:spPr>
          <a:xfrm>
            <a:off x="2390363" y="1844523"/>
            <a:ext cx="689291" cy="169277"/>
          </a:xfrm>
          <a:prstGeom prst="rect">
            <a:avLst/>
          </a:prstGeom>
          <a:noFill/>
        </p:spPr>
        <p:txBody>
          <a:bodyPr wrap="none" lIns="0" tIns="0" rIns="0" bIns="0" rtlCol="0">
            <a:spAutoFit/>
          </a:bodyPr>
          <a:lstStyle/>
          <a:p>
            <a:r>
              <a:rPr lang="fr-FR" sz="1100" b="1" err="1"/>
              <a:t>Prediction</a:t>
            </a:r>
            <a:endParaRPr lang="fr-FR" sz="1100" b="1"/>
          </a:p>
        </p:txBody>
      </p:sp>
      <p:sp>
        <p:nvSpPr>
          <p:cNvPr id="11" name="ZoneTexte 10">
            <a:extLst>
              <a:ext uri="{FF2B5EF4-FFF2-40B4-BE49-F238E27FC236}">
                <a16:creationId xmlns:a16="http://schemas.microsoft.com/office/drawing/2014/main" id="{B6094B76-0A98-4B83-84C3-F4AE1D65B451}"/>
              </a:ext>
            </a:extLst>
          </p:cNvPr>
          <p:cNvSpPr txBox="1"/>
          <p:nvPr/>
        </p:nvSpPr>
        <p:spPr>
          <a:xfrm>
            <a:off x="3886200" y="1249732"/>
            <a:ext cx="1462258" cy="169277"/>
          </a:xfrm>
          <a:prstGeom prst="rect">
            <a:avLst/>
          </a:prstGeom>
          <a:noFill/>
        </p:spPr>
        <p:txBody>
          <a:bodyPr wrap="square" lIns="0" tIns="0" rIns="0" bIns="0" rtlCol="0">
            <a:spAutoFit/>
          </a:bodyPr>
          <a:lstStyle/>
          <a:p>
            <a:pPr algn="ctr"/>
            <a:r>
              <a:rPr lang="fr-FR" sz="1100" b="1"/>
              <a:t>Ground Truth</a:t>
            </a:r>
          </a:p>
        </p:txBody>
      </p:sp>
    </p:spTree>
    <p:extLst>
      <p:ext uri="{BB962C8B-B14F-4D97-AF65-F5344CB8AC3E}">
        <p14:creationId xmlns:p14="http://schemas.microsoft.com/office/powerpoint/2010/main" val="410263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500"/>
                                        <p:tgtEl>
                                          <p:spTgt spid="8">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fade">
                                      <p:cBhvr>
                                        <p:cTn id="33" dur="500"/>
                                        <p:tgtEl>
                                          <p:spTgt spid="8">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animEffect transition="in" filter="fade">
                                      <p:cBhvr>
                                        <p:cTn id="41" dur="500"/>
                                        <p:tgtEl>
                                          <p:spTgt spid="8">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0" end="10"/>
                                            </p:txEl>
                                          </p:spTgt>
                                        </p:tgtEl>
                                        <p:attrNameLst>
                                          <p:attrName>style.visibility</p:attrName>
                                        </p:attrNameLst>
                                      </p:cBhvr>
                                      <p:to>
                                        <p:strVal val="visible"/>
                                      </p:to>
                                    </p:set>
                                    <p:animEffect transition="in" filter="fade">
                                      <p:cBhvr>
                                        <p:cTn id="44"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9328-F6D6-4187-9250-C54DDE599482}"/>
              </a:ext>
            </a:extLst>
          </p:cNvPr>
          <p:cNvSpPr>
            <a:spLocks noGrp="1"/>
          </p:cNvSpPr>
          <p:nvPr>
            <p:ph type="title"/>
          </p:nvPr>
        </p:nvSpPr>
        <p:spPr/>
        <p:txBody>
          <a:bodyPr/>
          <a:lstStyle/>
          <a:p>
            <a:r>
              <a:rPr lang="en-US"/>
              <a:t>What are AI, ML and DL ?</a:t>
            </a:r>
          </a:p>
        </p:txBody>
      </p:sp>
      <p:sp>
        <p:nvSpPr>
          <p:cNvPr id="19" name="Rectangle 18">
            <a:extLst>
              <a:ext uri="{FF2B5EF4-FFF2-40B4-BE49-F238E27FC236}">
                <a16:creationId xmlns:a16="http://schemas.microsoft.com/office/drawing/2014/main" id="{E83A83E4-001B-496F-9EDD-46F1E5C754B3}"/>
              </a:ext>
            </a:extLst>
          </p:cNvPr>
          <p:cNvSpPr/>
          <p:nvPr/>
        </p:nvSpPr>
        <p:spPr>
          <a:xfrm>
            <a:off x="407773" y="4781247"/>
            <a:ext cx="884978" cy="17583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13">
            <a:extLst>
              <a:ext uri="{FF2B5EF4-FFF2-40B4-BE49-F238E27FC236}">
                <a16:creationId xmlns:a16="http://schemas.microsoft.com/office/drawing/2014/main" id="{EA7650A9-6B28-497A-B52F-4F2D1FBF9444}"/>
              </a:ext>
            </a:extLst>
          </p:cNvPr>
          <p:cNvSpPr/>
          <p:nvPr/>
        </p:nvSpPr>
        <p:spPr>
          <a:xfrm>
            <a:off x="456159" y="1094585"/>
            <a:ext cx="6840760" cy="324036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3">
            <a:extLst>
              <a:ext uri="{FF2B5EF4-FFF2-40B4-BE49-F238E27FC236}">
                <a16:creationId xmlns:a16="http://schemas.microsoft.com/office/drawing/2014/main" id="{F140704D-0B66-2C38-DFE6-1E90505F3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52" y="2795196"/>
            <a:ext cx="1315175" cy="819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A16A1268-7291-460E-EF9D-52BD6FEDB9EB}"/>
              </a:ext>
            </a:extLst>
          </p:cNvPr>
          <p:cNvSpPr txBox="1"/>
          <p:nvPr/>
        </p:nvSpPr>
        <p:spPr>
          <a:xfrm>
            <a:off x="653152" y="1405720"/>
            <a:ext cx="1167307" cy="523220"/>
          </a:xfrm>
          <a:prstGeom prst="rect">
            <a:avLst/>
          </a:prstGeom>
          <a:noFill/>
        </p:spPr>
        <p:txBody>
          <a:bodyPr wrap="none" rtlCol="0">
            <a:spAutoFit/>
          </a:bodyPr>
          <a:lstStyle/>
          <a:p>
            <a:r>
              <a:rPr lang="en-US" b="1"/>
              <a:t>Artificial </a:t>
            </a:r>
          </a:p>
          <a:p>
            <a:r>
              <a:rPr lang="en-US" b="1"/>
              <a:t>Intelligence</a:t>
            </a:r>
          </a:p>
        </p:txBody>
      </p:sp>
      <p:sp>
        <p:nvSpPr>
          <p:cNvPr id="6" name="TextBox 5">
            <a:extLst>
              <a:ext uri="{FF2B5EF4-FFF2-40B4-BE49-F238E27FC236}">
                <a16:creationId xmlns:a16="http://schemas.microsoft.com/office/drawing/2014/main" id="{3E66D546-C02C-D7FE-A85C-EC591EF96D1C}"/>
              </a:ext>
            </a:extLst>
          </p:cNvPr>
          <p:cNvSpPr txBox="1"/>
          <p:nvPr/>
        </p:nvSpPr>
        <p:spPr>
          <a:xfrm>
            <a:off x="653154" y="1976848"/>
            <a:ext cx="1387182" cy="769441"/>
          </a:xfrm>
          <a:prstGeom prst="rect">
            <a:avLst/>
          </a:prstGeom>
          <a:noFill/>
        </p:spPr>
        <p:txBody>
          <a:bodyPr wrap="square" rtlCol="0">
            <a:spAutoFit/>
          </a:bodyPr>
          <a:lstStyle/>
          <a:p>
            <a:r>
              <a:rPr lang="en-US" sz="1100"/>
              <a:t>Any technique that allows the computer to imitate human behavior</a:t>
            </a:r>
          </a:p>
        </p:txBody>
      </p:sp>
      <p:sp>
        <p:nvSpPr>
          <p:cNvPr id="20" name="Rounded Rectangle 14">
            <a:extLst>
              <a:ext uri="{FF2B5EF4-FFF2-40B4-BE49-F238E27FC236}">
                <a16:creationId xmlns:a16="http://schemas.microsoft.com/office/drawing/2014/main" id="{43031EF3-6C7F-F55B-F0AE-FE427FE94587}"/>
              </a:ext>
            </a:extLst>
          </p:cNvPr>
          <p:cNvSpPr/>
          <p:nvPr/>
        </p:nvSpPr>
        <p:spPr>
          <a:xfrm>
            <a:off x="2165320" y="1238601"/>
            <a:ext cx="5040560" cy="3024336"/>
          </a:xfrm>
          <a:prstGeom prst="roundRect">
            <a:avLst/>
          </a:prstGeom>
          <a:solidFill>
            <a:schemeClr val="accent3">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8B09ADF-A576-7B03-124E-F568F8412988}"/>
              </a:ext>
            </a:extLst>
          </p:cNvPr>
          <p:cNvSpPr txBox="1"/>
          <p:nvPr/>
        </p:nvSpPr>
        <p:spPr>
          <a:xfrm>
            <a:off x="2184351" y="1670649"/>
            <a:ext cx="949299" cy="523220"/>
          </a:xfrm>
          <a:prstGeom prst="rect">
            <a:avLst/>
          </a:prstGeom>
          <a:noFill/>
        </p:spPr>
        <p:txBody>
          <a:bodyPr wrap="none" rtlCol="0">
            <a:spAutoFit/>
          </a:bodyPr>
          <a:lstStyle/>
          <a:p>
            <a:r>
              <a:rPr lang="en-US" b="1"/>
              <a:t>Machine </a:t>
            </a:r>
          </a:p>
          <a:p>
            <a:r>
              <a:rPr lang="en-US" b="1"/>
              <a:t>Learning</a:t>
            </a:r>
          </a:p>
        </p:txBody>
      </p:sp>
      <p:sp>
        <p:nvSpPr>
          <p:cNvPr id="22" name="TextBox 21">
            <a:extLst>
              <a:ext uri="{FF2B5EF4-FFF2-40B4-BE49-F238E27FC236}">
                <a16:creationId xmlns:a16="http://schemas.microsoft.com/office/drawing/2014/main" id="{ED68210C-6467-D1F2-3AD5-DB6BEB6536D4}"/>
              </a:ext>
            </a:extLst>
          </p:cNvPr>
          <p:cNvSpPr txBox="1"/>
          <p:nvPr/>
        </p:nvSpPr>
        <p:spPr>
          <a:xfrm>
            <a:off x="2184352" y="2194643"/>
            <a:ext cx="1227772" cy="769441"/>
          </a:xfrm>
          <a:prstGeom prst="rect">
            <a:avLst/>
          </a:prstGeom>
          <a:noFill/>
        </p:spPr>
        <p:txBody>
          <a:bodyPr wrap="square" rtlCol="0">
            <a:spAutoFit/>
          </a:bodyPr>
          <a:lstStyle/>
          <a:p>
            <a:r>
              <a:rPr lang="en-US" sz="1100"/>
              <a:t>Ability to learn without being explicitly programmed</a:t>
            </a:r>
          </a:p>
        </p:txBody>
      </p:sp>
      <p:pic>
        <p:nvPicPr>
          <p:cNvPr id="23" name="Picture 15" descr="INTELLIGENCE ARTIFICIELLE, MACHINE LEARNING, BIG DATA… QUELS IMPACTS POUR  NOTRE FUTUR ? - BGS Associés">
            <a:extLst>
              <a:ext uri="{FF2B5EF4-FFF2-40B4-BE49-F238E27FC236}">
                <a16:creationId xmlns:a16="http://schemas.microsoft.com/office/drawing/2014/main" id="{E05529BD-0A46-6176-AB4D-513BCEE9D9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074" r="15229"/>
          <a:stretch/>
        </p:blipFill>
        <p:spPr bwMode="auto">
          <a:xfrm>
            <a:off x="2224723" y="3016418"/>
            <a:ext cx="1032388" cy="866805"/>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15">
            <a:extLst>
              <a:ext uri="{FF2B5EF4-FFF2-40B4-BE49-F238E27FC236}">
                <a16:creationId xmlns:a16="http://schemas.microsoft.com/office/drawing/2014/main" id="{E4374DDA-3395-624F-B60A-563600BFAF44}"/>
              </a:ext>
            </a:extLst>
          </p:cNvPr>
          <p:cNvSpPr/>
          <p:nvPr/>
        </p:nvSpPr>
        <p:spPr>
          <a:xfrm>
            <a:off x="3412124" y="1454625"/>
            <a:ext cx="3704777" cy="2727310"/>
          </a:xfrm>
          <a:prstGeom prst="round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10B5DE7-9B89-6AEE-F14A-0424AFB16DE1}"/>
              </a:ext>
            </a:extLst>
          </p:cNvPr>
          <p:cNvSpPr txBox="1"/>
          <p:nvPr/>
        </p:nvSpPr>
        <p:spPr>
          <a:xfrm>
            <a:off x="3482409" y="1831159"/>
            <a:ext cx="1152128" cy="523220"/>
          </a:xfrm>
          <a:prstGeom prst="rect">
            <a:avLst/>
          </a:prstGeom>
          <a:noFill/>
        </p:spPr>
        <p:txBody>
          <a:bodyPr wrap="square" rtlCol="0">
            <a:spAutoFit/>
          </a:bodyPr>
          <a:lstStyle/>
          <a:p>
            <a:r>
              <a:rPr lang="en-US" b="1"/>
              <a:t>Deep learning</a:t>
            </a:r>
          </a:p>
        </p:txBody>
      </p:sp>
      <p:pic>
        <p:nvPicPr>
          <p:cNvPr id="26" name="Picture 23" descr="Artificial Neural Network Ann - Free image on Pixabay">
            <a:extLst>
              <a:ext uri="{FF2B5EF4-FFF2-40B4-BE49-F238E27FC236}">
                <a16:creationId xmlns:a16="http://schemas.microsoft.com/office/drawing/2014/main" id="{8E945A9D-2F0D-B4D3-272A-78A68CE080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0495" y="3110809"/>
            <a:ext cx="1217435" cy="68480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B2DF230-648B-200A-59C2-006652E1F38F}"/>
              </a:ext>
            </a:extLst>
          </p:cNvPr>
          <p:cNvSpPr txBox="1"/>
          <p:nvPr/>
        </p:nvSpPr>
        <p:spPr>
          <a:xfrm>
            <a:off x="3509493" y="2319929"/>
            <a:ext cx="1465946" cy="769441"/>
          </a:xfrm>
          <a:prstGeom prst="rect">
            <a:avLst/>
          </a:prstGeom>
          <a:noFill/>
        </p:spPr>
        <p:txBody>
          <a:bodyPr wrap="square" rtlCol="0">
            <a:spAutoFit/>
          </a:bodyPr>
          <a:lstStyle/>
          <a:p>
            <a:r>
              <a:rPr lang="en-US" sz="1100"/>
              <a:t>Extract patterns from data using artificial neural networks</a:t>
            </a:r>
          </a:p>
        </p:txBody>
      </p:sp>
      <p:sp>
        <p:nvSpPr>
          <p:cNvPr id="28" name="Rounded Rectangle 15">
            <a:extLst>
              <a:ext uri="{FF2B5EF4-FFF2-40B4-BE49-F238E27FC236}">
                <a16:creationId xmlns:a16="http://schemas.microsoft.com/office/drawing/2014/main" id="{08CAF583-C204-915D-E284-EEC7466F755C}"/>
              </a:ext>
            </a:extLst>
          </p:cNvPr>
          <p:cNvSpPr/>
          <p:nvPr/>
        </p:nvSpPr>
        <p:spPr>
          <a:xfrm>
            <a:off x="4725014" y="1742657"/>
            <a:ext cx="2283873" cy="2304256"/>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C184005-AF72-6C1C-3B3E-2484295B3EFB}"/>
              </a:ext>
            </a:extLst>
          </p:cNvPr>
          <p:cNvSpPr txBox="1"/>
          <p:nvPr/>
        </p:nvSpPr>
        <p:spPr>
          <a:xfrm>
            <a:off x="4786983" y="1972021"/>
            <a:ext cx="1331168" cy="307777"/>
          </a:xfrm>
          <a:prstGeom prst="rect">
            <a:avLst/>
          </a:prstGeom>
          <a:noFill/>
        </p:spPr>
        <p:txBody>
          <a:bodyPr wrap="square" rtlCol="0">
            <a:spAutoFit/>
          </a:bodyPr>
          <a:lstStyle/>
          <a:p>
            <a:r>
              <a:rPr lang="en-US" b="1"/>
              <a:t>Transformers</a:t>
            </a:r>
          </a:p>
        </p:txBody>
      </p:sp>
      <p:sp>
        <p:nvSpPr>
          <p:cNvPr id="30" name="TextBox 29">
            <a:extLst>
              <a:ext uri="{FF2B5EF4-FFF2-40B4-BE49-F238E27FC236}">
                <a16:creationId xmlns:a16="http://schemas.microsoft.com/office/drawing/2014/main" id="{32CE4C20-8BAB-5B93-C5F4-A887289E6D3D}"/>
              </a:ext>
            </a:extLst>
          </p:cNvPr>
          <p:cNvSpPr txBox="1"/>
          <p:nvPr/>
        </p:nvSpPr>
        <p:spPr>
          <a:xfrm>
            <a:off x="4788407" y="2244098"/>
            <a:ext cx="1209317" cy="938719"/>
          </a:xfrm>
          <a:prstGeom prst="rect">
            <a:avLst/>
          </a:prstGeom>
          <a:noFill/>
        </p:spPr>
        <p:txBody>
          <a:bodyPr wrap="square">
            <a:spAutoFit/>
          </a:bodyPr>
          <a:lstStyle/>
          <a:p>
            <a:r>
              <a:rPr lang="en-GB" sz="1100"/>
              <a:t>Models for sequence-to-sequence tasks using attention mechanisms</a:t>
            </a:r>
            <a:endParaRPr lang="en-US" sz="1100"/>
          </a:p>
        </p:txBody>
      </p:sp>
      <p:pic>
        <p:nvPicPr>
          <p:cNvPr id="31" name="Picture 2" descr="What is a Transformer?. An Introduction to Transformers and… | by Maxime |  Inside Machine learning | Medium">
            <a:extLst>
              <a:ext uri="{FF2B5EF4-FFF2-40B4-BE49-F238E27FC236}">
                <a16:creationId xmlns:a16="http://schemas.microsoft.com/office/drawing/2014/main" id="{FF6308EF-2F7F-A024-4BBE-F6177F52C27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74" t="-1" r="7535" b="4663"/>
          <a:stretch/>
        </p:blipFill>
        <p:spPr bwMode="auto">
          <a:xfrm>
            <a:off x="5913451" y="2284712"/>
            <a:ext cx="1060889" cy="1484004"/>
          </a:xfrm>
          <a:prstGeom prst="rect">
            <a:avLst/>
          </a:prstGeom>
          <a:noFill/>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2688674E-DDCA-3B1A-C5AD-EFF566D7D3C7}"/>
              </a:ext>
            </a:extLst>
          </p:cNvPr>
          <p:cNvSpPr/>
          <p:nvPr/>
        </p:nvSpPr>
        <p:spPr>
          <a:xfrm rot="7403612">
            <a:off x="7226103" y="3360723"/>
            <a:ext cx="147611" cy="1283764"/>
          </a:xfrm>
          <a:prstGeom prst="downArrow">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A22873-3218-1560-D1A8-CEAA66CD263A}"/>
              </a:ext>
            </a:extLst>
          </p:cNvPr>
          <p:cNvSpPr txBox="1"/>
          <p:nvPr/>
        </p:nvSpPr>
        <p:spPr>
          <a:xfrm>
            <a:off x="7180209" y="4417510"/>
            <a:ext cx="1224756" cy="276999"/>
          </a:xfrm>
          <a:prstGeom prst="rect">
            <a:avLst/>
          </a:prstGeom>
          <a:noFill/>
        </p:spPr>
        <p:txBody>
          <a:bodyPr wrap="square" lIns="0" tIns="0" rIns="0" bIns="0" rtlCol="0">
            <a:spAutoFit/>
          </a:bodyPr>
          <a:lstStyle/>
          <a:p>
            <a:r>
              <a:rPr lang="en-US" sz="900"/>
              <a:t>Most of LLMs (like GPT are here)</a:t>
            </a:r>
          </a:p>
        </p:txBody>
      </p:sp>
    </p:spTree>
    <p:extLst>
      <p:ext uri="{BB962C8B-B14F-4D97-AF65-F5344CB8AC3E}">
        <p14:creationId xmlns:p14="http://schemas.microsoft.com/office/powerpoint/2010/main" val="260897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4" grpId="0" animBg="1"/>
      <p:bldP spid="25" grpId="0"/>
      <p:bldP spid="27" grpId="0"/>
      <p:bldP spid="28" grpId="0" animBg="1"/>
      <p:bldP spid="29" grpId="0"/>
      <p:bldP spid="30" grpId="0"/>
      <p:bldP spid="7" grpId="0" animBg="1"/>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BC4A04-2A19-49C9-B9ED-8A0374210C46}"/>
              </a:ext>
            </a:extLst>
          </p:cNvPr>
          <p:cNvSpPr/>
          <p:nvPr/>
        </p:nvSpPr>
        <p:spPr>
          <a:xfrm>
            <a:off x="7375711" y="13448"/>
            <a:ext cx="1754840" cy="111610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 name="Titre 1">
            <a:extLst>
              <a:ext uri="{FF2B5EF4-FFF2-40B4-BE49-F238E27FC236}">
                <a16:creationId xmlns:a16="http://schemas.microsoft.com/office/drawing/2014/main" id="{0464FC6F-B664-4454-A9B2-CC5650FD0282}"/>
              </a:ext>
            </a:extLst>
          </p:cNvPr>
          <p:cNvSpPr>
            <a:spLocks noGrp="1"/>
          </p:cNvSpPr>
          <p:nvPr>
            <p:ph type="title"/>
          </p:nvPr>
        </p:nvSpPr>
        <p:spPr/>
        <p:txBody>
          <a:bodyPr/>
          <a:lstStyle/>
          <a:p>
            <a:r>
              <a:rPr lang="fr-FR"/>
              <a:t>Evaluation</a:t>
            </a:r>
          </a:p>
        </p:txBody>
      </p:sp>
      <p:sp>
        <p:nvSpPr>
          <p:cNvPr id="3" name="Espace réservé de la date 2">
            <a:extLst>
              <a:ext uri="{FF2B5EF4-FFF2-40B4-BE49-F238E27FC236}">
                <a16:creationId xmlns:a16="http://schemas.microsoft.com/office/drawing/2014/main" id="{E31327EC-93B0-4117-A456-55F7B1A4C324}"/>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121CF205-4938-4AE1-8CA5-FFC6DC8472F1}"/>
              </a:ext>
            </a:extLst>
          </p:cNvPr>
          <p:cNvSpPr>
            <a:spLocks noGrp="1"/>
          </p:cNvSpPr>
          <p:nvPr>
            <p:ph type="ftr" sz="quarter" idx="11"/>
          </p:nvPr>
        </p:nvSpPr>
        <p:spPr/>
        <p:txBody>
          <a:bodyPr/>
          <a:lstStyle/>
          <a:p>
            <a:r>
              <a:rPr lang="en-GB" noProof="1"/>
              <a:t>AI-ML-Big Data  | WL Labs | CTO | Internal | © Worldline</a:t>
            </a:r>
          </a:p>
        </p:txBody>
      </p:sp>
      <p:sp>
        <p:nvSpPr>
          <p:cNvPr id="5" name="Espace réservé du contenu 4">
            <a:extLst>
              <a:ext uri="{FF2B5EF4-FFF2-40B4-BE49-F238E27FC236}">
                <a16:creationId xmlns:a16="http://schemas.microsoft.com/office/drawing/2014/main" id="{EE166CFB-8665-4909-81A4-5F046BABE5E9}"/>
              </a:ext>
            </a:extLst>
          </p:cNvPr>
          <p:cNvSpPr>
            <a:spLocks noGrp="1"/>
          </p:cNvSpPr>
          <p:nvPr>
            <p:ph idx="1"/>
          </p:nvPr>
        </p:nvSpPr>
        <p:spPr>
          <a:xfrm>
            <a:off x="430199" y="954972"/>
            <a:ext cx="8282001" cy="3637199"/>
          </a:xfrm>
        </p:spPr>
        <p:txBody>
          <a:bodyPr/>
          <a:lstStyle/>
          <a:p>
            <a:r>
              <a:rPr lang="fr-FR" b="1"/>
              <a:t>Exercice</a:t>
            </a:r>
          </a:p>
          <a:p>
            <a:pPr lvl="1"/>
            <a:r>
              <a:rPr lang="fr-FR" err="1"/>
              <a:t>We</a:t>
            </a:r>
            <a:r>
              <a:rPr lang="fr-FR"/>
              <a:t> </a:t>
            </a:r>
            <a:r>
              <a:rPr lang="fr-FR" err="1"/>
              <a:t>designed</a:t>
            </a:r>
            <a:r>
              <a:rPr lang="fr-FR"/>
              <a:t> a test to </a:t>
            </a:r>
            <a:r>
              <a:rPr lang="fr-FR" err="1"/>
              <a:t>detect</a:t>
            </a:r>
            <a:r>
              <a:rPr lang="fr-FR"/>
              <a:t> a </a:t>
            </a:r>
            <a:r>
              <a:rPr lang="fr-FR" err="1"/>
              <a:t>given</a:t>
            </a:r>
            <a:r>
              <a:rPr lang="fr-FR"/>
              <a:t> </a:t>
            </a:r>
            <a:r>
              <a:rPr lang="fr-FR" err="1"/>
              <a:t>disease</a:t>
            </a:r>
            <a:endParaRPr lang="fr-FR"/>
          </a:p>
          <a:p>
            <a:pPr lvl="1"/>
            <a:r>
              <a:rPr lang="fr-FR" err="1"/>
              <a:t>We</a:t>
            </a:r>
            <a:r>
              <a:rPr lang="fr-FR"/>
              <a:t> </a:t>
            </a:r>
            <a:r>
              <a:rPr lang="fr-FR" err="1"/>
              <a:t>consider</a:t>
            </a:r>
            <a:r>
              <a:rPr lang="fr-FR"/>
              <a:t> a population of 10 000 </a:t>
            </a:r>
            <a:r>
              <a:rPr lang="fr-FR" err="1"/>
              <a:t>persons</a:t>
            </a:r>
            <a:r>
              <a:rPr lang="fr-FR"/>
              <a:t> to </a:t>
            </a:r>
            <a:r>
              <a:rPr lang="fr-FR" err="1"/>
              <a:t>evaluate</a:t>
            </a:r>
            <a:r>
              <a:rPr lang="fr-FR"/>
              <a:t> </a:t>
            </a:r>
            <a:r>
              <a:rPr lang="fr-FR" err="1"/>
              <a:t>this</a:t>
            </a:r>
            <a:r>
              <a:rPr lang="fr-FR"/>
              <a:t> test</a:t>
            </a:r>
          </a:p>
          <a:p>
            <a:pPr lvl="2"/>
            <a:r>
              <a:rPr lang="fr-FR" err="1"/>
              <a:t>Among</a:t>
            </a:r>
            <a:r>
              <a:rPr lang="fr-FR"/>
              <a:t> </a:t>
            </a:r>
            <a:r>
              <a:rPr lang="fr-FR" err="1"/>
              <a:t>these</a:t>
            </a:r>
            <a:r>
              <a:rPr lang="fr-FR"/>
              <a:t> 10 000 </a:t>
            </a:r>
            <a:r>
              <a:rPr lang="fr-FR" err="1"/>
              <a:t>persons</a:t>
            </a:r>
            <a:r>
              <a:rPr lang="fr-FR"/>
              <a:t>, 100 have the </a:t>
            </a:r>
            <a:r>
              <a:rPr lang="fr-FR" err="1"/>
              <a:t>disease</a:t>
            </a:r>
            <a:endParaRPr lang="fr-FR"/>
          </a:p>
          <a:p>
            <a:pPr lvl="1"/>
            <a:r>
              <a:rPr lang="fr-FR" err="1"/>
              <a:t>Here</a:t>
            </a:r>
            <a:r>
              <a:rPr lang="fr-FR"/>
              <a:t> </a:t>
            </a:r>
            <a:r>
              <a:rPr lang="fr-FR" err="1"/>
              <a:t>is</a:t>
            </a:r>
            <a:r>
              <a:rPr lang="fr-FR"/>
              <a:t> the confusion matrix:</a:t>
            </a:r>
          </a:p>
          <a:p>
            <a:pPr marL="201600" lvl="1" indent="0">
              <a:buNone/>
            </a:pPr>
            <a:endParaRPr lang="fr-FR"/>
          </a:p>
          <a:p>
            <a:pPr lvl="1"/>
            <a:endParaRPr lang="fr-FR"/>
          </a:p>
          <a:p>
            <a:pPr lvl="1"/>
            <a:endParaRPr lang="fr-FR"/>
          </a:p>
          <a:p>
            <a:pPr lvl="1"/>
            <a:endParaRPr lang="fr-FR"/>
          </a:p>
          <a:p>
            <a:pPr lvl="1"/>
            <a:endParaRPr lang="fr-FR"/>
          </a:p>
          <a:p>
            <a:pPr lvl="1"/>
            <a:r>
              <a:rPr lang="fr-FR" err="1"/>
              <a:t>Compute</a:t>
            </a:r>
            <a:r>
              <a:rPr lang="fr-FR"/>
              <a:t> the </a:t>
            </a:r>
            <a:r>
              <a:rPr lang="fr-FR" err="1"/>
              <a:t>following</a:t>
            </a:r>
            <a:r>
              <a:rPr lang="fr-FR"/>
              <a:t> </a:t>
            </a:r>
            <a:r>
              <a:rPr lang="fr-FR" err="1"/>
              <a:t>metrics</a:t>
            </a:r>
            <a:r>
              <a:rPr lang="fr-FR"/>
              <a:t>:</a:t>
            </a:r>
          </a:p>
          <a:p>
            <a:pPr lvl="1"/>
            <a:endParaRPr lang="fr-FR"/>
          </a:p>
          <a:p>
            <a:pPr lvl="1"/>
            <a:endParaRPr lang="fr-FR"/>
          </a:p>
          <a:p>
            <a:pPr lvl="1"/>
            <a:endParaRPr lang="fr-FR"/>
          </a:p>
          <a:p>
            <a:pPr lvl="1"/>
            <a:endParaRPr lang="fr-FR"/>
          </a:p>
          <a:p>
            <a:pPr lvl="1"/>
            <a:endParaRPr lang="fr-FR"/>
          </a:p>
          <a:p>
            <a:pPr lvl="1"/>
            <a:endParaRPr lang="fr-FR"/>
          </a:p>
          <a:p>
            <a:pPr lvl="1"/>
            <a:endParaRPr lang="fr-FR"/>
          </a:p>
          <a:p>
            <a:pPr lvl="1"/>
            <a:endParaRPr lang="fr-FR"/>
          </a:p>
          <a:p>
            <a:pPr lvl="1"/>
            <a:endParaRPr lang="fr-FR"/>
          </a:p>
          <a:p>
            <a:pPr lvl="1"/>
            <a:endParaRPr lang="fr-FR"/>
          </a:p>
          <a:p>
            <a:pPr lvl="1"/>
            <a:endParaRPr lang="fr-FR"/>
          </a:p>
          <a:p>
            <a:pPr lvl="1"/>
            <a:endParaRPr lang="fr-FR"/>
          </a:p>
          <a:p>
            <a:pPr marL="201600" lvl="1" indent="0">
              <a:buNone/>
            </a:pPr>
            <a:endParaRPr lang="fr-FR"/>
          </a:p>
        </p:txBody>
      </p:sp>
      <p:graphicFrame>
        <p:nvGraphicFramePr>
          <p:cNvPr id="6" name="Tableau 9">
            <a:extLst>
              <a:ext uri="{FF2B5EF4-FFF2-40B4-BE49-F238E27FC236}">
                <a16:creationId xmlns:a16="http://schemas.microsoft.com/office/drawing/2014/main" id="{8854246F-8573-4A76-9F76-BB6DF995C9B0}"/>
              </a:ext>
            </a:extLst>
          </p:cNvPr>
          <p:cNvGraphicFramePr>
            <a:graphicFrameLocks noGrp="1"/>
          </p:cNvGraphicFramePr>
          <p:nvPr>
            <p:extLst>
              <p:ext uri="{D42A27DB-BD31-4B8C-83A1-F6EECF244321}">
                <p14:modId xmlns:p14="http://schemas.microsoft.com/office/powerpoint/2010/main" val="3534406600"/>
              </p:ext>
            </p:extLst>
          </p:nvPr>
        </p:nvGraphicFramePr>
        <p:xfrm>
          <a:off x="3976857" y="1869517"/>
          <a:ext cx="2665989" cy="1129233"/>
        </p:xfrm>
        <a:graphic>
          <a:graphicData uri="http://schemas.openxmlformats.org/drawingml/2006/table">
            <a:tbl>
              <a:tblPr firstRow="1" firstCol="1" bandRow="1">
                <a:tableStyleId>{5C22544A-7EE6-4342-B048-85BDC9FD1C3A}</a:tableStyleId>
              </a:tblPr>
              <a:tblGrid>
                <a:gridCol w="888663">
                  <a:extLst>
                    <a:ext uri="{9D8B030D-6E8A-4147-A177-3AD203B41FA5}">
                      <a16:colId xmlns:a16="http://schemas.microsoft.com/office/drawing/2014/main" val="3838538465"/>
                    </a:ext>
                  </a:extLst>
                </a:gridCol>
                <a:gridCol w="888663">
                  <a:extLst>
                    <a:ext uri="{9D8B030D-6E8A-4147-A177-3AD203B41FA5}">
                      <a16:colId xmlns:a16="http://schemas.microsoft.com/office/drawing/2014/main" val="11003175"/>
                    </a:ext>
                  </a:extLst>
                </a:gridCol>
                <a:gridCol w="888663">
                  <a:extLst>
                    <a:ext uri="{9D8B030D-6E8A-4147-A177-3AD203B41FA5}">
                      <a16:colId xmlns:a16="http://schemas.microsoft.com/office/drawing/2014/main" val="2617436492"/>
                    </a:ext>
                  </a:extLst>
                </a:gridCol>
              </a:tblGrid>
              <a:tr h="376411">
                <a:tc>
                  <a:txBody>
                    <a:bodyPr/>
                    <a:lstStyle/>
                    <a:p>
                      <a:pPr algn="ctr"/>
                      <a:endParaRPr lang="fr-FR" sz="1200"/>
                    </a:p>
                  </a:txBody>
                  <a:tcPr/>
                </a:tc>
                <a:tc>
                  <a:txBody>
                    <a:bodyPr/>
                    <a:lstStyle/>
                    <a:p>
                      <a:pPr algn="ctr"/>
                      <a:r>
                        <a:rPr lang="fr-FR" sz="1200" err="1"/>
                        <a:t>Negative</a:t>
                      </a:r>
                      <a:endParaRPr lang="fr-FR" sz="1200"/>
                    </a:p>
                  </a:txBody>
                  <a:tcPr/>
                </a:tc>
                <a:tc>
                  <a:txBody>
                    <a:bodyPr/>
                    <a:lstStyle/>
                    <a:p>
                      <a:pPr algn="ctr"/>
                      <a:r>
                        <a:rPr lang="fr-FR" sz="1200"/>
                        <a:t>Positive</a:t>
                      </a:r>
                    </a:p>
                  </a:txBody>
                  <a:tcPr/>
                </a:tc>
                <a:extLst>
                  <a:ext uri="{0D108BD9-81ED-4DB2-BD59-A6C34878D82A}">
                    <a16:rowId xmlns:a16="http://schemas.microsoft.com/office/drawing/2014/main" val="1273591618"/>
                  </a:ext>
                </a:extLst>
              </a:tr>
              <a:tr h="376411">
                <a:tc>
                  <a:txBody>
                    <a:bodyPr/>
                    <a:lstStyle/>
                    <a:p>
                      <a:pPr algn="ctr"/>
                      <a:r>
                        <a:rPr lang="fr-FR" sz="1200" err="1"/>
                        <a:t>Negative</a:t>
                      </a:r>
                      <a:endParaRPr lang="fr-FR" sz="1200"/>
                    </a:p>
                  </a:txBody>
                  <a:tcPr/>
                </a:tc>
                <a:tc>
                  <a:txBody>
                    <a:bodyPr/>
                    <a:lstStyle/>
                    <a:p>
                      <a:pPr algn="ctr"/>
                      <a:r>
                        <a:rPr lang="fr-FR" sz="1200" i="0">
                          <a:solidFill>
                            <a:schemeClr val="tx1"/>
                          </a:solidFill>
                        </a:rPr>
                        <a:t>9 800</a:t>
                      </a:r>
                    </a:p>
                  </a:txBody>
                  <a:tcPr/>
                </a:tc>
                <a:tc>
                  <a:txBody>
                    <a:bodyPr/>
                    <a:lstStyle/>
                    <a:p>
                      <a:pPr algn="ctr"/>
                      <a:r>
                        <a:rPr lang="fr-FR" sz="1200" i="0">
                          <a:solidFill>
                            <a:schemeClr val="tx1"/>
                          </a:solidFill>
                        </a:rPr>
                        <a:t>1</a:t>
                      </a:r>
                    </a:p>
                  </a:txBody>
                  <a:tcPr/>
                </a:tc>
                <a:extLst>
                  <a:ext uri="{0D108BD9-81ED-4DB2-BD59-A6C34878D82A}">
                    <a16:rowId xmlns:a16="http://schemas.microsoft.com/office/drawing/2014/main" val="2234770991"/>
                  </a:ext>
                </a:extLst>
              </a:tr>
              <a:tr h="376411">
                <a:tc>
                  <a:txBody>
                    <a:bodyPr/>
                    <a:lstStyle/>
                    <a:p>
                      <a:pPr algn="ctr"/>
                      <a:r>
                        <a:rPr lang="fr-FR" sz="1200"/>
                        <a:t>Positive</a:t>
                      </a:r>
                    </a:p>
                  </a:txBody>
                  <a:tcPr/>
                </a:tc>
                <a:tc>
                  <a:txBody>
                    <a:bodyPr/>
                    <a:lstStyle/>
                    <a:p>
                      <a:pPr algn="ctr"/>
                      <a:r>
                        <a:rPr lang="fr-FR" sz="1200" i="0">
                          <a:solidFill>
                            <a:schemeClr val="tx1"/>
                          </a:solidFill>
                        </a:rPr>
                        <a:t>100</a:t>
                      </a:r>
                    </a:p>
                  </a:txBody>
                  <a:tcPr/>
                </a:tc>
                <a:tc>
                  <a:txBody>
                    <a:bodyPr/>
                    <a:lstStyle/>
                    <a:p>
                      <a:pPr algn="ctr"/>
                      <a:r>
                        <a:rPr lang="fr-FR" sz="1200" i="0">
                          <a:solidFill>
                            <a:schemeClr val="tx1"/>
                          </a:solidFill>
                        </a:rPr>
                        <a:t>99</a:t>
                      </a:r>
                    </a:p>
                  </a:txBody>
                  <a:tcPr/>
                </a:tc>
                <a:extLst>
                  <a:ext uri="{0D108BD9-81ED-4DB2-BD59-A6C34878D82A}">
                    <a16:rowId xmlns:a16="http://schemas.microsoft.com/office/drawing/2014/main" val="305622696"/>
                  </a:ext>
                </a:extLst>
              </a:tr>
            </a:tbl>
          </a:graphicData>
        </a:graphic>
      </p:graphicFrame>
      <p:sp>
        <p:nvSpPr>
          <p:cNvPr id="7" name="ZoneTexte 6">
            <a:extLst>
              <a:ext uri="{FF2B5EF4-FFF2-40B4-BE49-F238E27FC236}">
                <a16:creationId xmlns:a16="http://schemas.microsoft.com/office/drawing/2014/main" id="{8D00FE95-79B2-41F0-BB2D-A43475E4E79A}"/>
              </a:ext>
            </a:extLst>
          </p:cNvPr>
          <p:cNvSpPr txBox="1"/>
          <p:nvPr/>
        </p:nvSpPr>
        <p:spPr>
          <a:xfrm>
            <a:off x="3103056" y="2461186"/>
            <a:ext cx="753411" cy="184666"/>
          </a:xfrm>
          <a:prstGeom prst="rect">
            <a:avLst/>
          </a:prstGeom>
          <a:noFill/>
        </p:spPr>
        <p:txBody>
          <a:bodyPr wrap="none" lIns="0" tIns="0" rIns="0" bIns="0" rtlCol="0">
            <a:spAutoFit/>
          </a:bodyPr>
          <a:lstStyle/>
          <a:p>
            <a:r>
              <a:rPr lang="fr-FR" sz="1200" b="1" err="1"/>
              <a:t>Prediction</a:t>
            </a:r>
            <a:endParaRPr lang="fr-FR" sz="1200" b="1"/>
          </a:p>
        </p:txBody>
      </p:sp>
      <p:sp>
        <p:nvSpPr>
          <p:cNvPr id="8" name="ZoneTexte 7">
            <a:extLst>
              <a:ext uri="{FF2B5EF4-FFF2-40B4-BE49-F238E27FC236}">
                <a16:creationId xmlns:a16="http://schemas.microsoft.com/office/drawing/2014/main" id="{2E5D8A34-DE51-45BD-9568-4D00FA3D1909}"/>
              </a:ext>
            </a:extLst>
          </p:cNvPr>
          <p:cNvSpPr txBox="1"/>
          <p:nvPr/>
        </p:nvSpPr>
        <p:spPr>
          <a:xfrm>
            <a:off x="4874556" y="1626304"/>
            <a:ext cx="1768289" cy="184666"/>
          </a:xfrm>
          <a:prstGeom prst="rect">
            <a:avLst/>
          </a:prstGeom>
          <a:noFill/>
        </p:spPr>
        <p:txBody>
          <a:bodyPr wrap="square" lIns="0" tIns="0" rIns="0" bIns="0" rtlCol="0">
            <a:spAutoFit/>
          </a:bodyPr>
          <a:lstStyle/>
          <a:p>
            <a:pPr algn="ctr"/>
            <a:r>
              <a:rPr lang="fr-FR" sz="1200" b="1"/>
              <a:t>Ground Truth</a:t>
            </a:r>
          </a:p>
        </p:txBody>
      </p:sp>
      <p:graphicFrame>
        <p:nvGraphicFramePr>
          <p:cNvPr id="9" name="Tableau 9">
            <a:extLst>
              <a:ext uri="{FF2B5EF4-FFF2-40B4-BE49-F238E27FC236}">
                <a16:creationId xmlns:a16="http://schemas.microsoft.com/office/drawing/2014/main" id="{C965306E-D460-409E-AA6E-137225AE48D3}"/>
              </a:ext>
            </a:extLst>
          </p:cNvPr>
          <p:cNvGraphicFramePr>
            <a:graphicFrameLocks noGrp="1"/>
          </p:cNvGraphicFramePr>
          <p:nvPr>
            <p:extLst>
              <p:ext uri="{D42A27DB-BD31-4B8C-83A1-F6EECF244321}">
                <p14:modId xmlns:p14="http://schemas.microsoft.com/office/powerpoint/2010/main" val="3131976918"/>
              </p:ext>
            </p:extLst>
          </p:nvPr>
        </p:nvGraphicFramePr>
        <p:xfrm>
          <a:off x="629769" y="3253417"/>
          <a:ext cx="6013078" cy="1188720"/>
        </p:xfrm>
        <a:graphic>
          <a:graphicData uri="http://schemas.openxmlformats.org/drawingml/2006/table">
            <a:tbl>
              <a:tblPr firstRow="1" bandRow="1">
                <a:tableStyleId>{5C22544A-7EE6-4342-B048-85BDC9FD1C3A}</a:tableStyleId>
              </a:tblPr>
              <a:tblGrid>
                <a:gridCol w="1120065">
                  <a:extLst>
                    <a:ext uri="{9D8B030D-6E8A-4147-A177-3AD203B41FA5}">
                      <a16:colId xmlns:a16="http://schemas.microsoft.com/office/drawing/2014/main" val="3906891063"/>
                    </a:ext>
                  </a:extLst>
                </a:gridCol>
                <a:gridCol w="4893013">
                  <a:extLst>
                    <a:ext uri="{9D8B030D-6E8A-4147-A177-3AD203B41FA5}">
                      <a16:colId xmlns:a16="http://schemas.microsoft.com/office/drawing/2014/main" val="4188517082"/>
                    </a:ext>
                  </a:extLst>
                </a:gridCol>
              </a:tblGrid>
              <a:tr h="267453">
                <a:tc>
                  <a:txBody>
                    <a:bodyPr/>
                    <a:lstStyle/>
                    <a:p>
                      <a:r>
                        <a:rPr lang="fr-FR" err="1"/>
                        <a:t>Metric</a:t>
                      </a:r>
                      <a:endParaRPr lang="fr-FR"/>
                    </a:p>
                  </a:txBody>
                  <a:tcPr/>
                </a:tc>
                <a:tc>
                  <a:txBody>
                    <a:bodyPr/>
                    <a:lstStyle/>
                    <a:p>
                      <a:r>
                        <a:rPr lang="fr-FR"/>
                        <a:t>Value</a:t>
                      </a:r>
                    </a:p>
                  </a:txBody>
                  <a:tcPr/>
                </a:tc>
                <a:extLst>
                  <a:ext uri="{0D108BD9-81ED-4DB2-BD59-A6C34878D82A}">
                    <a16:rowId xmlns:a16="http://schemas.microsoft.com/office/drawing/2014/main" val="3740880130"/>
                  </a:ext>
                </a:extLst>
              </a:tr>
              <a:tr h="267453">
                <a:tc>
                  <a:txBody>
                    <a:bodyPr/>
                    <a:lstStyle/>
                    <a:p>
                      <a:r>
                        <a:rPr lang="fr-FR" err="1"/>
                        <a:t>Precision</a:t>
                      </a:r>
                      <a:endParaRPr lang="fr-FR"/>
                    </a:p>
                  </a:txBody>
                  <a:tcPr/>
                </a:tc>
                <a:tc>
                  <a:txBody>
                    <a:bodyPr/>
                    <a:lstStyle/>
                    <a:p>
                      <a:r>
                        <a:rPr lang="fr-FR"/>
                        <a:t>99 / (100 + 99) = 49.75%</a:t>
                      </a:r>
                    </a:p>
                  </a:txBody>
                  <a:tcPr/>
                </a:tc>
                <a:extLst>
                  <a:ext uri="{0D108BD9-81ED-4DB2-BD59-A6C34878D82A}">
                    <a16:rowId xmlns:a16="http://schemas.microsoft.com/office/drawing/2014/main" val="1751089877"/>
                  </a:ext>
                </a:extLst>
              </a:tr>
              <a:tr h="267453">
                <a:tc>
                  <a:txBody>
                    <a:bodyPr/>
                    <a:lstStyle/>
                    <a:p>
                      <a:r>
                        <a:rPr lang="fr-FR" err="1"/>
                        <a:t>Recall</a:t>
                      </a:r>
                      <a:endParaRPr lang="fr-FR"/>
                    </a:p>
                  </a:txBody>
                  <a:tcPr/>
                </a:tc>
                <a:tc>
                  <a:txBody>
                    <a:bodyPr/>
                    <a:lstStyle/>
                    <a:p>
                      <a:r>
                        <a:rPr lang="fr-FR"/>
                        <a:t>99 / (1 + 99) = 99%</a:t>
                      </a:r>
                    </a:p>
                  </a:txBody>
                  <a:tcPr/>
                </a:tc>
                <a:extLst>
                  <a:ext uri="{0D108BD9-81ED-4DB2-BD59-A6C34878D82A}">
                    <a16:rowId xmlns:a16="http://schemas.microsoft.com/office/drawing/2014/main" val="1418153046"/>
                  </a:ext>
                </a:extLst>
              </a:tr>
              <a:tr h="267453">
                <a:tc>
                  <a:txBody>
                    <a:bodyPr/>
                    <a:lstStyle/>
                    <a:p>
                      <a:r>
                        <a:rPr lang="fr-FR" err="1"/>
                        <a:t>Accuracy</a:t>
                      </a:r>
                      <a:endParaRPr lang="fr-FR"/>
                    </a:p>
                  </a:txBody>
                  <a:tcPr/>
                </a:tc>
                <a:tc>
                  <a:txBody>
                    <a:bodyPr/>
                    <a:lstStyle/>
                    <a:p>
                      <a:r>
                        <a:rPr lang="fr-FR"/>
                        <a:t>(9800 + 99) / (9800 + 1 + 100 + 99) = 9899 / 10 000 = 98.99%</a:t>
                      </a:r>
                    </a:p>
                  </a:txBody>
                  <a:tcPr/>
                </a:tc>
                <a:extLst>
                  <a:ext uri="{0D108BD9-81ED-4DB2-BD59-A6C34878D82A}">
                    <a16:rowId xmlns:a16="http://schemas.microsoft.com/office/drawing/2014/main" val="1188992571"/>
                  </a:ext>
                </a:extLst>
              </a:tr>
            </a:tbl>
          </a:graphicData>
        </a:graphic>
      </p:graphicFrame>
      <p:sp>
        <p:nvSpPr>
          <p:cNvPr id="10" name="Rectangle 9">
            <a:extLst>
              <a:ext uri="{FF2B5EF4-FFF2-40B4-BE49-F238E27FC236}">
                <a16:creationId xmlns:a16="http://schemas.microsoft.com/office/drawing/2014/main" id="{3C01388C-0294-498D-B4C3-66DBD7445D38}"/>
              </a:ext>
            </a:extLst>
          </p:cNvPr>
          <p:cNvSpPr/>
          <p:nvPr/>
        </p:nvSpPr>
        <p:spPr>
          <a:xfrm>
            <a:off x="1747684" y="3554361"/>
            <a:ext cx="4895163" cy="912736"/>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A2D90FF-5A56-44C3-9895-3D1EDFCE6833}"/>
              </a:ext>
            </a:extLst>
          </p:cNvPr>
          <p:cNvSpPr/>
          <p:nvPr/>
        </p:nvSpPr>
        <p:spPr>
          <a:xfrm>
            <a:off x="1747684" y="3841954"/>
            <a:ext cx="4895163" cy="63880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534A762C-28B7-4279-A886-8D3120C998E4}"/>
              </a:ext>
            </a:extLst>
          </p:cNvPr>
          <p:cNvSpPr/>
          <p:nvPr/>
        </p:nvSpPr>
        <p:spPr>
          <a:xfrm>
            <a:off x="1747683" y="4136923"/>
            <a:ext cx="4895163" cy="34383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307AD431-34FB-4764-9422-1A55483CF0CE}"/>
              </a:ext>
            </a:extLst>
          </p:cNvPr>
          <p:cNvSpPr txBox="1"/>
          <p:nvPr/>
        </p:nvSpPr>
        <p:spPr>
          <a:xfrm>
            <a:off x="6946489" y="3385510"/>
            <a:ext cx="1765711" cy="923330"/>
          </a:xfrm>
          <a:prstGeom prst="rect">
            <a:avLst/>
          </a:prstGeom>
          <a:noFill/>
        </p:spPr>
        <p:txBody>
          <a:bodyPr wrap="square">
            <a:spAutoFit/>
          </a:bodyPr>
          <a:lstStyle/>
          <a:p>
            <a:pPr marL="0" lvl="0" indent="0" algn="ctr">
              <a:buFont typeface="Arial" panose="020B0604020202020204" pitchFamily="34" charset="0"/>
              <a:buNone/>
            </a:pPr>
            <a:r>
              <a:rPr lang="en-US" sz="1800" b="1">
                <a:solidFill>
                  <a:srgbClr val="FF0000"/>
                </a:solidFill>
              </a:rPr>
              <a:t>Careful with unbalanced datasets!</a:t>
            </a: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631B50B5-062C-4659-8277-6F2A9BEA1749}"/>
                  </a:ext>
                </a:extLst>
              </p:cNvPr>
              <p:cNvSpPr txBox="1"/>
              <p:nvPr/>
            </p:nvSpPr>
            <p:spPr>
              <a:xfrm>
                <a:off x="7483287" y="71382"/>
                <a:ext cx="1647265" cy="332592"/>
              </a:xfrm>
              <a:prstGeom prst="rect">
                <a:avLst/>
              </a:prstGeom>
              <a:noFill/>
            </p:spPr>
            <p:txBody>
              <a:bodyPr wrap="square">
                <a:spAutoFit/>
              </a:bodyPr>
              <a:lstStyle/>
              <a:p>
                <a:r>
                  <a:rPr lang="en-US" sz="1050" b="1"/>
                  <a:t>Precision: </a:t>
                </a:r>
                <a14:m>
                  <m:oMath xmlns:m="http://schemas.openxmlformats.org/officeDocument/2006/math">
                    <m:f>
                      <m:fPr>
                        <m:ctrlPr>
                          <a:rPr lang="en-US" sz="1050" i="1">
                            <a:latin typeface="Cambria Math" panose="02040503050406030204" pitchFamily="18" charset="0"/>
                          </a:rPr>
                        </m:ctrlPr>
                      </m:fPr>
                      <m:num>
                        <m:r>
                          <a:rPr lang="en-US" sz="1050" i="1">
                            <a:solidFill>
                              <a:srgbClr val="92D050"/>
                            </a:solidFill>
                            <a:latin typeface="Cambria Math"/>
                          </a:rPr>
                          <m:t>𝑇𝑃</m:t>
                        </m:r>
                      </m:num>
                      <m:den>
                        <m:r>
                          <a:rPr lang="en-US" sz="1050" i="1">
                            <a:solidFill>
                              <a:srgbClr val="92D050"/>
                            </a:solidFill>
                            <a:latin typeface="Cambria Math"/>
                          </a:rPr>
                          <m:t>𝑇𝑃</m:t>
                        </m:r>
                        <m:r>
                          <a:rPr lang="en-US" sz="1050" i="1">
                            <a:latin typeface="Cambria Math"/>
                          </a:rPr>
                          <m:t>+</m:t>
                        </m:r>
                        <m:r>
                          <a:rPr lang="en-US" sz="1050" i="1">
                            <a:solidFill>
                              <a:srgbClr val="C00000"/>
                            </a:solidFill>
                            <a:latin typeface="Cambria Math"/>
                          </a:rPr>
                          <m:t>𝐹𝑃</m:t>
                        </m:r>
                      </m:den>
                    </m:f>
                  </m:oMath>
                </a14:m>
                <a:endParaRPr lang="fr-FR" sz="1050"/>
              </a:p>
            </p:txBody>
          </p:sp>
        </mc:Choice>
        <mc:Fallback xmlns="">
          <p:sp>
            <p:nvSpPr>
              <p:cNvPr id="16" name="ZoneTexte 15">
                <a:extLst>
                  <a:ext uri="{FF2B5EF4-FFF2-40B4-BE49-F238E27FC236}">
                    <a16:creationId xmlns:a16="http://schemas.microsoft.com/office/drawing/2014/main" id="{631B50B5-062C-4659-8277-6F2A9BEA1749}"/>
                  </a:ext>
                </a:extLst>
              </p:cNvPr>
              <p:cNvSpPr txBox="1">
                <a:spLocks noRot="1" noChangeAspect="1" noMove="1" noResize="1" noEditPoints="1" noAdjustHandles="1" noChangeArrowheads="1" noChangeShapeType="1" noTextEdit="1"/>
              </p:cNvSpPr>
              <p:nvPr/>
            </p:nvSpPr>
            <p:spPr>
              <a:xfrm>
                <a:off x="7483287" y="71382"/>
                <a:ext cx="1647265" cy="33259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CB1D3733-B13B-4C4E-8C11-AF6B0E6A1220}"/>
                  </a:ext>
                </a:extLst>
              </p:cNvPr>
              <p:cNvSpPr txBox="1"/>
              <p:nvPr/>
            </p:nvSpPr>
            <p:spPr>
              <a:xfrm>
                <a:off x="7483286" y="403974"/>
                <a:ext cx="1647265" cy="332592"/>
              </a:xfrm>
              <a:prstGeom prst="rect">
                <a:avLst/>
              </a:prstGeom>
              <a:noFill/>
            </p:spPr>
            <p:txBody>
              <a:bodyPr wrap="square">
                <a:spAutoFit/>
              </a:bodyPr>
              <a:lstStyle/>
              <a:p>
                <a:r>
                  <a:rPr lang="en-US" sz="1050" b="1"/>
                  <a:t>Recall:       </a:t>
                </a:r>
                <a14:m>
                  <m:oMath xmlns:m="http://schemas.openxmlformats.org/officeDocument/2006/math">
                    <m:f>
                      <m:fPr>
                        <m:ctrlPr>
                          <a:rPr lang="en-US" sz="1050" i="1">
                            <a:latin typeface="Cambria Math" panose="02040503050406030204" pitchFamily="18" charset="0"/>
                          </a:rPr>
                        </m:ctrlPr>
                      </m:fPr>
                      <m:num>
                        <m:r>
                          <a:rPr lang="en-US" sz="1050" i="1">
                            <a:solidFill>
                              <a:srgbClr val="92D050"/>
                            </a:solidFill>
                            <a:latin typeface="Cambria Math"/>
                          </a:rPr>
                          <m:t>𝑇𝑃</m:t>
                        </m:r>
                      </m:num>
                      <m:den>
                        <m:r>
                          <a:rPr lang="en-US" sz="1050" i="1">
                            <a:solidFill>
                              <a:srgbClr val="92D050"/>
                            </a:solidFill>
                            <a:latin typeface="Cambria Math"/>
                          </a:rPr>
                          <m:t>𝑇𝑃</m:t>
                        </m:r>
                        <m:r>
                          <a:rPr lang="en-US" sz="1050" i="1">
                            <a:latin typeface="Cambria Math"/>
                          </a:rPr>
                          <m:t>+</m:t>
                        </m:r>
                        <m:r>
                          <a:rPr lang="en-US" sz="1050" i="1" smtClean="0">
                            <a:solidFill>
                              <a:srgbClr val="00B050"/>
                            </a:solidFill>
                            <a:latin typeface="Cambria Math"/>
                          </a:rPr>
                          <m:t>𝐹𝑁</m:t>
                        </m:r>
                      </m:den>
                    </m:f>
                  </m:oMath>
                </a14:m>
                <a:endParaRPr lang="fr-FR" sz="1050"/>
              </a:p>
            </p:txBody>
          </p:sp>
        </mc:Choice>
        <mc:Fallback xmlns="">
          <p:sp>
            <p:nvSpPr>
              <p:cNvPr id="18" name="ZoneTexte 17">
                <a:extLst>
                  <a:ext uri="{FF2B5EF4-FFF2-40B4-BE49-F238E27FC236}">
                    <a16:creationId xmlns:a16="http://schemas.microsoft.com/office/drawing/2014/main" id="{CB1D3733-B13B-4C4E-8C11-AF6B0E6A1220}"/>
                  </a:ext>
                </a:extLst>
              </p:cNvPr>
              <p:cNvSpPr txBox="1">
                <a:spLocks noRot="1" noChangeAspect="1" noMove="1" noResize="1" noEditPoints="1" noAdjustHandles="1" noChangeArrowheads="1" noChangeShapeType="1" noTextEdit="1"/>
              </p:cNvSpPr>
              <p:nvPr/>
            </p:nvSpPr>
            <p:spPr>
              <a:xfrm>
                <a:off x="7483286" y="403974"/>
                <a:ext cx="1647265" cy="3325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63B86745-0C8D-490B-BB0D-64CD9475C54C}"/>
                  </a:ext>
                </a:extLst>
              </p:cNvPr>
              <p:cNvSpPr txBox="1"/>
              <p:nvPr/>
            </p:nvSpPr>
            <p:spPr>
              <a:xfrm>
                <a:off x="7483285" y="734542"/>
                <a:ext cx="1647266" cy="332592"/>
              </a:xfrm>
              <a:prstGeom prst="rect">
                <a:avLst/>
              </a:prstGeom>
              <a:noFill/>
            </p:spPr>
            <p:txBody>
              <a:bodyPr wrap="square">
                <a:spAutoFit/>
              </a:bodyPr>
              <a:lstStyle/>
              <a:p>
                <a:r>
                  <a:rPr lang="en-US" sz="1050" b="1"/>
                  <a:t>Accuracy: </a:t>
                </a:r>
                <a14:m>
                  <m:oMath xmlns:m="http://schemas.openxmlformats.org/officeDocument/2006/math">
                    <m:f>
                      <m:fPr>
                        <m:ctrlPr>
                          <a:rPr lang="en-US" sz="1050" i="1">
                            <a:latin typeface="Cambria Math" panose="02040503050406030204" pitchFamily="18" charset="0"/>
                          </a:rPr>
                        </m:ctrlPr>
                      </m:fPr>
                      <m:num>
                        <m:r>
                          <a:rPr lang="en-US" sz="1050" i="1" smtClean="0">
                            <a:solidFill>
                              <a:srgbClr val="92D050"/>
                            </a:solidFill>
                            <a:latin typeface="Cambria Math"/>
                          </a:rPr>
                          <m:t>𝑇𝑃</m:t>
                        </m:r>
                        <m:r>
                          <a:rPr lang="en-US" sz="1050" i="1" smtClean="0">
                            <a:latin typeface="Cambria Math"/>
                          </a:rPr>
                          <m:t>+</m:t>
                        </m:r>
                        <m:r>
                          <a:rPr lang="en-US" sz="1050" i="1">
                            <a:latin typeface="Cambria Math"/>
                          </a:rPr>
                          <m:t>𝑇𝑁</m:t>
                        </m:r>
                      </m:num>
                      <m:den>
                        <m:r>
                          <a:rPr lang="en-US" sz="1050" i="1">
                            <a:solidFill>
                              <a:srgbClr val="92D050"/>
                            </a:solidFill>
                            <a:latin typeface="Cambria Math"/>
                          </a:rPr>
                          <m:t>𝑇𝑃</m:t>
                        </m:r>
                        <m:r>
                          <a:rPr lang="en-US" sz="1050" i="1">
                            <a:latin typeface="Cambria Math"/>
                          </a:rPr>
                          <m:t>+</m:t>
                        </m:r>
                        <m:r>
                          <a:rPr lang="en-US" sz="1050" i="1">
                            <a:solidFill>
                              <a:srgbClr val="00B050"/>
                            </a:solidFill>
                            <a:latin typeface="Cambria Math"/>
                          </a:rPr>
                          <m:t>𝐹𝑁</m:t>
                        </m:r>
                        <m:r>
                          <a:rPr lang="en-US" sz="1050" i="1">
                            <a:latin typeface="Cambria Math"/>
                          </a:rPr>
                          <m:t>+</m:t>
                        </m:r>
                        <m:r>
                          <a:rPr lang="en-US" sz="1050" i="1">
                            <a:solidFill>
                              <a:srgbClr val="C00000"/>
                            </a:solidFill>
                            <a:latin typeface="Cambria Math"/>
                          </a:rPr>
                          <m:t>𝐹𝑃</m:t>
                        </m:r>
                        <m:r>
                          <a:rPr lang="en-US" sz="1050" i="1" smtClean="0">
                            <a:latin typeface="Cambria Math"/>
                          </a:rPr>
                          <m:t>+</m:t>
                        </m:r>
                        <m:r>
                          <a:rPr lang="en-US" sz="1050" i="1" smtClean="0">
                            <a:latin typeface="Cambria Math"/>
                          </a:rPr>
                          <m:t>𝑇𝑁</m:t>
                        </m:r>
                      </m:den>
                    </m:f>
                  </m:oMath>
                </a14:m>
                <a:endParaRPr lang="fr-FR" sz="1050"/>
              </a:p>
            </p:txBody>
          </p:sp>
        </mc:Choice>
        <mc:Fallback xmlns="">
          <p:sp>
            <p:nvSpPr>
              <p:cNvPr id="20" name="ZoneTexte 19">
                <a:extLst>
                  <a:ext uri="{FF2B5EF4-FFF2-40B4-BE49-F238E27FC236}">
                    <a16:creationId xmlns:a16="http://schemas.microsoft.com/office/drawing/2014/main" id="{63B86745-0C8D-490B-BB0D-64CD9475C54C}"/>
                  </a:ext>
                </a:extLst>
              </p:cNvPr>
              <p:cNvSpPr txBox="1">
                <a:spLocks noRot="1" noChangeAspect="1" noMove="1" noResize="1" noEditPoints="1" noAdjustHandles="1" noChangeArrowheads="1" noChangeShapeType="1" noTextEdit="1"/>
              </p:cNvSpPr>
              <p:nvPr/>
            </p:nvSpPr>
            <p:spPr>
              <a:xfrm>
                <a:off x="7483285" y="734542"/>
                <a:ext cx="1647266" cy="3325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265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P spid="8" grpId="0"/>
      <p:bldP spid="10" grpId="0" animBg="1"/>
      <p:bldP spid="10" grpId="1" animBg="1"/>
      <p:bldP spid="11" grpId="0" animBg="1"/>
      <p:bldP spid="11" grpId="1" animBg="1"/>
      <p:bldP spid="12" grpId="0" animBg="1"/>
      <p:bldP spid="12" grpId="1" animBg="1"/>
      <p:bldP spid="14" grpId="0"/>
      <p:bldP spid="16" grpId="0"/>
      <p:bldP spid="18" grpId="0"/>
      <p:bldP spid="2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C19A7-F193-44F4-9B9A-3B7F5318E5FD}"/>
              </a:ext>
            </a:extLst>
          </p:cNvPr>
          <p:cNvSpPr>
            <a:spLocks noGrp="1"/>
          </p:cNvSpPr>
          <p:nvPr>
            <p:ph type="title"/>
          </p:nvPr>
        </p:nvSpPr>
        <p:spPr/>
        <p:txBody>
          <a:bodyPr/>
          <a:lstStyle/>
          <a:p>
            <a:r>
              <a:rPr lang="fr-FR"/>
              <a:t>Evaluation</a:t>
            </a:r>
          </a:p>
        </p:txBody>
      </p:sp>
      <p:sp>
        <p:nvSpPr>
          <p:cNvPr id="3" name="Espace réservé de la date 2">
            <a:extLst>
              <a:ext uri="{FF2B5EF4-FFF2-40B4-BE49-F238E27FC236}">
                <a16:creationId xmlns:a16="http://schemas.microsoft.com/office/drawing/2014/main" id="{B68DFFCD-034C-48B3-A347-E2A16BF81D75}"/>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1A25FA5C-894B-4C52-B607-E4D10D93970A}"/>
              </a:ext>
            </a:extLst>
          </p:cNvPr>
          <p:cNvSpPr>
            <a:spLocks noGrp="1"/>
          </p:cNvSpPr>
          <p:nvPr>
            <p:ph type="ftr" sz="quarter" idx="11"/>
          </p:nvPr>
        </p:nvSpPr>
        <p:spPr/>
        <p:txBody>
          <a:bodyPr/>
          <a:lstStyle/>
          <a:p>
            <a:r>
              <a:rPr lang="en-GB" noProof="1"/>
              <a:t>AI-ML-Big Data  | WL Labs | CTO | Internal | © Worldline</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4C04B174-70B6-4266-B341-0160C68233C4}"/>
                  </a:ext>
                </a:extLst>
              </p:cNvPr>
              <p:cNvSpPr txBox="1">
                <a:spLocks/>
              </p:cNvSpPr>
              <p:nvPr/>
            </p:nvSpPr>
            <p:spPr>
              <a:xfrm>
                <a:off x="212400" y="1447200"/>
                <a:ext cx="6135237" cy="2646335"/>
              </a:xfrm>
              <a:prstGeom prst="rect">
                <a:avLst/>
              </a:prstGeom>
            </p:spPr>
            <p:txBody>
              <a:bodyPr/>
              <a:lstStyle>
                <a:lvl1pPr marL="2016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1pPr>
                <a:lvl2pPr marL="4032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a:solidFill>
                      <a:schemeClr val="tx1"/>
                    </a:solidFill>
                    <a:latin typeface="Arial" panose="020B0604020202020204" pitchFamily="34" charset="0"/>
                    <a:ea typeface="+mn-ea"/>
                    <a:cs typeface="Arial" panose="020B0604020202020204" pitchFamily="34" charset="0"/>
                  </a:defRPr>
                </a:lvl2pPr>
                <a:lvl3pPr marL="604800" indent="-201600" algn="l" defTabSz="685800" rtl="0" eaLnBrk="1" latinLnBrk="0" hangingPunct="1">
                  <a:lnSpc>
                    <a:spcPct val="120000"/>
                  </a:lnSpc>
                  <a:spcBef>
                    <a:spcPts val="0"/>
                  </a:spcBef>
                  <a:buClr>
                    <a:schemeClr val="tx1"/>
                  </a:buClr>
                  <a:buFont typeface="Arial" panose="020B0604020202020204" pitchFamily="34" charset="0"/>
                  <a:buChar char="•"/>
                  <a:defRPr sz="1100" b="0" kern="1200" cap="none" baseline="0">
                    <a:solidFill>
                      <a:schemeClr val="tx1"/>
                    </a:solidFill>
                    <a:latin typeface="Arial" panose="020B0604020202020204" pitchFamily="34" charset="0"/>
                    <a:ea typeface="+mn-ea"/>
                    <a:cs typeface="Arial" panose="020B0604020202020204" pitchFamily="34" charset="0"/>
                  </a:defRPr>
                </a:lvl3pPr>
                <a:lvl4pPr marL="0" indent="0" algn="l" defTabSz="685800" rtl="0" eaLnBrk="1" latinLnBrk="0" hangingPunct="1">
                  <a:lnSpc>
                    <a:spcPct val="120000"/>
                  </a:lnSpc>
                  <a:spcBef>
                    <a:spcPts val="0"/>
                  </a:spcBef>
                  <a:buFont typeface="Arial" pitchFamily="34" charset="0"/>
                  <a:buNone/>
                  <a:defRPr sz="1100" b="1" kern="1200" cap="none">
                    <a:solidFill>
                      <a:schemeClr val="accent1"/>
                    </a:solidFill>
                    <a:latin typeface="Arial" panose="020B0604020202020204" pitchFamily="34" charset="0"/>
                    <a:ea typeface="+mn-ea"/>
                    <a:cs typeface="Arial" panose="020B0604020202020204" pitchFamily="34" charset="0"/>
                  </a:defRPr>
                </a:lvl4pPr>
                <a:lvl5pPr marL="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5pPr>
                <a:lvl6pPr marL="201600" indent="0" algn="l" defTabSz="685800" rtl="0" eaLnBrk="1" latinLnBrk="0" hangingPunct="1">
                  <a:lnSpc>
                    <a:spcPct val="120000"/>
                  </a:lnSpc>
                  <a:spcBef>
                    <a:spcPts val="0"/>
                  </a:spcBef>
                  <a:buFont typeface="Arial" pitchFamily="34" charset="0"/>
                  <a:buNone/>
                  <a:defRPr sz="1100" b="0" kern="1200" cap="none">
                    <a:solidFill>
                      <a:schemeClr val="tx1"/>
                    </a:solidFill>
                    <a:latin typeface="Arial" panose="020B0604020202020204" pitchFamily="34" charset="0"/>
                    <a:ea typeface="+mn-ea"/>
                    <a:cs typeface="Arial" panose="020B0604020202020204" pitchFamily="34" charset="0"/>
                  </a:defRPr>
                </a:lvl6pPr>
                <a:lvl7pPr marL="4032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7pPr>
                <a:lvl8pPr marL="604800" indent="0" algn="l" defTabSz="685800" rtl="0" eaLnBrk="1" latinLnBrk="0" hangingPunct="1">
                  <a:lnSpc>
                    <a:spcPct val="120000"/>
                  </a:lnSpc>
                  <a:spcBef>
                    <a:spcPts val="0"/>
                  </a:spcBef>
                  <a:buFont typeface="Arial" pitchFamily="34" charset="0"/>
                  <a:buNone/>
                  <a:defRPr sz="1100" b="0" kern="1200" cap="none" baseline="0">
                    <a:solidFill>
                      <a:schemeClr val="tx1"/>
                    </a:solidFill>
                    <a:latin typeface="Arial" panose="020B0604020202020204" pitchFamily="34" charset="0"/>
                    <a:ea typeface="+mn-ea"/>
                    <a:cs typeface="Arial" panose="020B0604020202020204" pitchFamily="34" charset="0"/>
                  </a:defRPr>
                </a:lvl8pPr>
                <a:lvl9pPr marL="0" indent="0" algn="l" defTabSz="685800" rtl="0" eaLnBrk="1" latinLnBrk="0" hangingPunct="1">
                  <a:lnSpc>
                    <a:spcPct val="120000"/>
                  </a:lnSpc>
                  <a:spcBef>
                    <a:spcPts val="0"/>
                  </a:spcBef>
                  <a:buFont typeface="Arial" pitchFamily="34" charset="0"/>
                  <a:buNone/>
                  <a:defRPr sz="1200" b="0" kern="1200" cap="none">
                    <a:solidFill>
                      <a:schemeClr val="tx1"/>
                    </a:solidFill>
                    <a:latin typeface="Arial" panose="020B0604020202020204" pitchFamily="34" charset="0"/>
                    <a:ea typeface="+mn-ea"/>
                    <a:cs typeface="Arial" panose="020B0604020202020204" pitchFamily="34" charset="0"/>
                  </a:defRPr>
                </a:lvl9pPr>
              </a:lstStyle>
              <a:p>
                <a:pPr marL="201600" lvl="1"/>
                <a:r>
                  <a:rPr lang="en-US" sz="1500" b="1"/>
                  <a:t>F-Score: </a:t>
                </a:r>
                <a:r>
                  <a:rPr lang="en-US" i="1"/>
                  <a:t>2</a:t>
                </a:r>
                <a:r>
                  <a:rPr lang="en-US" sz="1500" i="1"/>
                  <a:t>.</a:t>
                </a:r>
                <a14:m>
                  <m:oMath xmlns:m="http://schemas.openxmlformats.org/officeDocument/2006/math">
                    <m:f>
                      <m:fPr>
                        <m:ctrlPr>
                          <a:rPr lang="en-US" sz="1500" i="1">
                            <a:latin typeface="Cambria Math" panose="02040503050406030204" pitchFamily="18" charset="0"/>
                          </a:rPr>
                        </m:ctrlPr>
                      </m:fPr>
                      <m:num>
                        <m:r>
                          <a:rPr lang="fr-FR" sz="1500" i="1" smtClean="0">
                            <a:latin typeface="Cambria Math"/>
                          </a:rPr>
                          <m:t>𝑝𝑟𝑒𝑐𝑖𝑠𝑖𝑜𝑛</m:t>
                        </m:r>
                        <m:r>
                          <a:rPr lang="fr-FR" sz="1500" i="1" smtClean="0">
                            <a:latin typeface="Cambria Math"/>
                          </a:rPr>
                          <m:t> . </m:t>
                        </m:r>
                        <m:r>
                          <a:rPr lang="fr-FR" sz="1500" i="1" smtClean="0">
                            <a:latin typeface="Cambria Math"/>
                          </a:rPr>
                          <m:t>𝑟𝑒𝑐𝑎𝑙𝑙</m:t>
                        </m:r>
                      </m:num>
                      <m:den>
                        <m:r>
                          <a:rPr lang="fr-FR" sz="1500" i="1" smtClean="0">
                            <a:latin typeface="Cambria Math"/>
                          </a:rPr>
                          <m:t>𝑝𝑟𝑒𝑐𝑖𝑜𝑛</m:t>
                        </m:r>
                        <m:r>
                          <a:rPr lang="fr-FR" sz="1500" i="1" smtClean="0">
                            <a:latin typeface="Cambria Math"/>
                          </a:rPr>
                          <m:t>+</m:t>
                        </m:r>
                        <m:r>
                          <a:rPr lang="fr-FR" sz="1500" i="1" smtClean="0">
                            <a:latin typeface="Cambria Math"/>
                          </a:rPr>
                          <m:t>𝑟𝑒𝑐𝑎𝑙𝑙</m:t>
                        </m:r>
                      </m:den>
                    </m:f>
                  </m:oMath>
                </a14:m>
                <a:endParaRPr lang="en-US" sz="1500" b="1"/>
              </a:p>
              <a:p>
                <a:pPr lvl="1">
                  <a:buFont typeface="Wingdings" panose="05000000000000000000" pitchFamily="2" charset="2"/>
                  <a:buChar char="v"/>
                </a:pPr>
                <a:r>
                  <a:rPr lang="en-US"/>
                  <a:t>A measure that combines precision and recall is the </a:t>
                </a:r>
                <a:r>
                  <a:rPr lang="en-US">
                    <a:hlinkClick r:id="rId2" tooltip="Harmonic mean"/>
                  </a:rPr>
                  <a:t>harmonic mean</a:t>
                </a:r>
                <a:r>
                  <a:rPr lang="en-US"/>
                  <a:t> of precision and recall, the traditional F-measure or balanced F-score</a:t>
                </a:r>
              </a:p>
              <a:p>
                <a:pPr marL="201600" lvl="1"/>
                <a:endParaRPr lang="en-US" sz="1500" b="1"/>
              </a:p>
              <a:p>
                <a:pPr marL="201600" lvl="1"/>
                <a:r>
                  <a:rPr lang="en-US" sz="1500" b="1"/>
                  <a:t>PR-AUC:</a:t>
                </a:r>
              </a:p>
              <a:p>
                <a:pPr lvl="1">
                  <a:buFont typeface="Wingdings" panose="05000000000000000000" pitchFamily="2" charset="2"/>
                  <a:buChar char="v"/>
                </a:pPr>
                <a:r>
                  <a:rPr lang="en-US"/>
                  <a:t>We change the threshold (value that determines if it’s a positive or negative example) from 1 to 0 and we obtain the precision-recall curve. We then take the area under the curve to estimate how good is our model</a:t>
                </a:r>
              </a:p>
              <a:p>
                <a:pPr marL="201600" lvl="1" indent="0">
                  <a:buFont typeface="Arial" panose="020B0604020202020204" pitchFamily="34" charset="0"/>
                  <a:buNone/>
                </a:pPr>
                <a:endParaRPr lang="en-US" b="1" i="1"/>
              </a:p>
              <a:p>
                <a:pPr marL="201600" lvl="1" indent="0">
                  <a:buFont typeface="Arial" panose="020B0604020202020204" pitchFamily="34" charset="0"/>
                  <a:buNone/>
                </a:pPr>
                <a:endParaRPr lang="en-US" b="1" i="1"/>
              </a:p>
            </p:txBody>
          </p:sp>
        </mc:Choice>
        <mc:Fallback xmlns="">
          <p:sp>
            <p:nvSpPr>
              <p:cNvPr id="6" name="Content Placeholder 1">
                <a:extLst>
                  <a:ext uri="{FF2B5EF4-FFF2-40B4-BE49-F238E27FC236}">
                    <a16:creationId xmlns:a16="http://schemas.microsoft.com/office/drawing/2014/main" id="{4C04B174-70B6-4266-B341-0160C68233C4}"/>
                  </a:ext>
                </a:extLst>
              </p:cNvPr>
              <p:cNvSpPr txBox="1">
                <a:spLocks noRot="1" noChangeAspect="1" noMove="1" noResize="1" noEditPoints="1" noAdjustHandles="1" noChangeArrowheads="1" noChangeShapeType="1" noTextEdit="1"/>
              </p:cNvSpPr>
              <p:nvPr/>
            </p:nvSpPr>
            <p:spPr>
              <a:xfrm>
                <a:off x="212400" y="1447200"/>
                <a:ext cx="6135237" cy="2646335"/>
              </a:xfrm>
              <a:prstGeom prst="rect">
                <a:avLst/>
              </a:prstGeom>
              <a:blipFill>
                <a:blip r:embed="rId3"/>
                <a:stretch>
                  <a:fillRect l="-298"/>
                </a:stretch>
              </a:blipFill>
            </p:spPr>
            <p:txBody>
              <a:bodyPr/>
              <a:lstStyle/>
              <a:p>
                <a:r>
                  <a:rPr lang="en-US">
                    <a:noFill/>
                  </a:rPr>
                  <a:t> </a:t>
                </a:r>
              </a:p>
            </p:txBody>
          </p:sp>
        </mc:Fallback>
      </mc:AlternateContent>
      <p:pic>
        <p:nvPicPr>
          <p:cNvPr id="7" name="Picture 2" descr="C:\Utilisateurs\A617068\Desktop\pr_auc.png">
            <a:extLst>
              <a:ext uri="{FF2B5EF4-FFF2-40B4-BE49-F238E27FC236}">
                <a16:creationId xmlns:a16="http://schemas.microsoft.com/office/drawing/2014/main" id="{F22F90C2-5C03-48EE-BB48-3B2BA3C9F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0831" y="1722476"/>
            <a:ext cx="2753167" cy="275316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050F0183-5B1B-4BCB-AF4E-C8EBA03BA2AA}"/>
              </a:ext>
            </a:extLst>
          </p:cNvPr>
          <p:cNvPicPr>
            <a:picLocks noChangeAspect="1"/>
          </p:cNvPicPr>
          <p:nvPr/>
        </p:nvPicPr>
        <p:blipFill>
          <a:blip r:embed="rId5"/>
          <a:stretch>
            <a:fillRect/>
          </a:stretch>
        </p:blipFill>
        <p:spPr>
          <a:xfrm>
            <a:off x="4233701" y="280098"/>
            <a:ext cx="4226918" cy="823387"/>
          </a:xfrm>
          <a:prstGeom prst="rect">
            <a:avLst/>
          </a:prstGeom>
        </p:spPr>
      </p:pic>
      <p:sp>
        <p:nvSpPr>
          <p:cNvPr id="10" name="Rectangle : coins arrondis 9">
            <a:extLst>
              <a:ext uri="{FF2B5EF4-FFF2-40B4-BE49-F238E27FC236}">
                <a16:creationId xmlns:a16="http://schemas.microsoft.com/office/drawing/2014/main" id="{4A75A237-B7FE-4E76-A0FE-5A38710B4615}"/>
              </a:ext>
            </a:extLst>
          </p:cNvPr>
          <p:cNvSpPr/>
          <p:nvPr/>
        </p:nvSpPr>
        <p:spPr>
          <a:xfrm>
            <a:off x="7736197" y="631530"/>
            <a:ext cx="795987" cy="552588"/>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12231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507F3-B1E5-AE12-9229-0C11FCE023E4}"/>
              </a:ext>
            </a:extLst>
          </p:cNvPr>
          <p:cNvSpPr>
            <a:spLocks noGrp="1"/>
          </p:cNvSpPr>
          <p:nvPr>
            <p:ph type="title"/>
          </p:nvPr>
        </p:nvSpPr>
        <p:spPr/>
        <p:txBody>
          <a:bodyPr/>
          <a:lstStyle/>
          <a:p>
            <a:r>
              <a:rPr lang="en-US"/>
              <a:t>The Machine Learning ecosystem</a:t>
            </a:r>
            <a:br>
              <a:rPr lang="en-US"/>
            </a:br>
            <a:r>
              <a:rPr lang="en-US" sz="1400">
                <a:solidFill>
                  <a:schemeClr val="tx1"/>
                </a:solidFill>
              </a:rPr>
              <a:t>Python won</a:t>
            </a:r>
            <a:endParaRPr lang="en-US">
              <a:solidFill>
                <a:schemeClr val="tx1"/>
              </a:solidFill>
            </a:endParaRPr>
          </a:p>
        </p:txBody>
      </p:sp>
      <p:sp>
        <p:nvSpPr>
          <p:cNvPr id="3" name="Espace réservé de la date 2">
            <a:extLst>
              <a:ext uri="{FF2B5EF4-FFF2-40B4-BE49-F238E27FC236}">
                <a16:creationId xmlns:a16="http://schemas.microsoft.com/office/drawing/2014/main" id="{1D88076F-6F9D-F7A5-E142-B041CB51BF33}"/>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ED47DCF2-C06F-CCDB-60F0-564A5A6C97B5}"/>
              </a:ext>
            </a:extLst>
          </p:cNvPr>
          <p:cNvSpPr>
            <a:spLocks noGrp="1"/>
          </p:cNvSpPr>
          <p:nvPr>
            <p:ph type="ftr" sz="quarter" idx="11"/>
          </p:nvPr>
        </p:nvSpPr>
        <p:spPr/>
        <p:txBody>
          <a:bodyPr/>
          <a:lstStyle/>
          <a:p>
            <a:r>
              <a:rPr lang="en-GB" noProof="1"/>
              <a:t>AI-ML-Big Data  | WL Labs | CTO | Internal | © Worldline</a:t>
            </a:r>
          </a:p>
        </p:txBody>
      </p:sp>
      <p:grpSp>
        <p:nvGrpSpPr>
          <p:cNvPr id="15" name="Groupe 14">
            <a:extLst>
              <a:ext uri="{FF2B5EF4-FFF2-40B4-BE49-F238E27FC236}">
                <a16:creationId xmlns:a16="http://schemas.microsoft.com/office/drawing/2014/main" id="{0311304D-E1EC-31DF-1127-A8AEFEEB2265}"/>
              </a:ext>
            </a:extLst>
          </p:cNvPr>
          <p:cNvGrpSpPr/>
          <p:nvPr/>
        </p:nvGrpSpPr>
        <p:grpSpPr>
          <a:xfrm>
            <a:off x="183774" y="1241353"/>
            <a:ext cx="8776452" cy="2050237"/>
            <a:chOff x="123708" y="2033833"/>
            <a:chExt cx="11944583" cy="2790333"/>
          </a:xfrm>
        </p:grpSpPr>
        <p:pic>
          <p:nvPicPr>
            <p:cNvPr id="11" name="Image 10">
              <a:extLst>
                <a:ext uri="{FF2B5EF4-FFF2-40B4-BE49-F238E27FC236}">
                  <a16:creationId xmlns:a16="http://schemas.microsoft.com/office/drawing/2014/main" id="{A295D2ED-507C-5E31-FF3D-87A840233387}"/>
                </a:ext>
              </a:extLst>
            </p:cNvPr>
            <p:cNvPicPr>
              <a:picLocks noChangeAspect="1"/>
            </p:cNvPicPr>
            <p:nvPr/>
          </p:nvPicPr>
          <p:blipFill>
            <a:blip r:embed="rId2"/>
            <a:stretch>
              <a:fillRect/>
            </a:stretch>
          </p:blipFill>
          <p:spPr>
            <a:xfrm>
              <a:off x="123708" y="2033833"/>
              <a:ext cx="11944583" cy="2790333"/>
            </a:xfrm>
            <a:prstGeom prst="rect">
              <a:avLst/>
            </a:prstGeom>
          </p:spPr>
        </p:pic>
        <p:sp>
          <p:nvSpPr>
            <p:cNvPr id="12" name="ZoneTexte 11">
              <a:extLst>
                <a:ext uri="{FF2B5EF4-FFF2-40B4-BE49-F238E27FC236}">
                  <a16:creationId xmlns:a16="http://schemas.microsoft.com/office/drawing/2014/main" id="{D6B1E612-80F7-7118-A09E-A85A4380A8A3}"/>
                </a:ext>
              </a:extLst>
            </p:cNvPr>
            <p:cNvSpPr txBox="1"/>
            <p:nvPr/>
          </p:nvSpPr>
          <p:spPr>
            <a:xfrm>
              <a:off x="5073936" y="2323261"/>
              <a:ext cx="2960508" cy="293215"/>
            </a:xfrm>
            <a:prstGeom prst="rect">
              <a:avLst/>
            </a:prstGeom>
            <a:noFill/>
          </p:spPr>
          <p:txBody>
            <a:bodyPr wrap="none" lIns="0" tIns="0" rIns="0" bIns="0" rtlCol="0">
              <a:spAutoFit/>
            </a:bodyPr>
            <a:lstStyle/>
            <a:p>
              <a:r>
                <a:rPr lang="en-US" sz="1400" b="1">
                  <a:solidFill>
                    <a:schemeClr val="accent6">
                      <a:lumMod val="60000"/>
                      <a:lumOff val="40000"/>
                    </a:schemeClr>
                  </a:solidFill>
                </a:rPr>
                <a:t>Python Machine Learning</a:t>
              </a:r>
              <a:endParaRPr lang="en-US" sz="1100" b="1">
                <a:solidFill>
                  <a:schemeClr val="accent6">
                    <a:lumMod val="60000"/>
                    <a:lumOff val="40000"/>
                  </a:schemeClr>
                </a:solidFill>
              </a:endParaRPr>
            </a:p>
          </p:txBody>
        </p:sp>
        <p:sp>
          <p:nvSpPr>
            <p:cNvPr id="13" name="ZoneTexte 12">
              <a:extLst>
                <a:ext uri="{FF2B5EF4-FFF2-40B4-BE49-F238E27FC236}">
                  <a16:creationId xmlns:a16="http://schemas.microsoft.com/office/drawing/2014/main" id="{06B5EDA2-9CED-D258-42AC-8F656285088E}"/>
                </a:ext>
              </a:extLst>
            </p:cNvPr>
            <p:cNvSpPr txBox="1"/>
            <p:nvPr/>
          </p:nvSpPr>
          <p:spPr>
            <a:xfrm>
              <a:off x="5689489" y="3726919"/>
              <a:ext cx="2312556" cy="293215"/>
            </a:xfrm>
            <a:prstGeom prst="rect">
              <a:avLst/>
            </a:prstGeom>
            <a:noFill/>
          </p:spPr>
          <p:txBody>
            <a:bodyPr wrap="none" lIns="0" tIns="0" rIns="0" bIns="0" rtlCol="0">
              <a:spAutoFit/>
            </a:bodyPr>
            <a:lstStyle/>
            <a:p>
              <a:r>
                <a:rPr lang="en-US" sz="1400" b="1">
                  <a:solidFill>
                    <a:srgbClr val="E15A46"/>
                  </a:solidFill>
                </a:rPr>
                <a:t>R Machine Learning</a:t>
              </a:r>
              <a:endParaRPr lang="en-US" sz="1100" b="1">
                <a:solidFill>
                  <a:srgbClr val="E15A46"/>
                </a:solidFill>
              </a:endParaRPr>
            </a:p>
          </p:txBody>
        </p:sp>
        <p:sp>
          <p:nvSpPr>
            <p:cNvPr id="14" name="ZoneTexte 13">
              <a:extLst>
                <a:ext uri="{FF2B5EF4-FFF2-40B4-BE49-F238E27FC236}">
                  <a16:creationId xmlns:a16="http://schemas.microsoft.com/office/drawing/2014/main" id="{FDCB8B30-CE98-F5AC-0D9C-8F2D3CA79D16}"/>
                </a:ext>
              </a:extLst>
            </p:cNvPr>
            <p:cNvSpPr txBox="1"/>
            <p:nvPr/>
          </p:nvSpPr>
          <p:spPr>
            <a:xfrm>
              <a:off x="5215742" y="4530951"/>
              <a:ext cx="2676893" cy="293215"/>
            </a:xfrm>
            <a:prstGeom prst="rect">
              <a:avLst/>
            </a:prstGeom>
            <a:noFill/>
          </p:spPr>
          <p:txBody>
            <a:bodyPr wrap="none" lIns="0" tIns="0" rIns="0" bIns="0" rtlCol="0">
              <a:spAutoFit/>
            </a:bodyPr>
            <a:lstStyle/>
            <a:p>
              <a:r>
                <a:rPr lang="en-US" sz="1400" b="1">
                  <a:solidFill>
                    <a:srgbClr val="FFC000"/>
                  </a:solidFill>
                </a:rPr>
                <a:t>Java Machine Learning</a:t>
              </a:r>
              <a:endParaRPr lang="en-US" sz="1100" b="1">
                <a:solidFill>
                  <a:srgbClr val="FFC000"/>
                </a:solidFill>
              </a:endParaRPr>
            </a:p>
          </p:txBody>
        </p:sp>
      </p:grpSp>
    </p:spTree>
    <p:extLst>
      <p:ext uri="{BB962C8B-B14F-4D97-AF65-F5344CB8AC3E}">
        <p14:creationId xmlns:p14="http://schemas.microsoft.com/office/powerpoint/2010/main" val="2948514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8BCF7-1B76-2B55-978D-DC9F6F177A36}"/>
              </a:ext>
            </a:extLst>
          </p:cNvPr>
          <p:cNvSpPr>
            <a:spLocks noGrp="1"/>
          </p:cNvSpPr>
          <p:nvPr>
            <p:ph type="title"/>
          </p:nvPr>
        </p:nvSpPr>
        <p:spPr>
          <a:xfrm>
            <a:off x="430920" y="226094"/>
            <a:ext cx="8282160" cy="471344"/>
          </a:xfrm>
        </p:spPr>
        <p:txBody>
          <a:bodyPr/>
          <a:lstStyle/>
          <a:p>
            <a:r>
              <a:rPr lang="fr-FR" err="1"/>
              <a:t>Overview</a:t>
            </a:r>
            <a:r>
              <a:rPr lang="fr-FR"/>
              <a:t> of the </a:t>
            </a:r>
            <a:r>
              <a:rPr lang="fr-FR" err="1"/>
              <a:t>most</a:t>
            </a:r>
            <a:r>
              <a:rPr lang="fr-FR"/>
              <a:t> </a:t>
            </a:r>
            <a:r>
              <a:rPr lang="fr-FR" err="1"/>
              <a:t>popular</a:t>
            </a:r>
            <a:r>
              <a:rPr lang="fr-FR"/>
              <a:t> </a:t>
            </a:r>
            <a:r>
              <a:rPr lang="fr-FR" err="1"/>
              <a:t>libraries</a:t>
            </a:r>
            <a:br>
              <a:rPr lang="fr-FR"/>
            </a:br>
            <a:r>
              <a:rPr lang="fr-FR" sz="1400" err="1">
                <a:solidFill>
                  <a:schemeClr val="tx1"/>
                </a:solidFill>
              </a:rPr>
              <a:t>From</a:t>
            </a:r>
            <a:r>
              <a:rPr lang="fr-FR" sz="1400">
                <a:solidFill>
                  <a:schemeClr val="tx1"/>
                </a:solidFill>
              </a:rPr>
              <a:t> </a:t>
            </a:r>
            <a:r>
              <a:rPr lang="fr-FR" sz="1400" err="1">
                <a:solidFill>
                  <a:schemeClr val="tx1"/>
                </a:solidFill>
              </a:rPr>
              <a:t>traditional</a:t>
            </a:r>
            <a:r>
              <a:rPr lang="fr-FR" sz="1400">
                <a:solidFill>
                  <a:schemeClr val="tx1"/>
                </a:solidFill>
              </a:rPr>
              <a:t> Machine Learning to modern Deep Learning</a:t>
            </a:r>
            <a:endParaRPr lang="en-US">
              <a:solidFill>
                <a:schemeClr val="tx1"/>
              </a:solidFill>
            </a:endParaRPr>
          </a:p>
        </p:txBody>
      </p:sp>
      <p:sp>
        <p:nvSpPr>
          <p:cNvPr id="3" name="Espace réservé de la date 2">
            <a:extLst>
              <a:ext uri="{FF2B5EF4-FFF2-40B4-BE49-F238E27FC236}">
                <a16:creationId xmlns:a16="http://schemas.microsoft.com/office/drawing/2014/main" id="{9E0CB227-90D5-23D6-2328-B5DBDD37AEB2}"/>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312279D1-FB39-74DF-61CB-FDE9A0AE73A7}"/>
              </a:ext>
            </a:extLst>
          </p:cNvPr>
          <p:cNvSpPr>
            <a:spLocks noGrp="1"/>
          </p:cNvSpPr>
          <p:nvPr>
            <p:ph type="ftr" sz="quarter" idx="11"/>
          </p:nvPr>
        </p:nvSpPr>
        <p:spPr/>
        <p:txBody>
          <a:bodyPr/>
          <a:lstStyle/>
          <a:p>
            <a:r>
              <a:rPr lang="en-GB" noProof="1"/>
              <a:t>AI-ML-Big Data  | WL Labs | CTO | Internal | © Worldline</a:t>
            </a:r>
          </a:p>
        </p:txBody>
      </p:sp>
      <p:graphicFrame>
        <p:nvGraphicFramePr>
          <p:cNvPr id="36" name="Tableau 5">
            <a:extLst>
              <a:ext uri="{FF2B5EF4-FFF2-40B4-BE49-F238E27FC236}">
                <a16:creationId xmlns:a16="http://schemas.microsoft.com/office/drawing/2014/main" id="{C854A5A1-2965-DA94-8458-257375693BE3}"/>
              </a:ext>
            </a:extLst>
          </p:cNvPr>
          <p:cNvGraphicFramePr>
            <a:graphicFrameLocks noGrp="1"/>
          </p:cNvGraphicFramePr>
          <p:nvPr>
            <p:extLst>
              <p:ext uri="{D42A27DB-BD31-4B8C-83A1-F6EECF244321}">
                <p14:modId xmlns:p14="http://schemas.microsoft.com/office/powerpoint/2010/main" val="4279448573"/>
              </p:ext>
            </p:extLst>
          </p:nvPr>
        </p:nvGraphicFramePr>
        <p:xfrm>
          <a:off x="744525" y="1089758"/>
          <a:ext cx="8282159" cy="3205480"/>
        </p:xfrm>
        <a:graphic>
          <a:graphicData uri="http://schemas.openxmlformats.org/drawingml/2006/table">
            <a:tbl>
              <a:tblPr firstRow="1" bandRow="1">
                <a:tableStyleId>{5C22544A-7EE6-4342-B048-85BDC9FD1C3A}</a:tableStyleId>
              </a:tblPr>
              <a:tblGrid>
                <a:gridCol w="1789782">
                  <a:extLst>
                    <a:ext uri="{9D8B030D-6E8A-4147-A177-3AD203B41FA5}">
                      <a16:colId xmlns:a16="http://schemas.microsoft.com/office/drawing/2014/main" val="249815843"/>
                    </a:ext>
                  </a:extLst>
                </a:gridCol>
                <a:gridCol w="2017066">
                  <a:extLst>
                    <a:ext uri="{9D8B030D-6E8A-4147-A177-3AD203B41FA5}">
                      <a16:colId xmlns:a16="http://schemas.microsoft.com/office/drawing/2014/main" val="338469034"/>
                    </a:ext>
                  </a:extLst>
                </a:gridCol>
                <a:gridCol w="1899966">
                  <a:extLst>
                    <a:ext uri="{9D8B030D-6E8A-4147-A177-3AD203B41FA5}">
                      <a16:colId xmlns:a16="http://schemas.microsoft.com/office/drawing/2014/main" val="4071046094"/>
                    </a:ext>
                  </a:extLst>
                </a:gridCol>
                <a:gridCol w="1342068">
                  <a:extLst>
                    <a:ext uri="{9D8B030D-6E8A-4147-A177-3AD203B41FA5}">
                      <a16:colId xmlns:a16="http://schemas.microsoft.com/office/drawing/2014/main" val="3434396144"/>
                    </a:ext>
                  </a:extLst>
                </a:gridCol>
                <a:gridCol w="1233277">
                  <a:extLst>
                    <a:ext uri="{9D8B030D-6E8A-4147-A177-3AD203B41FA5}">
                      <a16:colId xmlns:a16="http://schemas.microsoft.com/office/drawing/2014/main" val="3028016307"/>
                    </a:ext>
                  </a:extLst>
                </a:gridCol>
              </a:tblGrid>
              <a:tr h="370840">
                <a:tc>
                  <a:txBody>
                    <a:bodyPr/>
                    <a:lstStyle/>
                    <a:p>
                      <a:r>
                        <a:rPr lang="en-US" sz="1400" noProof="0"/>
                        <a:t>Library</a:t>
                      </a:r>
                    </a:p>
                  </a:txBody>
                  <a:tcPr/>
                </a:tc>
                <a:tc>
                  <a:txBody>
                    <a:bodyPr/>
                    <a:lstStyle/>
                    <a:p>
                      <a:r>
                        <a:rPr lang="en-US" sz="1400" noProof="0"/>
                        <a:t>Description</a:t>
                      </a:r>
                    </a:p>
                  </a:txBody>
                  <a:tcPr/>
                </a:tc>
                <a:tc>
                  <a:txBody>
                    <a:bodyPr/>
                    <a:lstStyle/>
                    <a:p>
                      <a:r>
                        <a:rPr lang="en-US" sz="1400" noProof="0"/>
                        <a:t>Launched by</a:t>
                      </a:r>
                    </a:p>
                  </a:txBody>
                  <a:tcPr/>
                </a:tc>
                <a:tc>
                  <a:txBody>
                    <a:bodyPr/>
                    <a:lstStyle/>
                    <a:p>
                      <a:r>
                        <a:rPr lang="en-US" sz="1400" noProof="0"/>
                        <a:t>Launch Date</a:t>
                      </a:r>
                    </a:p>
                  </a:txBody>
                  <a:tcPr/>
                </a:tc>
                <a:tc>
                  <a:txBody>
                    <a:bodyPr/>
                    <a:lstStyle/>
                    <a:p>
                      <a:r>
                        <a:rPr lang="en-US" sz="1400" noProof="0"/>
                        <a:t>License</a:t>
                      </a:r>
                    </a:p>
                  </a:txBody>
                  <a:tcPr/>
                </a:tc>
                <a:extLst>
                  <a:ext uri="{0D108BD9-81ED-4DB2-BD59-A6C34878D82A}">
                    <a16:rowId xmlns:a16="http://schemas.microsoft.com/office/drawing/2014/main" val="2893025982"/>
                  </a:ext>
                </a:extLst>
              </a:tr>
              <a:tr h="370840">
                <a:tc>
                  <a:txBody>
                    <a:bodyPr/>
                    <a:lstStyle/>
                    <a:p>
                      <a:endParaRPr lang="en-US" sz="1400" noProof="0"/>
                    </a:p>
                    <a:p>
                      <a:endParaRPr lang="en-US" sz="1400" noProof="0"/>
                    </a:p>
                  </a:txBody>
                  <a:tcPr/>
                </a:tc>
                <a:tc>
                  <a:txBody>
                    <a:bodyPr/>
                    <a:lstStyle/>
                    <a:p>
                      <a:r>
                        <a:rPr lang="en-US" sz="1200" noProof="0"/>
                        <a:t>A research-oriented framework for Deep Learning</a:t>
                      </a:r>
                    </a:p>
                  </a:txBody>
                  <a:tcPr anchor="ctr"/>
                </a:tc>
                <a:tc>
                  <a:txBody>
                    <a:bodyPr/>
                    <a:lstStyle/>
                    <a:p>
                      <a:endParaRPr lang="en-US" sz="1400" noProof="0"/>
                    </a:p>
                  </a:txBody>
                  <a:tcPr/>
                </a:tc>
                <a:tc>
                  <a:txBody>
                    <a:bodyPr/>
                    <a:lstStyle/>
                    <a:p>
                      <a:r>
                        <a:rPr lang="en-US" sz="1400" noProof="0"/>
                        <a:t>2016</a:t>
                      </a:r>
                    </a:p>
                  </a:txBody>
                  <a:tcPr anchor="ctr"/>
                </a:tc>
                <a:tc>
                  <a:txBody>
                    <a:bodyPr/>
                    <a:lstStyle/>
                    <a:p>
                      <a:r>
                        <a:rPr lang="en-US" sz="1400" noProof="0"/>
                        <a:t>BSD 3</a:t>
                      </a:r>
                    </a:p>
                  </a:txBody>
                  <a:tcPr anchor="ctr"/>
                </a:tc>
                <a:extLst>
                  <a:ext uri="{0D108BD9-81ED-4DB2-BD59-A6C34878D82A}">
                    <a16:rowId xmlns:a16="http://schemas.microsoft.com/office/drawing/2014/main" val="3994974247"/>
                  </a:ext>
                </a:extLst>
              </a:tr>
              <a:tr h="370840">
                <a:tc>
                  <a:txBody>
                    <a:bodyPr/>
                    <a:lstStyle/>
                    <a:p>
                      <a:endParaRPr lang="en-US" sz="1400" noProof="0"/>
                    </a:p>
                    <a:p>
                      <a:endParaRPr lang="en-US" sz="1400" noProof="0"/>
                    </a:p>
                    <a:p>
                      <a:endParaRPr lang="en-US" sz="1400" noProof="0"/>
                    </a:p>
                  </a:txBody>
                  <a:tcPr/>
                </a:tc>
                <a:tc>
                  <a:txBody>
                    <a:bodyPr/>
                    <a:lstStyle/>
                    <a:p>
                      <a:r>
                        <a:rPr lang="en-US" sz="1200" noProof="0"/>
                        <a:t>An industry-oriented framework for Deep Learning</a:t>
                      </a:r>
                    </a:p>
                  </a:txBody>
                  <a:tcPr anchor="ctr"/>
                </a:tc>
                <a:tc>
                  <a:txBody>
                    <a:bodyPr/>
                    <a:lstStyle/>
                    <a:p>
                      <a:endParaRPr lang="en-US" sz="1400" noProof="0"/>
                    </a:p>
                  </a:txBody>
                  <a:tcPr/>
                </a:tc>
                <a:tc>
                  <a:txBody>
                    <a:bodyPr/>
                    <a:lstStyle/>
                    <a:p>
                      <a:r>
                        <a:rPr lang="en-US" sz="1400" noProof="0"/>
                        <a:t>2015</a:t>
                      </a:r>
                    </a:p>
                  </a:txBody>
                  <a:tcPr anchor="ctr"/>
                </a:tc>
                <a:tc>
                  <a:txBody>
                    <a:bodyPr/>
                    <a:lstStyle/>
                    <a:p>
                      <a:r>
                        <a:rPr lang="en-US" sz="1400" b="0" i="0" kern="1200" noProof="0">
                          <a:solidFill>
                            <a:schemeClr val="dk1"/>
                          </a:solidFill>
                          <a:effectLst/>
                          <a:latin typeface="+mn-lt"/>
                          <a:ea typeface="+mn-ea"/>
                          <a:cs typeface="+mn-cs"/>
                        </a:rPr>
                        <a:t>Apache 2.0</a:t>
                      </a:r>
                      <a:endParaRPr lang="en-US" sz="1400" noProof="0"/>
                    </a:p>
                  </a:txBody>
                  <a:tcPr anchor="ctr"/>
                </a:tc>
                <a:extLst>
                  <a:ext uri="{0D108BD9-81ED-4DB2-BD59-A6C34878D82A}">
                    <a16:rowId xmlns:a16="http://schemas.microsoft.com/office/drawing/2014/main" val="115059398"/>
                  </a:ext>
                </a:extLst>
              </a:tr>
              <a:tr h="370840">
                <a:tc>
                  <a:txBody>
                    <a:bodyPr/>
                    <a:lstStyle/>
                    <a:p>
                      <a:endParaRPr lang="en-US" sz="1400" noProof="0"/>
                    </a:p>
                    <a:p>
                      <a:endParaRPr lang="en-US" sz="1400" noProof="0"/>
                    </a:p>
                    <a:p>
                      <a:endParaRPr lang="en-US" sz="1400" noProof="0"/>
                    </a:p>
                  </a:txBody>
                  <a:tcPr/>
                </a:tc>
                <a:tc>
                  <a:txBody>
                    <a:bodyPr/>
                    <a:lstStyle/>
                    <a:p>
                      <a:r>
                        <a:rPr lang="en-US" sz="1200" b="0" noProof="0"/>
                        <a:t>Generalist toolbox for Data Science</a:t>
                      </a:r>
                      <a:endParaRPr lang="en-US" sz="1200" noProof="0"/>
                    </a:p>
                  </a:txBody>
                  <a:tcPr anchor="ctr"/>
                </a:tc>
                <a:tc>
                  <a:txBody>
                    <a:bodyPr/>
                    <a:lstStyle/>
                    <a:p>
                      <a:endParaRPr lang="en-US" sz="1400" noProof="0"/>
                    </a:p>
                  </a:txBody>
                  <a:tcPr/>
                </a:tc>
                <a:tc>
                  <a:txBody>
                    <a:bodyPr/>
                    <a:lstStyle/>
                    <a:p>
                      <a:r>
                        <a:rPr lang="en-US" sz="1400" noProof="0"/>
                        <a:t>2007</a:t>
                      </a:r>
                    </a:p>
                  </a:txBody>
                  <a:tcPr anchor="ctr"/>
                </a:tc>
                <a:tc>
                  <a:txBody>
                    <a:bodyPr/>
                    <a:lstStyle/>
                    <a:p>
                      <a:r>
                        <a:rPr lang="en-US" sz="1400" b="0" i="0" kern="1200" noProof="0">
                          <a:solidFill>
                            <a:schemeClr val="dk1"/>
                          </a:solidFill>
                          <a:effectLst/>
                          <a:latin typeface="+mn-lt"/>
                          <a:ea typeface="+mn-ea"/>
                          <a:cs typeface="+mn-cs"/>
                        </a:rPr>
                        <a:t>BSD 3</a:t>
                      </a:r>
                      <a:endParaRPr lang="en-US" sz="1400" noProof="0"/>
                    </a:p>
                  </a:txBody>
                  <a:tcPr anchor="ctr"/>
                </a:tc>
                <a:extLst>
                  <a:ext uri="{0D108BD9-81ED-4DB2-BD59-A6C34878D82A}">
                    <a16:rowId xmlns:a16="http://schemas.microsoft.com/office/drawing/2014/main" val="1708147713"/>
                  </a:ext>
                </a:extLst>
              </a:tr>
              <a:tr h="370840">
                <a:tc>
                  <a:txBody>
                    <a:bodyPr/>
                    <a:lstStyle/>
                    <a:p>
                      <a:endParaRPr lang="en-US" sz="1400" noProof="0"/>
                    </a:p>
                    <a:p>
                      <a:endParaRPr lang="en-US" sz="1400" noProof="0"/>
                    </a:p>
                    <a:p>
                      <a:endParaRPr lang="en-US" sz="1400" noProof="0"/>
                    </a:p>
                  </a:txBody>
                  <a:tcPr/>
                </a:tc>
                <a:tc>
                  <a:txBody>
                    <a:bodyPr/>
                    <a:lstStyle/>
                    <a:p>
                      <a:r>
                        <a:rPr lang="en-US" sz="1200" noProof="0"/>
                        <a:t>The GitHub of Machine Learning</a:t>
                      </a:r>
                    </a:p>
                  </a:txBody>
                  <a:tcPr anchor="ctr"/>
                </a:tc>
                <a:tc>
                  <a:txBody>
                    <a:bodyPr/>
                    <a:lstStyle/>
                    <a:p>
                      <a:endParaRPr lang="en-US" sz="1400" noProof="0"/>
                    </a:p>
                  </a:txBody>
                  <a:tcPr/>
                </a:tc>
                <a:tc>
                  <a:txBody>
                    <a:bodyPr/>
                    <a:lstStyle/>
                    <a:p>
                      <a:r>
                        <a:rPr lang="en-US" sz="1400" noProof="0"/>
                        <a:t>2016</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noProof="0">
                          <a:solidFill>
                            <a:schemeClr val="dk1"/>
                          </a:solidFill>
                          <a:effectLst/>
                          <a:latin typeface="+mn-lt"/>
                          <a:ea typeface="+mn-ea"/>
                          <a:cs typeface="+mn-cs"/>
                        </a:rPr>
                        <a:t>Apache 2.0</a:t>
                      </a:r>
                      <a:endParaRPr lang="en-US" sz="1400" noProof="0"/>
                    </a:p>
                  </a:txBody>
                  <a:tcPr anchor="ctr"/>
                </a:tc>
                <a:extLst>
                  <a:ext uri="{0D108BD9-81ED-4DB2-BD59-A6C34878D82A}">
                    <a16:rowId xmlns:a16="http://schemas.microsoft.com/office/drawing/2014/main" val="412997401"/>
                  </a:ext>
                </a:extLst>
              </a:tr>
            </a:tbl>
          </a:graphicData>
        </a:graphic>
      </p:graphicFrame>
      <p:pic>
        <p:nvPicPr>
          <p:cNvPr id="37" name="Picture 2" descr="Scikit-learn — Wikipédia">
            <a:extLst>
              <a:ext uri="{FF2B5EF4-FFF2-40B4-BE49-F238E27FC236}">
                <a16:creationId xmlns:a16="http://schemas.microsoft.com/office/drawing/2014/main" id="{EF8F2036-3F2F-DD39-5CEB-E851274DE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682" y="2909575"/>
            <a:ext cx="1028314" cy="5535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nria">
            <a:extLst>
              <a:ext uri="{FF2B5EF4-FFF2-40B4-BE49-F238E27FC236}">
                <a16:creationId xmlns:a16="http://schemas.microsoft.com/office/drawing/2014/main" id="{F9D1F45E-3A52-C3B0-ED81-31438C37AA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 t="34664" r="2791" b="34026"/>
          <a:stretch/>
        </p:blipFill>
        <p:spPr bwMode="auto">
          <a:xfrm>
            <a:off x="4890425" y="2965002"/>
            <a:ext cx="1348751" cy="44272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TensorFlow — Wikipédia">
            <a:extLst>
              <a:ext uri="{FF2B5EF4-FFF2-40B4-BE49-F238E27FC236}">
                <a16:creationId xmlns:a16="http://schemas.microsoft.com/office/drawing/2014/main" id="{BF3B440F-B16B-07FD-E5B0-A5F0DAF8F5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4" t="15683" r="9744" b="12626"/>
          <a:stretch/>
        </p:blipFill>
        <p:spPr bwMode="auto">
          <a:xfrm>
            <a:off x="1158682" y="2146893"/>
            <a:ext cx="1028314" cy="5849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536A351F-C934-15A0-4F05-A56076F419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9199" y="2186710"/>
            <a:ext cx="579290" cy="5792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a:extLst>
              <a:ext uri="{FF2B5EF4-FFF2-40B4-BE49-F238E27FC236}">
                <a16:creationId xmlns:a16="http://schemas.microsoft.com/office/drawing/2014/main" id="{6A326EDC-5D10-4988-917D-E6F43C3517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608" y="1631889"/>
            <a:ext cx="1366463" cy="33731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Meta Logo : histoire, signification de l'emblème">
            <a:extLst>
              <a:ext uri="{FF2B5EF4-FFF2-40B4-BE49-F238E27FC236}">
                <a16:creationId xmlns:a16="http://schemas.microsoft.com/office/drawing/2014/main" id="{BA666ED3-3FCB-F128-9869-DD58DC0FEA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332" y="1360079"/>
            <a:ext cx="1420663" cy="799123"/>
          </a:xfrm>
          <a:prstGeom prst="rect">
            <a:avLst/>
          </a:prstGeom>
          <a:noFill/>
          <a:extLst>
            <a:ext uri="{909E8E84-426E-40DD-AFC4-6F175D3DCCD1}">
              <a14:hiddenFill xmlns:a14="http://schemas.microsoft.com/office/drawing/2010/main">
                <a:solidFill>
                  <a:srgbClr val="FFFFFF"/>
                </a:solidFill>
              </a14:hiddenFill>
            </a:ext>
          </a:extLst>
        </p:spPr>
      </p:pic>
      <p:pic>
        <p:nvPicPr>
          <p:cNvPr id="43" name="Image 42">
            <a:extLst>
              <a:ext uri="{FF2B5EF4-FFF2-40B4-BE49-F238E27FC236}">
                <a16:creationId xmlns:a16="http://schemas.microsoft.com/office/drawing/2014/main" id="{EB2405D6-4A6B-463E-5EDA-77D868EF2CEF}"/>
              </a:ext>
            </a:extLst>
          </p:cNvPr>
          <p:cNvPicPr>
            <a:picLocks noChangeAspect="1"/>
          </p:cNvPicPr>
          <p:nvPr/>
        </p:nvPicPr>
        <p:blipFill>
          <a:blip r:embed="rId8"/>
          <a:stretch>
            <a:fillRect/>
          </a:stretch>
        </p:blipFill>
        <p:spPr>
          <a:xfrm>
            <a:off x="859654" y="3669578"/>
            <a:ext cx="1626369" cy="432347"/>
          </a:xfrm>
          <a:prstGeom prst="rect">
            <a:avLst/>
          </a:prstGeom>
        </p:spPr>
      </p:pic>
      <p:pic>
        <p:nvPicPr>
          <p:cNvPr id="44" name="Image 43">
            <a:extLst>
              <a:ext uri="{FF2B5EF4-FFF2-40B4-BE49-F238E27FC236}">
                <a16:creationId xmlns:a16="http://schemas.microsoft.com/office/drawing/2014/main" id="{2EF78A40-6FF8-1F1D-526E-5B3E734C6082}"/>
              </a:ext>
            </a:extLst>
          </p:cNvPr>
          <p:cNvPicPr>
            <a:picLocks noChangeAspect="1"/>
          </p:cNvPicPr>
          <p:nvPr/>
        </p:nvPicPr>
        <p:blipFill>
          <a:blip r:embed="rId8"/>
          <a:stretch>
            <a:fillRect/>
          </a:stretch>
        </p:blipFill>
        <p:spPr>
          <a:xfrm>
            <a:off x="4746794" y="3669577"/>
            <a:ext cx="1626369" cy="432347"/>
          </a:xfrm>
          <a:prstGeom prst="rect">
            <a:avLst/>
          </a:prstGeom>
        </p:spPr>
      </p:pic>
      <p:sp>
        <p:nvSpPr>
          <p:cNvPr id="45" name="Flèche : bas 44">
            <a:extLst>
              <a:ext uri="{FF2B5EF4-FFF2-40B4-BE49-F238E27FC236}">
                <a16:creationId xmlns:a16="http://schemas.microsoft.com/office/drawing/2014/main" id="{5887CA65-EA92-5A64-B675-93D0FC730B01}"/>
              </a:ext>
            </a:extLst>
          </p:cNvPr>
          <p:cNvSpPr/>
          <p:nvPr/>
        </p:nvSpPr>
        <p:spPr>
          <a:xfrm>
            <a:off x="269499" y="1485185"/>
            <a:ext cx="227410" cy="2901493"/>
          </a:xfrm>
          <a:prstGeom prst="down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F9A46046-62AF-DA72-6EAB-7B4A4D57691E}"/>
              </a:ext>
            </a:extLst>
          </p:cNvPr>
          <p:cNvSpPr txBox="1"/>
          <p:nvPr/>
        </p:nvSpPr>
        <p:spPr>
          <a:xfrm>
            <a:off x="62604" y="1218310"/>
            <a:ext cx="641201" cy="169277"/>
          </a:xfrm>
          <a:prstGeom prst="rect">
            <a:avLst/>
          </a:prstGeom>
          <a:noFill/>
        </p:spPr>
        <p:txBody>
          <a:bodyPr wrap="none" lIns="0" tIns="0" rIns="0" bIns="0" rtlCol="0">
            <a:spAutoFit/>
          </a:bodyPr>
          <a:lstStyle/>
          <a:p>
            <a:r>
              <a:rPr lang="en-US" sz="1100" b="1">
                <a:solidFill>
                  <a:schemeClr val="accent4"/>
                </a:solidFill>
              </a:rPr>
              <a:t>Low-level</a:t>
            </a:r>
          </a:p>
        </p:txBody>
      </p:sp>
      <p:sp>
        <p:nvSpPr>
          <p:cNvPr id="47" name="ZoneTexte 46">
            <a:extLst>
              <a:ext uri="{FF2B5EF4-FFF2-40B4-BE49-F238E27FC236}">
                <a16:creationId xmlns:a16="http://schemas.microsoft.com/office/drawing/2014/main" id="{7EF27D00-DA7B-6B8C-3412-4CF20B1F1ACD}"/>
              </a:ext>
            </a:extLst>
          </p:cNvPr>
          <p:cNvSpPr txBox="1"/>
          <p:nvPr/>
        </p:nvSpPr>
        <p:spPr>
          <a:xfrm>
            <a:off x="62604" y="4484276"/>
            <a:ext cx="673261" cy="169277"/>
          </a:xfrm>
          <a:prstGeom prst="rect">
            <a:avLst/>
          </a:prstGeom>
          <a:noFill/>
        </p:spPr>
        <p:txBody>
          <a:bodyPr wrap="none" lIns="0" tIns="0" rIns="0" bIns="0" rtlCol="0">
            <a:spAutoFit/>
          </a:bodyPr>
          <a:lstStyle/>
          <a:p>
            <a:r>
              <a:rPr lang="en-US" sz="1100" b="1">
                <a:solidFill>
                  <a:schemeClr val="accent4"/>
                </a:solidFill>
              </a:rPr>
              <a:t>High-level</a:t>
            </a:r>
          </a:p>
        </p:txBody>
      </p:sp>
    </p:spTree>
    <p:extLst>
      <p:ext uri="{BB962C8B-B14F-4D97-AF65-F5344CB8AC3E}">
        <p14:creationId xmlns:p14="http://schemas.microsoft.com/office/powerpoint/2010/main" val="251241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0AF5F1B7-21CC-4A1C-9B18-DCEF63A2A3A7}"/>
              </a:ext>
            </a:extLst>
          </p:cNvPr>
          <p:cNvSpPr/>
          <p:nvPr/>
        </p:nvSpPr>
        <p:spPr>
          <a:xfrm>
            <a:off x="236637" y="2973451"/>
            <a:ext cx="1409200" cy="553251"/>
          </a:xfrm>
          <a:prstGeom prst="rect">
            <a:avLst/>
          </a:prstGeom>
          <a:solidFill>
            <a:schemeClr val="tx2">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9077DB17-6A88-4E14-8BEB-A8CBD5096AE7}"/>
              </a:ext>
            </a:extLst>
          </p:cNvPr>
          <p:cNvSpPr>
            <a:spLocks noGrp="1"/>
          </p:cNvSpPr>
          <p:nvPr>
            <p:ph type="title"/>
          </p:nvPr>
        </p:nvSpPr>
        <p:spPr>
          <a:xfrm>
            <a:off x="430200" y="160098"/>
            <a:ext cx="8282160" cy="471344"/>
          </a:xfrm>
        </p:spPr>
        <p:txBody>
          <a:bodyPr/>
          <a:lstStyle/>
          <a:p>
            <a:r>
              <a:rPr lang="fr-FR" err="1"/>
              <a:t>Libraries</a:t>
            </a:r>
            <a:r>
              <a:rPr lang="fr-FR"/>
              <a:t> and </a:t>
            </a:r>
            <a:r>
              <a:rPr lang="fr-FR" err="1"/>
              <a:t>tools</a:t>
            </a:r>
            <a:endParaRPr lang="fr-FR"/>
          </a:p>
        </p:txBody>
      </p:sp>
      <p:sp>
        <p:nvSpPr>
          <p:cNvPr id="3" name="Espace réservé de la date 2">
            <a:extLst>
              <a:ext uri="{FF2B5EF4-FFF2-40B4-BE49-F238E27FC236}">
                <a16:creationId xmlns:a16="http://schemas.microsoft.com/office/drawing/2014/main" id="{2B9206F0-D1BD-4E0B-82DA-31B9890D3E26}"/>
              </a:ext>
            </a:extLst>
          </p:cNvPr>
          <p:cNvSpPr>
            <a:spLocks noGrp="1"/>
          </p:cNvSpPr>
          <p:nvPr>
            <p:ph type="dt" sz="half" idx="10"/>
          </p:nvPr>
        </p:nvSpPr>
        <p:spPr/>
        <p:txBody>
          <a:bodyPr/>
          <a:lstStyle/>
          <a:p>
            <a:endParaRPr lang="en-GB" noProof="1"/>
          </a:p>
        </p:txBody>
      </p:sp>
      <p:sp>
        <p:nvSpPr>
          <p:cNvPr id="4" name="Espace réservé du pied de page 3">
            <a:extLst>
              <a:ext uri="{FF2B5EF4-FFF2-40B4-BE49-F238E27FC236}">
                <a16:creationId xmlns:a16="http://schemas.microsoft.com/office/drawing/2014/main" id="{F4210F0C-683E-4C81-8AF0-5D1AB3E34B7E}"/>
              </a:ext>
            </a:extLst>
          </p:cNvPr>
          <p:cNvSpPr>
            <a:spLocks noGrp="1"/>
          </p:cNvSpPr>
          <p:nvPr>
            <p:ph type="ftr" sz="quarter" idx="11"/>
          </p:nvPr>
        </p:nvSpPr>
        <p:spPr/>
        <p:txBody>
          <a:bodyPr/>
          <a:lstStyle/>
          <a:p>
            <a:r>
              <a:rPr lang="en-GB" noProof="1"/>
              <a:t>AI-ML-Big Data  | WL Labs | CTO | Internal | © Worldline</a:t>
            </a:r>
          </a:p>
        </p:txBody>
      </p:sp>
      <p:pic>
        <p:nvPicPr>
          <p:cNvPr id="6" name="Picture 2" descr="C:\Utilisateurs\A617068\Desktop\index5.png">
            <a:extLst>
              <a:ext uri="{FF2B5EF4-FFF2-40B4-BE49-F238E27FC236}">
                <a16:creationId xmlns:a16="http://schemas.microsoft.com/office/drawing/2014/main" id="{3DA8C039-9332-40BD-82A9-F2D1CFA7FD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45" t="20563" r="19932" b="16950"/>
          <a:stretch/>
        </p:blipFill>
        <p:spPr bwMode="auto">
          <a:xfrm>
            <a:off x="4829792" y="2906924"/>
            <a:ext cx="1101006" cy="6440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tilisateurs\A617068\Desktop\index2.png">
            <a:extLst>
              <a:ext uri="{FF2B5EF4-FFF2-40B4-BE49-F238E27FC236}">
                <a16:creationId xmlns:a16="http://schemas.microsoft.com/office/drawing/2014/main" id="{C6A28C9A-23BE-4628-97FC-1CE135611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103" y="1396672"/>
            <a:ext cx="1165023" cy="6281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tilisateurs\A617068\Desktop\index3.png">
            <a:extLst>
              <a:ext uri="{FF2B5EF4-FFF2-40B4-BE49-F238E27FC236}">
                <a16:creationId xmlns:a16="http://schemas.microsoft.com/office/drawing/2014/main" id="{E34F28BB-91E0-4CD3-965E-3B434952B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57" y="1914787"/>
            <a:ext cx="1409200" cy="8782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Utilisateurs\A617068\Desktop\index4.png">
            <a:extLst>
              <a:ext uri="{FF2B5EF4-FFF2-40B4-BE49-F238E27FC236}">
                <a16:creationId xmlns:a16="http://schemas.microsoft.com/office/drawing/2014/main" id="{2CDCB43C-64AB-4BAB-82A6-66D1979788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790" y="1995577"/>
            <a:ext cx="739805" cy="8607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C:\Utilisateurs\A617068\Desktop\index6.png">
            <a:extLst>
              <a:ext uri="{FF2B5EF4-FFF2-40B4-BE49-F238E27FC236}">
                <a16:creationId xmlns:a16="http://schemas.microsoft.com/office/drawing/2014/main" id="{6A6FB052-94C7-4430-874C-8ED7EB79F2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812" t="37363" r="10423" b="39153"/>
          <a:stretch/>
        </p:blipFill>
        <p:spPr bwMode="auto">
          <a:xfrm>
            <a:off x="3645510" y="3700033"/>
            <a:ext cx="1060072" cy="3121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BA179C42-679C-42BE-9888-B7ECA8CCFE15}"/>
              </a:ext>
            </a:extLst>
          </p:cNvPr>
          <p:cNvPicPr>
            <a:picLocks noChangeAspect="1"/>
          </p:cNvPicPr>
          <p:nvPr/>
        </p:nvPicPr>
        <p:blipFill rotWithShape="1">
          <a:blip r:embed="rId7"/>
          <a:srcRect t="19600" b="9233"/>
          <a:stretch/>
        </p:blipFill>
        <p:spPr>
          <a:xfrm>
            <a:off x="7854249" y="1378205"/>
            <a:ext cx="1017313" cy="726817"/>
          </a:xfrm>
          <a:prstGeom prst="rect">
            <a:avLst/>
          </a:prstGeom>
        </p:spPr>
      </p:pic>
      <p:pic>
        <p:nvPicPr>
          <p:cNvPr id="1028" name="Picture 4">
            <a:extLst>
              <a:ext uri="{FF2B5EF4-FFF2-40B4-BE49-F238E27FC236}">
                <a16:creationId xmlns:a16="http://schemas.microsoft.com/office/drawing/2014/main" id="{7881DD1E-0170-44CD-B21D-F561B400BB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541" y="1265584"/>
            <a:ext cx="1592162" cy="7164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lflow 0.1.3 · community-charts/community-charts">
            <a:extLst>
              <a:ext uri="{FF2B5EF4-FFF2-40B4-BE49-F238E27FC236}">
                <a16:creationId xmlns:a16="http://schemas.microsoft.com/office/drawing/2014/main" id="{9ACB01D7-07EB-483F-A2CB-63173F09CF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0862" y="2228528"/>
            <a:ext cx="1209386" cy="44344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75C16315-9A3D-40F8-A80D-027E61DFAE93}"/>
              </a:ext>
            </a:extLst>
          </p:cNvPr>
          <p:cNvCxnSpPr>
            <a:cxnSpLocks/>
          </p:cNvCxnSpPr>
          <p:nvPr/>
        </p:nvCxnSpPr>
        <p:spPr>
          <a:xfrm>
            <a:off x="3578661" y="631526"/>
            <a:ext cx="0" cy="39724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40F4CC8-6EE8-4C76-BD03-209AD1345DF4}"/>
              </a:ext>
            </a:extLst>
          </p:cNvPr>
          <p:cNvCxnSpPr>
            <a:cxnSpLocks/>
          </p:cNvCxnSpPr>
          <p:nvPr/>
        </p:nvCxnSpPr>
        <p:spPr>
          <a:xfrm>
            <a:off x="6012442" y="631526"/>
            <a:ext cx="22503" cy="39724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62E6266-B4C5-4632-A1B1-7BAB9EFA2166}"/>
              </a:ext>
            </a:extLst>
          </p:cNvPr>
          <p:cNvCxnSpPr>
            <a:cxnSpLocks/>
          </p:cNvCxnSpPr>
          <p:nvPr/>
        </p:nvCxnSpPr>
        <p:spPr>
          <a:xfrm>
            <a:off x="7587110" y="631526"/>
            <a:ext cx="0" cy="38812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77DBC995-B850-42D6-ACAC-5D6CC2E536AD}"/>
              </a:ext>
            </a:extLst>
          </p:cNvPr>
          <p:cNvCxnSpPr>
            <a:cxnSpLocks/>
          </p:cNvCxnSpPr>
          <p:nvPr/>
        </p:nvCxnSpPr>
        <p:spPr>
          <a:xfrm>
            <a:off x="0" y="1187594"/>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69B87EC9-9C7C-4BD4-AB80-73201B0095BD}"/>
              </a:ext>
            </a:extLst>
          </p:cNvPr>
          <p:cNvCxnSpPr>
            <a:cxnSpLocks/>
          </p:cNvCxnSpPr>
          <p:nvPr/>
        </p:nvCxnSpPr>
        <p:spPr>
          <a:xfrm>
            <a:off x="3637860" y="2712725"/>
            <a:ext cx="2350470" cy="1367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861FD70F-8EDC-4502-BC8E-9A1BF18A226E}"/>
              </a:ext>
            </a:extLst>
          </p:cNvPr>
          <p:cNvSpPr txBox="1"/>
          <p:nvPr/>
        </p:nvSpPr>
        <p:spPr>
          <a:xfrm>
            <a:off x="0" y="759166"/>
            <a:ext cx="1884148" cy="246221"/>
          </a:xfrm>
          <a:prstGeom prst="rect">
            <a:avLst/>
          </a:prstGeom>
          <a:noFill/>
        </p:spPr>
        <p:txBody>
          <a:bodyPr wrap="square" lIns="0" tIns="0" rIns="0" bIns="0" rtlCol="0">
            <a:spAutoFit/>
          </a:bodyPr>
          <a:lstStyle/>
          <a:p>
            <a:pPr algn="ctr"/>
            <a:r>
              <a:rPr lang="fr-FR" sz="1600" b="1"/>
              <a:t>Data Manipulation</a:t>
            </a:r>
          </a:p>
        </p:txBody>
      </p:sp>
      <p:sp>
        <p:nvSpPr>
          <p:cNvPr id="36" name="ZoneTexte 35">
            <a:extLst>
              <a:ext uri="{FF2B5EF4-FFF2-40B4-BE49-F238E27FC236}">
                <a16:creationId xmlns:a16="http://schemas.microsoft.com/office/drawing/2014/main" id="{E832805E-6A3B-432F-A6A1-A1CDF931596E}"/>
              </a:ext>
            </a:extLst>
          </p:cNvPr>
          <p:cNvSpPr txBox="1"/>
          <p:nvPr/>
        </p:nvSpPr>
        <p:spPr>
          <a:xfrm>
            <a:off x="3578656" y="659779"/>
            <a:ext cx="2433786" cy="492443"/>
          </a:xfrm>
          <a:prstGeom prst="rect">
            <a:avLst/>
          </a:prstGeom>
          <a:noFill/>
        </p:spPr>
        <p:txBody>
          <a:bodyPr wrap="square" lIns="0" tIns="0" rIns="0" bIns="0" rtlCol="0">
            <a:spAutoFit/>
          </a:bodyPr>
          <a:lstStyle/>
          <a:p>
            <a:pPr algn="ctr"/>
            <a:r>
              <a:rPr lang="fr-FR" sz="1600" b="1"/>
              <a:t>Machine Learning </a:t>
            </a:r>
            <a:r>
              <a:rPr lang="fr-FR" sz="1600" b="1" err="1"/>
              <a:t>Models</a:t>
            </a:r>
            <a:endParaRPr lang="fr-FR" sz="1600" b="1"/>
          </a:p>
        </p:txBody>
      </p:sp>
      <p:pic>
        <p:nvPicPr>
          <p:cNvPr id="1034" name="Picture 10" descr="XGBoost — Wikipédia">
            <a:extLst>
              <a:ext uri="{FF2B5EF4-FFF2-40B4-BE49-F238E27FC236}">
                <a16:creationId xmlns:a16="http://schemas.microsoft.com/office/drawing/2014/main" id="{4B25B5B2-E6E8-4845-B530-979A5E202E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1229" y="2095895"/>
            <a:ext cx="1084776" cy="4174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itHub - catboost/catboost: A fast, scalable, high performance Gradient  Boosting on Decision Trees library, used for ranking, classification,  regression and other machine learning tasks for Python, R, Java, C++.  Supports computation on">
            <a:extLst>
              <a:ext uri="{FF2B5EF4-FFF2-40B4-BE49-F238E27FC236}">
                <a16:creationId xmlns:a16="http://schemas.microsoft.com/office/drawing/2014/main" id="{4F2A4E8E-3FCC-46CA-A09F-FA105E6E2F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98443" y="2071988"/>
            <a:ext cx="1254412" cy="527347"/>
          </a:xfrm>
          <a:prstGeom prst="rect">
            <a:avLst/>
          </a:prstGeom>
          <a:noFill/>
          <a:extLst>
            <a:ext uri="{909E8E84-426E-40DD-AFC4-6F175D3DCCD1}">
              <a14:hiddenFill xmlns:a14="http://schemas.microsoft.com/office/drawing/2010/main">
                <a:solidFill>
                  <a:srgbClr val="FFFFFF"/>
                </a:solidFill>
              </a14:hiddenFill>
            </a:ext>
          </a:extLst>
        </p:spPr>
      </p:pic>
      <p:sp>
        <p:nvSpPr>
          <p:cNvPr id="39" name="Ellipse 38">
            <a:extLst>
              <a:ext uri="{FF2B5EF4-FFF2-40B4-BE49-F238E27FC236}">
                <a16:creationId xmlns:a16="http://schemas.microsoft.com/office/drawing/2014/main" id="{D8839FCE-E024-4CB6-BEF4-7011902991DD}"/>
              </a:ext>
            </a:extLst>
          </p:cNvPr>
          <p:cNvSpPr/>
          <p:nvPr/>
        </p:nvSpPr>
        <p:spPr>
          <a:xfrm>
            <a:off x="3649545" y="1273046"/>
            <a:ext cx="985197" cy="453832"/>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err="1"/>
              <a:t>Classical</a:t>
            </a:r>
            <a:endParaRPr lang="fr-FR" sz="1000"/>
          </a:p>
        </p:txBody>
      </p:sp>
      <p:sp>
        <p:nvSpPr>
          <p:cNvPr id="45" name="Ellipse 44">
            <a:extLst>
              <a:ext uri="{FF2B5EF4-FFF2-40B4-BE49-F238E27FC236}">
                <a16:creationId xmlns:a16="http://schemas.microsoft.com/office/drawing/2014/main" id="{F2DF1846-9E8E-4278-8FB1-5CD76542B893}"/>
              </a:ext>
            </a:extLst>
          </p:cNvPr>
          <p:cNvSpPr/>
          <p:nvPr/>
        </p:nvSpPr>
        <p:spPr>
          <a:xfrm>
            <a:off x="3649908" y="2806172"/>
            <a:ext cx="985197" cy="453832"/>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err="1"/>
              <a:t>Deep</a:t>
            </a:r>
            <a:r>
              <a:rPr lang="fr-FR" sz="1000"/>
              <a:t> Learning</a:t>
            </a:r>
          </a:p>
        </p:txBody>
      </p:sp>
      <p:sp>
        <p:nvSpPr>
          <p:cNvPr id="46" name="ZoneTexte 45">
            <a:extLst>
              <a:ext uri="{FF2B5EF4-FFF2-40B4-BE49-F238E27FC236}">
                <a16:creationId xmlns:a16="http://schemas.microsoft.com/office/drawing/2014/main" id="{E730B772-DC19-4FC4-9E8F-0104831D3B47}"/>
              </a:ext>
            </a:extLst>
          </p:cNvPr>
          <p:cNvSpPr txBox="1"/>
          <p:nvPr/>
        </p:nvSpPr>
        <p:spPr>
          <a:xfrm>
            <a:off x="6012442" y="653201"/>
            <a:ext cx="1574654" cy="492443"/>
          </a:xfrm>
          <a:prstGeom prst="rect">
            <a:avLst/>
          </a:prstGeom>
          <a:noFill/>
        </p:spPr>
        <p:txBody>
          <a:bodyPr wrap="square" lIns="0" tIns="0" rIns="0" bIns="0" rtlCol="0">
            <a:spAutoFit/>
          </a:bodyPr>
          <a:lstStyle/>
          <a:p>
            <a:pPr algn="ctr"/>
            <a:r>
              <a:rPr lang="fr-FR" sz="1600" b="1"/>
              <a:t>Running </a:t>
            </a:r>
            <a:r>
              <a:rPr lang="fr-FR" sz="1600" b="1" err="1"/>
              <a:t>Environment</a:t>
            </a:r>
            <a:endParaRPr lang="fr-FR" sz="1600" b="1"/>
          </a:p>
        </p:txBody>
      </p:sp>
      <p:cxnSp>
        <p:nvCxnSpPr>
          <p:cNvPr id="52" name="Connecteur droit 51">
            <a:extLst>
              <a:ext uri="{FF2B5EF4-FFF2-40B4-BE49-F238E27FC236}">
                <a16:creationId xmlns:a16="http://schemas.microsoft.com/office/drawing/2014/main" id="{362693D3-523B-4194-AB79-16190C571EFD}"/>
              </a:ext>
            </a:extLst>
          </p:cNvPr>
          <p:cNvCxnSpPr>
            <a:cxnSpLocks/>
          </p:cNvCxnSpPr>
          <p:nvPr/>
        </p:nvCxnSpPr>
        <p:spPr>
          <a:xfrm>
            <a:off x="1895686" y="631526"/>
            <a:ext cx="0" cy="39724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D1B13EB4-440E-499C-B82B-2F80D2EED4D8}"/>
              </a:ext>
            </a:extLst>
          </p:cNvPr>
          <p:cNvSpPr txBox="1"/>
          <p:nvPr/>
        </p:nvSpPr>
        <p:spPr>
          <a:xfrm>
            <a:off x="1895673" y="666357"/>
            <a:ext cx="1682968" cy="492443"/>
          </a:xfrm>
          <a:prstGeom prst="rect">
            <a:avLst/>
          </a:prstGeom>
          <a:noFill/>
        </p:spPr>
        <p:txBody>
          <a:bodyPr wrap="square" lIns="0" tIns="0" rIns="0" bIns="0" rtlCol="0">
            <a:spAutoFit/>
          </a:bodyPr>
          <a:lstStyle/>
          <a:p>
            <a:pPr algn="ctr"/>
            <a:r>
              <a:rPr lang="fr-FR" sz="1600" b="1"/>
              <a:t>Data </a:t>
            </a:r>
            <a:r>
              <a:rPr lang="fr-FR" sz="1600" b="1" err="1"/>
              <a:t>Visualization</a:t>
            </a:r>
            <a:endParaRPr lang="fr-FR" sz="1600" b="1"/>
          </a:p>
        </p:txBody>
      </p:sp>
      <p:pic>
        <p:nvPicPr>
          <p:cNvPr id="47" name="Image 46">
            <a:extLst>
              <a:ext uri="{FF2B5EF4-FFF2-40B4-BE49-F238E27FC236}">
                <a16:creationId xmlns:a16="http://schemas.microsoft.com/office/drawing/2014/main" id="{0D916E7A-76B2-4DA5-ADCD-0A2DA362E795}"/>
              </a:ext>
            </a:extLst>
          </p:cNvPr>
          <p:cNvPicPr>
            <a:picLocks noChangeAspect="1"/>
          </p:cNvPicPr>
          <p:nvPr/>
        </p:nvPicPr>
        <p:blipFill>
          <a:blip r:embed="rId12"/>
          <a:stretch>
            <a:fillRect/>
          </a:stretch>
        </p:blipFill>
        <p:spPr>
          <a:xfrm>
            <a:off x="2060625" y="1417900"/>
            <a:ext cx="1353061" cy="324735"/>
          </a:xfrm>
          <a:prstGeom prst="rect">
            <a:avLst/>
          </a:prstGeom>
        </p:spPr>
      </p:pic>
      <p:pic>
        <p:nvPicPr>
          <p:cNvPr id="1040" name="Picture 16" descr="Plotly - Wikipedia">
            <a:extLst>
              <a:ext uri="{FF2B5EF4-FFF2-40B4-BE49-F238E27FC236}">
                <a16:creationId xmlns:a16="http://schemas.microsoft.com/office/drawing/2014/main" id="{D1DB0C1A-77CE-497F-9A87-15E9A0EAE8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60372" y="1805180"/>
            <a:ext cx="1579978" cy="526659"/>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 48">
            <a:extLst>
              <a:ext uri="{FF2B5EF4-FFF2-40B4-BE49-F238E27FC236}">
                <a16:creationId xmlns:a16="http://schemas.microsoft.com/office/drawing/2014/main" id="{1B76FA75-BC09-4C05-943C-8EF3D53B8A0E}"/>
              </a:ext>
            </a:extLst>
          </p:cNvPr>
          <p:cNvPicPr>
            <a:picLocks noChangeAspect="1"/>
          </p:cNvPicPr>
          <p:nvPr/>
        </p:nvPicPr>
        <p:blipFill>
          <a:blip r:embed="rId14"/>
          <a:stretch>
            <a:fillRect/>
          </a:stretch>
        </p:blipFill>
        <p:spPr>
          <a:xfrm>
            <a:off x="2099592" y="2381836"/>
            <a:ext cx="1280563" cy="367256"/>
          </a:xfrm>
          <a:prstGeom prst="rect">
            <a:avLst/>
          </a:prstGeom>
        </p:spPr>
      </p:pic>
      <p:pic>
        <p:nvPicPr>
          <p:cNvPr id="1044" name="Picture 20" descr="Pandas Profiling Logo Header">
            <a:extLst>
              <a:ext uri="{FF2B5EF4-FFF2-40B4-BE49-F238E27FC236}">
                <a16:creationId xmlns:a16="http://schemas.microsoft.com/office/drawing/2014/main" id="{AD10013A-F615-4E65-AA14-6F8F0795BA4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3444" t="28487" r="13496" b="26596"/>
          <a:stretch/>
        </p:blipFill>
        <p:spPr bwMode="auto">
          <a:xfrm>
            <a:off x="2075803" y="2887817"/>
            <a:ext cx="1331270" cy="427710"/>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F61D3E1F-64E6-4319-85F5-27F8FE9AEE52}"/>
              </a:ext>
            </a:extLst>
          </p:cNvPr>
          <p:cNvSpPr txBox="1"/>
          <p:nvPr/>
        </p:nvSpPr>
        <p:spPr>
          <a:xfrm>
            <a:off x="7580356" y="764945"/>
            <a:ext cx="1574653" cy="246221"/>
          </a:xfrm>
          <a:prstGeom prst="rect">
            <a:avLst/>
          </a:prstGeom>
          <a:noFill/>
        </p:spPr>
        <p:txBody>
          <a:bodyPr wrap="square" lIns="0" tIns="0" rIns="0" bIns="0" rtlCol="0">
            <a:spAutoFit/>
          </a:bodyPr>
          <a:lstStyle/>
          <a:p>
            <a:pPr algn="ctr"/>
            <a:r>
              <a:rPr lang="fr-FR" sz="1600" b="1" err="1"/>
              <a:t>MLOps</a:t>
            </a:r>
            <a:endParaRPr lang="fr-FR" sz="1600" b="1"/>
          </a:p>
        </p:txBody>
      </p:sp>
      <p:pic>
        <p:nvPicPr>
          <p:cNvPr id="55" name="Image 54">
            <a:extLst>
              <a:ext uri="{FF2B5EF4-FFF2-40B4-BE49-F238E27FC236}">
                <a16:creationId xmlns:a16="http://schemas.microsoft.com/office/drawing/2014/main" id="{A4A2E961-3202-431E-A301-2FA882B6CEC3}"/>
              </a:ext>
            </a:extLst>
          </p:cNvPr>
          <p:cNvPicPr>
            <a:picLocks noChangeAspect="1"/>
          </p:cNvPicPr>
          <p:nvPr/>
        </p:nvPicPr>
        <p:blipFill>
          <a:blip r:embed="rId16"/>
          <a:stretch>
            <a:fillRect/>
          </a:stretch>
        </p:blipFill>
        <p:spPr>
          <a:xfrm>
            <a:off x="4811401" y="3645109"/>
            <a:ext cx="1095221" cy="389412"/>
          </a:xfrm>
          <a:prstGeom prst="rect">
            <a:avLst/>
          </a:prstGeom>
        </p:spPr>
      </p:pic>
      <p:pic>
        <p:nvPicPr>
          <p:cNvPr id="57" name="Image 56">
            <a:extLst>
              <a:ext uri="{FF2B5EF4-FFF2-40B4-BE49-F238E27FC236}">
                <a16:creationId xmlns:a16="http://schemas.microsoft.com/office/drawing/2014/main" id="{FACCFC06-3C79-4755-8BA7-F4BA48EA1D2F}"/>
              </a:ext>
            </a:extLst>
          </p:cNvPr>
          <p:cNvPicPr>
            <a:picLocks noChangeAspect="1"/>
          </p:cNvPicPr>
          <p:nvPr/>
        </p:nvPicPr>
        <p:blipFill>
          <a:blip r:embed="rId17"/>
          <a:stretch>
            <a:fillRect/>
          </a:stretch>
        </p:blipFill>
        <p:spPr>
          <a:xfrm>
            <a:off x="3863269" y="4068743"/>
            <a:ext cx="1801668" cy="474985"/>
          </a:xfrm>
          <a:prstGeom prst="rect">
            <a:avLst/>
          </a:prstGeom>
        </p:spPr>
      </p:pic>
      <p:pic>
        <p:nvPicPr>
          <p:cNvPr id="59" name="Image 58">
            <a:extLst>
              <a:ext uri="{FF2B5EF4-FFF2-40B4-BE49-F238E27FC236}">
                <a16:creationId xmlns:a16="http://schemas.microsoft.com/office/drawing/2014/main" id="{B5543DDE-FF36-487E-A6F4-228EB928F51E}"/>
              </a:ext>
            </a:extLst>
          </p:cNvPr>
          <p:cNvPicPr>
            <a:picLocks noChangeAspect="1"/>
          </p:cNvPicPr>
          <p:nvPr/>
        </p:nvPicPr>
        <p:blipFill>
          <a:blip r:embed="rId18"/>
          <a:stretch>
            <a:fillRect/>
          </a:stretch>
        </p:blipFill>
        <p:spPr>
          <a:xfrm>
            <a:off x="318057" y="3052390"/>
            <a:ext cx="1242831" cy="393301"/>
          </a:xfrm>
          <a:prstGeom prst="rect">
            <a:avLst/>
          </a:prstGeom>
        </p:spPr>
      </p:pic>
      <p:cxnSp>
        <p:nvCxnSpPr>
          <p:cNvPr id="71" name="Connecteur droit 70">
            <a:extLst>
              <a:ext uri="{FF2B5EF4-FFF2-40B4-BE49-F238E27FC236}">
                <a16:creationId xmlns:a16="http://schemas.microsoft.com/office/drawing/2014/main" id="{D9E9D41E-59D6-4431-A92D-F4937C06B9DA}"/>
              </a:ext>
            </a:extLst>
          </p:cNvPr>
          <p:cNvCxnSpPr>
            <a:cxnSpLocks/>
          </p:cNvCxnSpPr>
          <p:nvPr/>
        </p:nvCxnSpPr>
        <p:spPr>
          <a:xfrm>
            <a:off x="0" y="616364"/>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065ED73-1F69-4A98-BA60-091E6CBDA6E2}"/>
              </a:ext>
            </a:extLst>
          </p:cNvPr>
          <p:cNvCxnSpPr>
            <a:cxnSpLocks/>
          </p:cNvCxnSpPr>
          <p:nvPr/>
        </p:nvCxnSpPr>
        <p:spPr>
          <a:xfrm>
            <a:off x="-720" y="4603981"/>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0" name="Image 69">
            <a:extLst>
              <a:ext uri="{FF2B5EF4-FFF2-40B4-BE49-F238E27FC236}">
                <a16:creationId xmlns:a16="http://schemas.microsoft.com/office/drawing/2014/main" id="{827B90E1-50D3-4576-8F6F-4B0779A1C213}"/>
              </a:ext>
            </a:extLst>
          </p:cNvPr>
          <p:cNvPicPr>
            <a:picLocks noChangeAspect="1"/>
          </p:cNvPicPr>
          <p:nvPr/>
        </p:nvPicPr>
        <p:blipFill>
          <a:blip r:embed="rId19"/>
          <a:stretch>
            <a:fillRect/>
          </a:stretch>
        </p:blipFill>
        <p:spPr>
          <a:xfrm>
            <a:off x="6043962" y="2998520"/>
            <a:ext cx="1508544" cy="669568"/>
          </a:xfrm>
          <a:prstGeom prst="rect">
            <a:avLst/>
          </a:prstGeom>
        </p:spPr>
      </p:pic>
      <p:pic>
        <p:nvPicPr>
          <p:cNvPr id="1052" name="Picture 28">
            <a:extLst>
              <a:ext uri="{FF2B5EF4-FFF2-40B4-BE49-F238E27FC236}">
                <a16:creationId xmlns:a16="http://schemas.microsoft.com/office/drawing/2014/main" id="{5BE67E61-4E41-443C-80E1-0AB853F6F8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69285" y="1467101"/>
            <a:ext cx="1460968" cy="43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48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36E2B7-D8C4-B751-C6A8-4E0C65EE7729}"/>
              </a:ext>
            </a:extLst>
          </p:cNvPr>
          <p:cNvSpPr>
            <a:spLocks noGrp="1"/>
          </p:cNvSpPr>
          <p:nvPr>
            <p:ph type="title"/>
          </p:nvPr>
        </p:nvSpPr>
        <p:spPr/>
        <p:txBody>
          <a:bodyPr/>
          <a:lstStyle/>
          <a:p>
            <a:r>
              <a:rPr lang="en-US" sz="2400" b="0" i="0" u="none" strike="noStrike" baseline="0">
                <a:latin typeface="Arial" panose="020B0604020202020204" pitchFamily="34" charset="0"/>
              </a:rPr>
              <a:t>Classification and Regression Trees</a:t>
            </a:r>
            <a:endParaRPr lang="en-US"/>
          </a:p>
        </p:txBody>
      </p:sp>
      <p:sp>
        <p:nvSpPr>
          <p:cNvPr id="3" name="Date Placeholder 2">
            <a:extLst>
              <a:ext uri="{FF2B5EF4-FFF2-40B4-BE49-F238E27FC236}">
                <a16:creationId xmlns:a16="http://schemas.microsoft.com/office/drawing/2014/main" id="{5F9AF3E9-882A-4A94-A341-1E24E568D1D3}"/>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82EB1E8A-E6C8-4AA0-B9DF-C9EF7E52929B}"/>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2739892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62BA8E8-94F0-42F0-A4EB-995B0917C4C3}"/>
              </a:ext>
            </a:extLst>
          </p:cNvPr>
          <p:cNvSpPr>
            <a:spLocks noGrp="1"/>
          </p:cNvSpPr>
          <p:nvPr>
            <p:ph idx="1"/>
          </p:nvPr>
        </p:nvSpPr>
        <p:spPr>
          <a:xfrm>
            <a:off x="457200" y="771551"/>
            <a:ext cx="3706237" cy="927566"/>
          </a:xfrm>
        </p:spPr>
        <p:txBody>
          <a:bodyPr/>
          <a:lstStyle/>
          <a:p>
            <a:pPr marL="0" indent="0">
              <a:buNone/>
            </a:pPr>
            <a:r>
              <a:rPr lang="en-BE"/>
              <a:t>Goal : </a:t>
            </a:r>
            <a:r>
              <a:rPr lang="en-US"/>
              <a:t>predict an outcome based on a </a:t>
            </a:r>
            <a:r>
              <a:rPr lang="en-US" b="1"/>
              <a:t>set</a:t>
            </a:r>
            <a:r>
              <a:rPr lang="en-US"/>
              <a:t> of </a:t>
            </a:r>
            <a:r>
              <a:rPr lang="en-US" b="1"/>
              <a:t>rules</a:t>
            </a:r>
            <a:r>
              <a:rPr lang="en-US"/>
              <a:t>.</a:t>
            </a:r>
            <a:endParaRPr lang="en-BE"/>
          </a:p>
          <a:p>
            <a:pPr marL="0" indent="0">
              <a:buNone/>
            </a:pPr>
            <a:endParaRPr lang="en-BE" b="1"/>
          </a:p>
          <a:p>
            <a:pPr marL="0" indent="0">
              <a:buNone/>
            </a:pPr>
            <a:r>
              <a:rPr lang="en-US"/>
              <a:t>Trees are very transparent and easy to interpret.</a:t>
            </a:r>
          </a:p>
          <a:p>
            <a:pPr marL="0" indent="0">
              <a:buNone/>
            </a:pPr>
            <a:endParaRPr lang="en-US" b="1"/>
          </a:p>
          <a:p>
            <a:pPr marL="0" indent="0">
              <a:buNone/>
            </a:pPr>
            <a:endParaRPr lang="en-BE"/>
          </a:p>
        </p:txBody>
      </p:sp>
      <p:sp>
        <p:nvSpPr>
          <p:cNvPr id="3" name="Titre 2">
            <a:extLst>
              <a:ext uri="{FF2B5EF4-FFF2-40B4-BE49-F238E27FC236}">
                <a16:creationId xmlns:a16="http://schemas.microsoft.com/office/drawing/2014/main" id="{3EE3B274-7D91-4632-9839-83863AC62891}"/>
              </a:ext>
            </a:extLst>
          </p:cNvPr>
          <p:cNvSpPr>
            <a:spLocks noGrp="1"/>
          </p:cNvSpPr>
          <p:nvPr>
            <p:ph type="title"/>
          </p:nvPr>
        </p:nvSpPr>
        <p:spPr/>
        <p:txBody>
          <a:bodyPr/>
          <a:lstStyle/>
          <a:p>
            <a:r>
              <a:rPr lang="en-US"/>
              <a:t>Trees</a:t>
            </a:r>
            <a:r>
              <a:rPr lang="en-BE"/>
              <a:t> - </a:t>
            </a:r>
            <a:r>
              <a:rPr lang="en-US" b="0">
                <a:solidFill>
                  <a:schemeClr val="tx2"/>
                </a:solidFill>
              </a:rPr>
              <a:t>Concepts</a:t>
            </a:r>
            <a:endParaRPr lang="en-BE"/>
          </a:p>
        </p:txBody>
      </p:sp>
      <p:graphicFrame>
        <p:nvGraphicFramePr>
          <p:cNvPr id="5" name="Table 3">
            <a:extLst>
              <a:ext uri="{FF2B5EF4-FFF2-40B4-BE49-F238E27FC236}">
                <a16:creationId xmlns:a16="http://schemas.microsoft.com/office/drawing/2014/main" id="{55E8CE76-7C55-4F86-830E-A780BAECE333}"/>
              </a:ext>
            </a:extLst>
          </p:cNvPr>
          <p:cNvGraphicFramePr>
            <a:graphicFrameLocks noGrp="1"/>
          </p:cNvGraphicFramePr>
          <p:nvPr/>
        </p:nvGraphicFramePr>
        <p:xfrm>
          <a:off x="425924" y="1974378"/>
          <a:ext cx="2584134" cy="1706880"/>
        </p:xfrm>
        <a:graphic>
          <a:graphicData uri="http://schemas.openxmlformats.org/drawingml/2006/table">
            <a:tbl>
              <a:tblPr firstRow="1" bandRow="1">
                <a:tableStyleId>{91EBBBCC-DAD2-459C-BE2E-F6DE35CF9A28}</a:tableStyleId>
              </a:tblPr>
              <a:tblGrid>
                <a:gridCol w="652780">
                  <a:extLst>
                    <a:ext uri="{9D8B030D-6E8A-4147-A177-3AD203B41FA5}">
                      <a16:colId xmlns:a16="http://schemas.microsoft.com/office/drawing/2014/main" val="20000"/>
                    </a:ext>
                  </a:extLst>
                </a:gridCol>
                <a:gridCol w="784543">
                  <a:extLst>
                    <a:ext uri="{9D8B030D-6E8A-4147-A177-3AD203B41FA5}">
                      <a16:colId xmlns:a16="http://schemas.microsoft.com/office/drawing/2014/main" val="20001"/>
                    </a:ext>
                  </a:extLst>
                </a:gridCol>
                <a:gridCol w="632143">
                  <a:extLst>
                    <a:ext uri="{9D8B030D-6E8A-4147-A177-3AD203B41FA5}">
                      <a16:colId xmlns:a16="http://schemas.microsoft.com/office/drawing/2014/main" val="20002"/>
                    </a:ext>
                  </a:extLst>
                </a:gridCol>
                <a:gridCol w="514668">
                  <a:extLst>
                    <a:ext uri="{9D8B030D-6E8A-4147-A177-3AD203B41FA5}">
                      <a16:colId xmlns:a16="http://schemas.microsoft.com/office/drawing/2014/main" val="20003"/>
                    </a:ext>
                  </a:extLst>
                </a:gridCol>
              </a:tblGrid>
              <a:tr h="204674">
                <a:tc>
                  <a:txBody>
                    <a:bodyPr/>
                    <a:lstStyle/>
                    <a:p>
                      <a:r>
                        <a:rPr lang="en-US" sz="800" noProof="0"/>
                        <a:t>Income</a:t>
                      </a:r>
                    </a:p>
                  </a:txBody>
                  <a:tcPr/>
                </a:tc>
                <a:tc>
                  <a:txBody>
                    <a:bodyPr/>
                    <a:lstStyle/>
                    <a:p>
                      <a:r>
                        <a:rPr lang="en-US" sz="800" noProof="0"/>
                        <a:t>Education</a:t>
                      </a:r>
                    </a:p>
                  </a:txBody>
                  <a:tcPr/>
                </a:tc>
                <a:tc>
                  <a:txBody>
                    <a:bodyPr/>
                    <a:lstStyle/>
                    <a:p>
                      <a:r>
                        <a:rPr lang="en-US" sz="800" i="1" noProof="0"/>
                        <a:t>Family</a:t>
                      </a:r>
                      <a:r>
                        <a:rPr lang="en-US" sz="800" noProof="0"/>
                        <a:t> </a:t>
                      </a:r>
                    </a:p>
                  </a:txBody>
                  <a:tcPr/>
                </a:tc>
                <a:tc>
                  <a:txBody>
                    <a:bodyPr/>
                    <a:lstStyle/>
                    <a:p>
                      <a:r>
                        <a:rPr lang="en-US" sz="800" noProof="0"/>
                        <a:t>Class</a:t>
                      </a:r>
                    </a:p>
                  </a:txBody>
                  <a:tcPr/>
                </a:tc>
                <a:extLst>
                  <a:ext uri="{0D108BD9-81ED-4DB2-BD59-A6C34878D82A}">
                    <a16:rowId xmlns:a16="http://schemas.microsoft.com/office/drawing/2014/main" val="10000"/>
                  </a:ext>
                </a:extLst>
              </a:tr>
              <a:tr h="204674">
                <a:tc>
                  <a:txBody>
                    <a:bodyPr/>
                    <a:lstStyle/>
                    <a:p>
                      <a:r>
                        <a:rPr lang="en-US" sz="800" noProof="0"/>
                        <a:t>10,57</a:t>
                      </a:r>
                    </a:p>
                  </a:txBody>
                  <a:tcPr/>
                </a:tc>
                <a:tc>
                  <a:txBody>
                    <a:bodyPr/>
                    <a:lstStyle/>
                    <a:p>
                      <a:r>
                        <a:rPr lang="en-US" sz="800" noProof="0"/>
                        <a:t>0,3</a:t>
                      </a:r>
                    </a:p>
                  </a:txBody>
                  <a:tcPr/>
                </a:tc>
                <a:tc>
                  <a:txBody>
                    <a:bodyPr/>
                    <a:lstStyle/>
                    <a:p>
                      <a:r>
                        <a:rPr lang="en-US" sz="800" noProof="0"/>
                        <a:t>5,1</a:t>
                      </a:r>
                    </a:p>
                  </a:txBody>
                  <a:tcPr/>
                </a:tc>
                <a:tc>
                  <a:txBody>
                    <a:bodyPr/>
                    <a:lstStyle/>
                    <a:p>
                      <a:r>
                        <a:rPr lang="nl-BE" sz="800" b="1" noProof="0">
                          <a:solidFill>
                            <a:srgbClr val="C00000"/>
                          </a:solidFill>
                        </a:rPr>
                        <a:t>0</a:t>
                      </a:r>
                      <a:endParaRPr lang="en-US" sz="800" b="1" noProof="0">
                        <a:solidFill>
                          <a:srgbClr val="C00000"/>
                        </a:solidFill>
                      </a:endParaRPr>
                    </a:p>
                  </a:txBody>
                  <a:tcPr/>
                </a:tc>
                <a:extLst>
                  <a:ext uri="{0D108BD9-81ED-4DB2-BD59-A6C34878D82A}">
                    <a16:rowId xmlns:a16="http://schemas.microsoft.com/office/drawing/2014/main" val="10001"/>
                  </a:ext>
                </a:extLst>
              </a:tr>
              <a:tr h="204674">
                <a:tc>
                  <a:txBody>
                    <a:bodyPr/>
                    <a:lstStyle/>
                    <a:p>
                      <a:r>
                        <a:rPr lang="en-US" sz="800" noProof="0"/>
                        <a:t>122,3</a:t>
                      </a:r>
                    </a:p>
                  </a:txBody>
                  <a:tcPr/>
                </a:tc>
                <a:tc>
                  <a:txBody>
                    <a:bodyPr/>
                    <a:lstStyle/>
                    <a:p>
                      <a:r>
                        <a:rPr lang="en-US" sz="800" noProof="0"/>
                        <a:t>0,98</a:t>
                      </a:r>
                    </a:p>
                  </a:txBody>
                  <a:tcPr/>
                </a:tc>
                <a:tc>
                  <a:txBody>
                    <a:bodyPr/>
                    <a:lstStyle/>
                    <a:p>
                      <a:r>
                        <a:rPr lang="en-US" sz="800" noProof="0"/>
                        <a:t>6,54</a:t>
                      </a:r>
                    </a:p>
                  </a:txBody>
                  <a:tcPr/>
                </a:tc>
                <a:tc>
                  <a:txBody>
                    <a:bodyPr/>
                    <a:lstStyle/>
                    <a:p>
                      <a:r>
                        <a:rPr lang="nl-BE" sz="800" b="1" noProof="0">
                          <a:solidFill>
                            <a:srgbClr val="C00000"/>
                          </a:solidFill>
                        </a:rPr>
                        <a:t>0</a:t>
                      </a:r>
                      <a:endParaRPr lang="en-US" sz="800" b="1" noProof="0">
                        <a:solidFill>
                          <a:srgbClr val="C00000"/>
                        </a:solidFill>
                      </a:endParaRPr>
                    </a:p>
                  </a:txBody>
                  <a:tcPr/>
                </a:tc>
                <a:extLst>
                  <a:ext uri="{0D108BD9-81ED-4DB2-BD59-A6C34878D82A}">
                    <a16:rowId xmlns:a16="http://schemas.microsoft.com/office/drawing/2014/main" val="10002"/>
                  </a:ext>
                </a:extLst>
              </a:tr>
              <a:tr h="204674">
                <a:tc>
                  <a:txBody>
                    <a:bodyPr/>
                    <a:lstStyle/>
                    <a:p>
                      <a:r>
                        <a:rPr lang="en-US" sz="800" noProof="0"/>
                        <a:t>312,7</a:t>
                      </a:r>
                    </a:p>
                  </a:txBody>
                  <a:tcPr/>
                </a:tc>
                <a:tc>
                  <a:txBody>
                    <a:bodyPr/>
                    <a:lstStyle/>
                    <a:p>
                      <a:r>
                        <a:rPr lang="en-US" sz="800" noProof="0"/>
                        <a:t>-1,3</a:t>
                      </a:r>
                    </a:p>
                  </a:txBody>
                  <a:tcPr/>
                </a:tc>
                <a:tc>
                  <a:txBody>
                    <a:bodyPr/>
                    <a:lstStyle/>
                    <a:p>
                      <a:r>
                        <a:rPr lang="en-US" sz="800" noProof="0"/>
                        <a:t>4,4</a:t>
                      </a:r>
                    </a:p>
                  </a:txBody>
                  <a:tcPr/>
                </a:tc>
                <a:tc>
                  <a:txBody>
                    <a:bodyPr/>
                    <a:lstStyle/>
                    <a:p>
                      <a:r>
                        <a:rPr lang="nl-BE" sz="800" b="1" noProof="0">
                          <a:solidFill>
                            <a:srgbClr val="00B050"/>
                          </a:solidFill>
                        </a:rPr>
                        <a:t>1</a:t>
                      </a:r>
                      <a:endParaRPr lang="en-US" sz="800" b="1" noProof="0">
                        <a:solidFill>
                          <a:srgbClr val="00B050"/>
                        </a:solidFill>
                      </a:endParaRPr>
                    </a:p>
                  </a:txBody>
                  <a:tcPr/>
                </a:tc>
                <a:extLst>
                  <a:ext uri="{0D108BD9-81ED-4DB2-BD59-A6C34878D82A}">
                    <a16:rowId xmlns:a16="http://schemas.microsoft.com/office/drawing/2014/main" val="10003"/>
                  </a:ext>
                </a:extLst>
              </a:tr>
              <a:tr h="204674">
                <a:tc>
                  <a:txBody>
                    <a:bodyPr/>
                    <a:lstStyle/>
                    <a:p>
                      <a:r>
                        <a:rPr lang="en-US" sz="800" noProof="0"/>
                        <a:t>10,8</a:t>
                      </a:r>
                    </a:p>
                  </a:txBody>
                  <a:tcPr/>
                </a:tc>
                <a:tc>
                  <a:txBody>
                    <a:bodyPr/>
                    <a:lstStyle/>
                    <a:p>
                      <a:r>
                        <a:rPr lang="en-US" sz="800" noProof="0"/>
                        <a:t>0,01</a:t>
                      </a:r>
                    </a:p>
                  </a:txBody>
                  <a:tcPr/>
                </a:tc>
                <a:tc>
                  <a:txBody>
                    <a:bodyPr/>
                    <a:lstStyle/>
                    <a:p>
                      <a:r>
                        <a:rPr lang="en-US" sz="800" noProof="0"/>
                        <a:t>8,5</a:t>
                      </a:r>
                    </a:p>
                  </a:txBody>
                  <a:tcPr/>
                </a:tc>
                <a:tc>
                  <a:txBody>
                    <a:bodyPr/>
                    <a:lstStyle/>
                    <a:p>
                      <a:r>
                        <a:rPr lang="nl-BE" sz="800" b="1" noProof="0">
                          <a:solidFill>
                            <a:srgbClr val="C00000"/>
                          </a:solidFill>
                        </a:rPr>
                        <a:t>0</a:t>
                      </a:r>
                      <a:endParaRPr lang="en-US" sz="800" b="1" noProof="0">
                        <a:solidFill>
                          <a:srgbClr val="C00000"/>
                        </a:solidFill>
                      </a:endParaRPr>
                    </a:p>
                  </a:txBody>
                  <a:tcPr/>
                </a:tc>
                <a:extLst>
                  <a:ext uri="{0D108BD9-81ED-4DB2-BD59-A6C34878D82A}">
                    <a16:rowId xmlns:a16="http://schemas.microsoft.com/office/drawing/2014/main" val="10004"/>
                  </a:ext>
                </a:extLst>
              </a:tr>
              <a:tr h="204674">
                <a:tc>
                  <a:txBody>
                    <a:bodyPr/>
                    <a:lstStyle/>
                    <a:p>
                      <a:r>
                        <a:rPr lang="en-US" sz="800" noProof="0"/>
                        <a:t>70,5</a:t>
                      </a:r>
                    </a:p>
                  </a:txBody>
                  <a:tcPr/>
                </a:tc>
                <a:tc>
                  <a:txBody>
                    <a:bodyPr/>
                    <a:lstStyle/>
                    <a:p>
                      <a:r>
                        <a:rPr lang="en-US" sz="800" noProof="0"/>
                        <a:t>1,1</a:t>
                      </a:r>
                    </a:p>
                  </a:txBody>
                  <a:tcPr/>
                </a:tc>
                <a:tc>
                  <a:txBody>
                    <a:bodyPr/>
                    <a:lstStyle/>
                    <a:p>
                      <a:r>
                        <a:rPr lang="en-US" sz="800" noProof="0"/>
                        <a:t>1,4</a:t>
                      </a:r>
                    </a:p>
                  </a:txBody>
                  <a:tcPr/>
                </a:tc>
                <a:tc>
                  <a:txBody>
                    <a:bodyPr/>
                    <a:lstStyle/>
                    <a:p>
                      <a:r>
                        <a:rPr lang="nl-BE" sz="800" b="1" noProof="0">
                          <a:solidFill>
                            <a:srgbClr val="00B050"/>
                          </a:solidFill>
                        </a:rPr>
                        <a:t>1</a:t>
                      </a:r>
                      <a:endParaRPr lang="en-US" sz="800" b="1" noProof="0">
                        <a:solidFill>
                          <a:srgbClr val="00B050"/>
                        </a:solidFill>
                      </a:endParaRPr>
                    </a:p>
                  </a:txBody>
                  <a:tcPr/>
                </a:tc>
                <a:extLst>
                  <a:ext uri="{0D108BD9-81ED-4DB2-BD59-A6C34878D82A}">
                    <a16:rowId xmlns:a16="http://schemas.microsoft.com/office/drawing/2014/main" val="10005"/>
                  </a:ext>
                </a:extLst>
              </a:tr>
              <a:tr h="204674">
                <a:tc>
                  <a:txBody>
                    <a:bodyPr/>
                    <a:lstStyle/>
                    <a:p>
                      <a:r>
                        <a:rPr lang="en-US" sz="800" noProof="0"/>
                        <a:t>31,2</a:t>
                      </a:r>
                    </a:p>
                  </a:txBody>
                  <a:tcPr/>
                </a:tc>
                <a:tc>
                  <a:txBody>
                    <a:bodyPr/>
                    <a:lstStyle/>
                    <a:p>
                      <a:r>
                        <a:rPr lang="en-US" sz="800" noProof="0"/>
                        <a:t>1,2</a:t>
                      </a:r>
                    </a:p>
                  </a:txBody>
                  <a:tcPr/>
                </a:tc>
                <a:tc>
                  <a:txBody>
                    <a:bodyPr/>
                    <a:lstStyle/>
                    <a:p>
                      <a:r>
                        <a:rPr lang="en-US" sz="800" noProof="0"/>
                        <a:t>2,4</a:t>
                      </a:r>
                    </a:p>
                  </a:txBody>
                  <a:tcPr/>
                </a:tc>
                <a:tc>
                  <a:txBody>
                    <a:bodyPr/>
                    <a:lstStyle/>
                    <a:p>
                      <a:r>
                        <a:rPr lang="nl-BE" sz="800" b="1" noProof="0">
                          <a:solidFill>
                            <a:srgbClr val="00B050"/>
                          </a:solidFill>
                        </a:rPr>
                        <a:t>1</a:t>
                      </a:r>
                      <a:endParaRPr lang="en-US" sz="800" b="1" noProof="0">
                        <a:solidFill>
                          <a:srgbClr val="00B050"/>
                        </a:solidFill>
                      </a:endParaRPr>
                    </a:p>
                  </a:txBody>
                  <a:tcPr/>
                </a:tc>
                <a:extLst>
                  <a:ext uri="{0D108BD9-81ED-4DB2-BD59-A6C34878D82A}">
                    <a16:rowId xmlns:a16="http://schemas.microsoft.com/office/drawing/2014/main" val="10006"/>
                  </a:ext>
                </a:extLst>
              </a:tr>
              <a:tr h="204674">
                <a:tc>
                  <a:txBody>
                    <a:bodyPr/>
                    <a:lstStyle/>
                    <a:p>
                      <a:r>
                        <a:rPr lang="en-US" sz="800" noProof="0"/>
                        <a:t>…</a:t>
                      </a:r>
                    </a:p>
                  </a:txBody>
                  <a:tcPr/>
                </a:tc>
                <a:tc>
                  <a:txBody>
                    <a:bodyPr/>
                    <a:lstStyle/>
                    <a:p>
                      <a:r>
                        <a:rPr lang="en-US" sz="800" noProof="0"/>
                        <a:t>…</a:t>
                      </a:r>
                    </a:p>
                  </a:txBody>
                  <a:tcPr/>
                </a:tc>
                <a:tc>
                  <a:txBody>
                    <a:bodyPr/>
                    <a:lstStyle/>
                    <a:p>
                      <a:r>
                        <a:rPr lang="en-US" sz="800" noProof="0"/>
                        <a:t>…</a:t>
                      </a:r>
                    </a:p>
                  </a:txBody>
                  <a:tcPr/>
                </a:tc>
                <a:tc>
                  <a:txBody>
                    <a:bodyPr/>
                    <a:lstStyle/>
                    <a:p>
                      <a:r>
                        <a:rPr lang="en-US" sz="800" noProof="0"/>
                        <a:t>…</a:t>
                      </a:r>
                    </a:p>
                  </a:txBody>
                  <a:tcPr/>
                </a:tc>
                <a:extLst>
                  <a:ext uri="{0D108BD9-81ED-4DB2-BD59-A6C34878D82A}">
                    <a16:rowId xmlns:a16="http://schemas.microsoft.com/office/drawing/2014/main" val="10007"/>
                  </a:ext>
                </a:extLst>
              </a:tr>
            </a:tbl>
          </a:graphicData>
        </a:graphic>
      </p:graphicFrame>
      <p:sp>
        <p:nvSpPr>
          <p:cNvPr id="7" name="ZoneTexte 6">
            <a:extLst>
              <a:ext uri="{FF2B5EF4-FFF2-40B4-BE49-F238E27FC236}">
                <a16:creationId xmlns:a16="http://schemas.microsoft.com/office/drawing/2014/main" id="{9032DF81-7ECB-48B3-B8C4-AE5F250FD33E}"/>
              </a:ext>
            </a:extLst>
          </p:cNvPr>
          <p:cNvSpPr txBox="1"/>
          <p:nvPr/>
        </p:nvSpPr>
        <p:spPr>
          <a:xfrm>
            <a:off x="196850" y="3702377"/>
            <a:ext cx="4572000" cy="523220"/>
          </a:xfrm>
          <a:prstGeom prst="rect">
            <a:avLst/>
          </a:prstGeom>
          <a:noFill/>
        </p:spPr>
        <p:txBody>
          <a:bodyPr wrap="square">
            <a:spAutoFit/>
          </a:bodyPr>
          <a:lstStyle/>
          <a:p>
            <a:pPr marL="0" indent="0">
              <a:buNone/>
            </a:pPr>
            <a:r>
              <a:rPr lang="en-US"/>
              <a:t>A rule might be:</a:t>
            </a:r>
            <a:endParaRPr lang="en-BE"/>
          </a:p>
          <a:p>
            <a:pPr marL="0" indent="0">
              <a:buNone/>
            </a:pPr>
            <a:endParaRPr lang="en-US"/>
          </a:p>
        </p:txBody>
      </p:sp>
      <p:cxnSp>
        <p:nvCxnSpPr>
          <p:cNvPr id="9" name="Connecteur droit 8">
            <a:extLst>
              <a:ext uri="{FF2B5EF4-FFF2-40B4-BE49-F238E27FC236}">
                <a16:creationId xmlns:a16="http://schemas.microsoft.com/office/drawing/2014/main" id="{DE5F891E-A8A0-45B0-9C37-76138C4319B8}"/>
              </a:ext>
            </a:extLst>
          </p:cNvPr>
          <p:cNvCxnSpPr/>
          <p:nvPr/>
        </p:nvCxnSpPr>
        <p:spPr>
          <a:xfrm>
            <a:off x="4454525" y="749300"/>
            <a:ext cx="0" cy="42291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46481681-EB5F-414C-8170-CDCE3537EFD9}"/>
              </a:ext>
            </a:extLst>
          </p:cNvPr>
          <p:cNvSpPr txBox="1"/>
          <p:nvPr/>
        </p:nvSpPr>
        <p:spPr>
          <a:xfrm>
            <a:off x="152400" y="1508343"/>
            <a:ext cx="4302125" cy="600164"/>
          </a:xfrm>
          <a:prstGeom prst="rect">
            <a:avLst/>
          </a:prstGeom>
          <a:noFill/>
        </p:spPr>
        <p:txBody>
          <a:bodyPr wrap="square">
            <a:spAutoFit/>
          </a:bodyPr>
          <a:lstStyle/>
          <a:p>
            <a:r>
              <a:rPr lang="en-US" sz="1100" b="1" u="sng"/>
              <a:t>Example</a:t>
            </a:r>
            <a:r>
              <a:rPr lang="en-US" sz="1100" b="1"/>
              <a:t>: </a:t>
            </a:r>
            <a:r>
              <a:rPr lang="en-US" sz="1100"/>
              <a:t>classify a record as “</a:t>
            </a:r>
            <a:r>
              <a:rPr lang="en-US" sz="1100" i="1"/>
              <a:t>will accept credit card offer</a:t>
            </a:r>
            <a:r>
              <a:rPr lang="en-US" sz="1100"/>
              <a:t>” or “</a:t>
            </a:r>
            <a:r>
              <a:rPr lang="en-US" sz="1100" i="1"/>
              <a:t>will not accept</a:t>
            </a:r>
            <a:r>
              <a:rPr lang="en-US" sz="1100"/>
              <a:t>”</a:t>
            </a:r>
          </a:p>
          <a:p>
            <a:pPr marL="0" indent="0">
              <a:buNone/>
            </a:pPr>
            <a:endParaRPr lang="nl-BE" sz="1100"/>
          </a:p>
        </p:txBody>
      </p:sp>
      <p:sp>
        <p:nvSpPr>
          <p:cNvPr id="15" name="ZoneTexte 14">
            <a:extLst>
              <a:ext uri="{FF2B5EF4-FFF2-40B4-BE49-F238E27FC236}">
                <a16:creationId xmlns:a16="http://schemas.microsoft.com/office/drawing/2014/main" id="{DDD6F72F-8BE9-48B7-BE4A-F9EFCF1130CC}"/>
              </a:ext>
            </a:extLst>
          </p:cNvPr>
          <p:cNvSpPr txBox="1"/>
          <p:nvPr/>
        </p:nvSpPr>
        <p:spPr>
          <a:xfrm>
            <a:off x="282575" y="4114437"/>
            <a:ext cx="4699000" cy="430887"/>
          </a:xfrm>
          <a:prstGeom prst="rect">
            <a:avLst/>
          </a:prstGeom>
          <a:noFill/>
        </p:spPr>
        <p:txBody>
          <a:bodyPr wrap="square">
            <a:spAutoFit/>
          </a:bodyPr>
          <a:lstStyle/>
          <a:p>
            <a:pPr marL="0" indent="0">
              <a:buNone/>
            </a:pPr>
            <a:r>
              <a:rPr lang="en-US" sz="1100" b="1"/>
              <a:t>IF</a:t>
            </a:r>
            <a:r>
              <a:rPr lang="en-US" sz="1100"/>
              <a:t> (</a:t>
            </a:r>
            <a:r>
              <a:rPr lang="en-US" sz="1100" i="1"/>
              <a:t>Income</a:t>
            </a:r>
            <a:r>
              <a:rPr lang="en-US" sz="1100"/>
              <a:t> &gt; 92.5) </a:t>
            </a:r>
            <a:r>
              <a:rPr lang="en-US" sz="1100" b="1"/>
              <a:t>AND</a:t>
            </a:r>
            <a:r>
              <a:rPr lang="en-US" sz="1100"/>
              <a:t> (</a:t>
            </a:r>
            <a:r>
              <a:rPr lang="en-US" sz="1100" i="1"/>
              <a:t>Education</a:t>
            </a:r>
            <a:r>
              <a:rPr lang="en-US" sz="1100"/>
              <a:t> &lt; 1.5) </a:t>
            </a:r>
            <a:r>
              <a:rPr lang="en-US" sz="1100" b="1"/>
              <a:t>AND</a:t>
            </a:r>
            <a:r>
              <a:rPr lang="en-US" sz="1100"/>
              <a:t> (</a:t>
            </a:r>
            <a:r>
              <a:rPr lang="en-US" sz="1100" i="1"/>
              <a:t>Family</a:t>
            </a:r>
            <a:r>
              <a:rPr lang="en-US" sz="1100"/>
              <a:t> &lt;= 2.5) </a:t>
            </a:r>
          </a:p>
          <a:p>
            <a:pPr marL="0" indent="0">
              <a:buNone/>
            </a:pPr>
            <a:r>
              <a:rPr lang="en-US" sz="1100" b="1"/>
              <a:t>	THEN</a:t>
            </a:r>
            <a:r>
              <a:rPr lang="en-US" sz="1100"/>
              <a:t> Class = </a:t>
            </a:r>
            <a:r>
              <a:rPr lang="en-US" sz="1100" b="1">
                <a:solidFill>
                  <a:srgbClr val="C00000"/>
                </a:solidFill>
                <a:latin typeface="+mn-lt"/>
                <a:ea typeface="+mn-ea"/>
                <a:cs typeface="+mn-cs"/>
              </a:rPr>
              <a:t>0</a:t>
            </a:r>
            <a:r>
              <a:rPr lang="en-US" sz="1100"/>
              <a:t> (</a:t>
            </a:r>
            <a:r>
              <a:rPr lang="en-US" sz="1100" i="1" err="1"/>
              <a:t>nonacceptor</a:t>
            </a:r>
            <a:r>
              <a:rPr lang="en-US" sz="1100"/>
              <a:t>)</a:t>
            </a:r>
          </a:p>
        </p:txBody>
      </p:sp>
      <p:sp>
        <p:nvSpPr>
          <p:cNvPr id="19" name="ZoneTexte 18">
            <a:extLst>
              <a:ext uri="{FF2B5EF4-FFF2-40B4-BE49-F238E27FC236}">
                <a16:creationId xmlns:a16="http://schemas.microsoft.com/office/drawing/2014/main" id="{7E9426C2-5EB7-4DA7-A556-E3451283280E}"/>
              </a:ext>
            </a:extLst>
          </p:cNvPr>
          <p:cNvSpPr txBox="1"/>
          <p:nvPr/>
        </p:nvSpPr>
        <p:spPr>
          <a:xfrm>
            <a:off x="4813300" y="350768"/>
            <a:ext cx="4572000" cy="307777"/>
          </a:xfrm>
          <a:prstGeom prst="rect">
            <a:avLst/>
          </a:prstGeom>
          <a:noFill/>
        </p:spPr>
        <p:txBody>
          <a:bodyPr wrap="square">
            <a:spAutoFit/>
          </a:bodyPr>
          <a:lstStyle/>
          <a:p>
            <a:pPr marL="0" indent="0">
              <a:buNone/>
            </a:pPr>
            <a:r>
              <a:rPr lang="en-US"/>
              <a:t>Rules are represented by tree diagrams:</a:t>
            </a:r>
          </a:p>
        </p:txBody>
      </p:sp>
      <p:pic>
        <p:nvPicPr>
          <p:cNvPr id="33" name="Picture 2">
            <a:extLst>
              <a:ext uri="{FF2B5EF4-FFF2-40B4-BE49-F238E27FC236}">
                <a16:creationId xmlns:a16="http://schemas.microsoft.com/office/drawing/2014/main" id="{56574493-0BD1-494C-84C6-0FBF7D77F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549" y="872478"/>
            <a:ext cx="3426363" cy="3045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Oval 3">
            <a:extLst>
              <a:ext uri="{FF2B5EF4-FFF2-40B4-BE49-F238E27FC236}">
                <a16:creationId xmlns:a16="http://schemas.microsoft.com/office/drawing/2014/main" id="{3AF34485-30CD-4A01-AAEB-FABCB7869FF7}"/>
              </a:ext>
            </a:extLst>
          </p:cNvPr>
          <p:cNvSpPr/>
          <p:nvPr/>
        </p:nvSpPr>
        <p:spPr>
          <a:xfrm>
            <a:off x="6080125" y="852154"/>
            <a:ext cx="657225" cy="58428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5">
            <a:extLst>
              <a:ext uri="{FF2B5EF4-FFF2-40B4-BE49-F238E27FC236}">
                <a16:creationId xmlns:a16="http://schemas.microsoft.com/office/drawing/2014/main" id="{E728CFE1-9FAB-4AC8-B5FC-9BE4C8941304}"/>
              </a:ext>
            </a:extLst>
          </p:cNvPr>
          <p:cNvCxnSpPr/>
          <p:nvPr/>
        </p:nvCxnSpPr>
        <p:spPr>
          <a:xfrm flipV="1">
            <a:off x="6737350" y="991898"/>
            <a:ext cx="533400" cy="1524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C1CC51C4-C5DE-47CC-8A29-DE51107DB9C7}"/>
              </a:ext>
            </a:extLst>
          </p:cNvPr>
          <p:cNvSpPr txBox="1"/>
          <p:nvPr/>
        </p:nvSpPr>
        <p:spPr>
          <a:xfrm>
            <a:off x="7226345" y="850931"/>
            <a:ext cx="835485" cy="261610"/>
          </a:xfrm>
          <a:prstGeom prst="rect">
            <a:avLst/>
          </a:prstGeom>
          <a:noFill/>
        </p:spPr>
        <p:txBody>
          <a:bodyPr wrap="none" rtlCol="0">
            <a:spAutoFit/>
          </a:bodyPr>
          <a:lstStyle/>
          <a:p>
            <a:r>
              <a:rPr lang="nl-BE" sz="1050"/>
              <a:t>Root node</a:t>
            </a:r>
            <a:endParaRPr lang="en-US" sz="1050"/>
          </a:p>
        </p:txBody>
      </p:sp>
      <p:pic>
        <p:nvPicPr>
          <p:cNvPr id="37" name="Picture 3">
            <a:extLst>
              <a:ext uri="{FF2B5EF4-FFF2-40B4-BE49-F238E27FC236}">
                <a16:creationId xmlns:a16="http://schemas.microsoft.com/office/drawing/2014/main" id="{1908BA47-E4A0-4D3F-B3BC-02F452272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4226" y="3949427"/>
            <a:ext cx="1770333" cy="1789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8" name="Straight Arrow Connector 17">
            <a:extLst>
              <a:ext uri="{FF2B5EF4-FFF2-40B4-BE49-F238E27FC236}">
                <a16:creationId xmlns:a16="http://schemas.microsoft.com/office/drawing/2014/main" id="{090322BF-6A1E-4534-A3A9-D56AEBE9B3A3}"/>
              </a:ext>
            </a:extLst>
          </p:cNvPr>
          <p:cNvCxnSpPr>
            <a:cxnSpLocks/>
          </p:cNvCxnSpPr>
          <p:nvPr/>
        </p:nvCxnSpPr>
        <p:spPr>
          <a:xfrm flipH="1">
            <a:off x="4981575" y="3254938"/>
            <a:ext cx="492125" cy="66266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9" name="Oval 19">
            <a:extLst>
              <a:ext uri="{FF2B5EF4-FFF2-40B4-BE49-F238E27FC236}">
                <a16:creationId xmlns:a16="http://schemas.microsoft.com/office/drawing/2014/main" id="{4FEF0E7E-921F-4981-ACF0-EC615EAE6481}"/>
              </a:ext>
            </a:extLst>
          </p:cNvPr>
          <p:cNvSpPr/>
          <p:nvPr/>
        </p:nvSpPr>
        <p:spPr>
          <a:xfrm>
            <a:off x="5372575" y="2816787"/>
            <a:ext cx="707550" cy="482601"/>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8">
            <a:extLst>
              <a:ext uri="{FF2B5EF4-FFF2-40B4-BE49-F238E27FC236}">
                <a16:creationId xmlns:a16="http://schemas.microsoft.com/office/drawing/2014/main" id="{D2F58484-42C6-4236-8C75-E65226432058}"/>
              </a:ext>
            </a:extLst>
          </p:cNvPr>
          <p:cNvSpPr/>
          <p:nvPr/>
        </p:nvSpPr>
        <p:spPr>
          <a:xfrm>
            <a:off x="7800975" y="2151238"/>
            <a:ext cx="736600" cy="56712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9">
            <a:extLst>
              <a:ext uri="{FF2B5EF4-FFF2-40B4-BE49-F238E27FC236}">
                <a16:creationId xmlns:a16="http://schemas.microsoft.com/office/drawing/2014/main" id="{30A0E9DD-F2E0-4BE7-A35B-CE0C63E5C6FE}"/>
              </a:ext>
            </a:extLst>
          </p:cNvPr>
          <p:cNvCxnSpPr>
            <a:cxnSpLocks/>
          </p:cNvCxnSpPr>
          <p:nvPr/>
        </p:nvCxnSpPr>
        <p:spPr>
          <a:xfrm flipV="1">
            <a:off x="8270875" y="1880541"/>
            <a:ext cx="234950" cy="28657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4" name="TextBox 10">
            <a:extLst>
              <a:ext uri="{FF2B5EF4-FFF2-40B4-BE49-F238E27FC236}">
                <a16:creationId xmlns:a16="http://schemas.microsoft.com/office/drawing/2014/main" id="{BE98241E-FBEB-499E-BDA0-6E0DD88A211A}"/>
              </a:ext>
            </a:extLst>
          </p:cNvPr>
          <p:cNvSpPr txBox="1"/>
          <p:nvPr/>
        </p:nvSpPr>
        <p:spPr>
          <a:xfrm>
            <a:off x="8330957" y="1675695"/>
            <a:ext cx="813043" cy="261610"/>
          </a:xfrm>
          <a:prstGeom prst="rect">
            <a:avLst/>
          </a:prstGeom>
          <a:noFill/>
        </p:spPr>
        <p:txBody>
          <a:bodyPr wrap="none" rtlCol="0">
            <a:spAutoFit/>
          </a:bodyPr>
          <a:lstStyle/>
          <a:p>
            <a:r>
              <a:rPr lang="nl-BE" sz="1050"/>
              <a:t>Split node</a:t>
            </a:r>
            <a:endParaRPr lang="en-US" sz="1050"/>
          </a:p>
        </p:txBody>
      </p:sp>
      <p:sp>
        <p:nvSpPr>
          <p:cNvPr id="46" name="Oval 11">
            <a:extLst>
              <a:ext uri="{FF2B5EF4-FFF2-40B4-BE49-F238E27FC236}">
                <a16:creationId xmlns:a16="http://schemas.microsoft.com/office/drawing/2014/main" id="{6DCBAC83-B896-46D4-8135-3B737ADB6877}"/>
              </a:ext>
            </a:extLst>
          </p:cNvPr>
          <p:cNvSpPr/>
          <p:nvPr/>
        </p:nvSpPr>
        <p:spPr>
          <a:xfrm>
            <a:off x="7119460" y="3419914"/>
            <a:ext cx="699512" cy="56712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12">
            <a:extLst>
              <a:ext uri="{FF2B5EF4-FFF2-40B4-BE49-F238E27FC236}">
                <a16:creationId xmlns:a16="http://schemas.microsoft.com/office/drawing/2014/main" id="{F08C48F9-2DE4-48BA-A04A-CC46A2FADFEF}"/>
              </a:ext>
            </a:extLst>
          </p:cNvPr>
          <p:cNvCxnSpPr>
            <a:cxnSpLocks/>
          </p:cNvCxnSpPr>
          <p:nvPr/>
        </p:nvCxnSpPr>
        <p:spPr>
          <a:xfrm flipV="1">
            <a:off x="7226345" y="3241134"/>
            <a:ext cx="0" cy="25498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8" name="TextBox 13">
            <a:extLst>
              <a:ext uri="{FF2B5EF4-FFF2-40B4-BE49-F238E27FC236}">
                <a16:creationId xmlns:a16="http://schemas.microsoft.com/office/drawing/2014/main" id="{30826596-F703-48BF-AEC0-80901CD747B0}"/>
              </a:ext>
            </a:extLst>
          </p:cNvPr>
          <p:cNvSpPr txBox="1"/>
          <p:nvPr/>
        </p:nvSpPr>
        <p:spPr>
          <a:xfrm>
            <a:off x="6700360" y="3039809"/>
            <a:ext cx="811441" cy="261610"/>
          </a:xfrm>
          <a:prstGeom prst="rect">
            <a:avLst/>
          </a:prstGeom>
          <a:noFill/>
        </p:spPr>
        <p:txBody>
          <a:bodyPr wrap="none" rtlCol="0">
            <a:spAutoFit/>
          </a:bodyPr>
          <a:lstStyle/>
          <a:p>
            <a:r>
              <a:rPr lang="en-US" sz="1050"/>
              <a:t>Leaf node</a:t>
            </a:r>
          </a:p>
        </p:txBody>
      </p:sp>
      <p:sp>
        <p:nvSpPr>
          <p:cNvPr id="51" name="ZoneTexte 50">
            <a:extLst>
              <a:ext uri="{FF2B5EF4-FFF2-40B4-BE49-F238E27FC236}">
                <a16:creationId xmlns:a16="http://schemas.microsoft.com/office/drawing/2014/main" id="{47562D15-9338-4D7B-93C5-ADF840693866}"/>
              </a:ext>
            </a:extLst>
          </p:cNvPr>
          <p:cNvSpPr txBox="1"/>
          <p:nvPr/>
        </p:nvSpPr>
        <p:spPr>
          <a:xfrm>
            <a:off x="4594226" y="4412823"/>
            <a:ext cx="4692650" cy="276999"/>
          </a:xfrm>
          <a:prstGeom prst="rect">
            <a:avLst/>
          </a:prstGeom>
          <a:noFill/>
        </p:spPr>
        <p:txBody>
          <a:bodyPr wrap="square">
            <a:spAutoFit/>
          </a:bodyPr>
          <a:lstStyle/>
          <a:p>
            <a:r>
              <a:rPr lang="en-BE" sz="1200">
                <a:latin typeface="+mn-lt"/>
                <a:ea typeface="+mn-ea"/>
              </a:rPr>
              <a:t>Question for you: </a:t>
            </a:r>
            <a:r>
              <a:rPr lang="en-US" sz="1200">
                <a:latin typeface="+mn-lt"/>
                <a:ea typeface="+mn-ea"/>
              </a:rPr>
              <a:t>How many rules are in this tree?</a:t>
            </a:r>
          </a:p>
        </p:txBody>
      </p:sp>
    </p:spTree>
    <p:extLst>
      <p:ext uri="{BB962C8B-B14F-4D97-AF65-F5344CB8AC3E}">
        <p14:creationId xmlns:p14="http://schemas.microsoft.com/office/powerpoint/2010/main" val="1279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animBg="1"/>
      <p:bldP spid="36" grpId="0"/>
      <p:bldP spid="39" grpId="0" animBg="1"/>
      <p:bldP spid="42" grpId="0" animBg="1"/>
      <p:bldP spid="44" grpId="0"/>
      <p:bldP spid="46" grpId="0" animBg="1"/>
      <p:bldP spid="48" grpId="0"/>
      <p:bldP spid="5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A92E863-D817-4CCC-9240-7958E9F4BA64}"/>
              </a:ext>
            </a:extLst>
          </p:cNvPr>
          <p:cNvSpPr>
            <a:spLocks noGrp="1"/>
          </p:cNvSpPr>
          <p:nvPr>
            <p:ph type="title"/>
          </p:nvPr>
        </p:nvSpPr>
        <p:spPr/>
        <p:txBody>
          <a:bodyPr/>
          <a:lstStyle/>
          <a:p>
            <a:r>
              <a:rPr lang="en-US"/>
              <a:t>Recursive partitioning </a:t>
            </a:r>
            <a:endParaRPr lang="en-BE"/>
          </a:p>
        </p:txBody>
      </p:sp>
      <p:sp>
        <p:nvSpPr>
          <p:cNvPr id="4" name="Espace réservé du numéro de diapositive 3">
            <a:extLst>
              <a:ext uri="{FF2B5EF4-FFF2-40B4-BE49-F238E27FC236}">
                <a16:creationId xmlns:a16="http://schemas.microsoft.com/office/drawing/2014/main" id="{0BAAF6F9-763B-456A-A231-68F911862A71}"/>
              </a:ext>
            </a:extLst>
          </p:cNvPr>
          <p:cNvSpPr>
            <a:spLocks noGrp="1"/>
          </p:cNvSpPr>
          <p:nvPr>
            <p:ph type="sldNum" sz="quarter" idx="4"/>
          </p:nvPr>
        </p:nvSpPr>
        <p:spPr/>
        <p:txBody>
          <a:bodyPr/>
          <a:lstStyle/>
          <a:p>
            <a:fld id="{77847A81-ABB9-4CFC-9E84-4F56AAEE785C}" type="slidenum">
              <a:rPr lang="en-US" dirty="0" smtClean="0"/>
              <a:t>67</a:t>
            </a:fld>
            <a:endParaRPr lang="en-US"/>
          </a:p>
        </p:txBody>
      </p:sp>
      <p:pic>
        <p:nvPicPr>
          <p:cNvPr id="5" name="Picture 2">
            <a:extLst>
              <a:ext uri="{FF2B5EF4-FFF2-40B4-BE49-F238E27FC236}">
                <a16:creationId xmlns:a16="http://schemas.microsoft.com/office/drawing/2014/main" id="{6CA4CE05-85A7-4BB6-919B-540C744A1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627534"/>
            <a:ext cx="3528392" cy="3335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a:extLst>
              <a:ext uri="{FF2B5EF4-FFF2-40B4-BE49-F238E27FC236}">
                <a16:creationId xmlns:a16="http://schemas.microsoft.com/office/drawing/2014/main" id="{36EB27E1-9AA3-4AFF-9152-9B3A2B0567BF}"/>
              </a:ext>
            </a:extLst>
          </p:cNvPr>
          <p:cNvCxnSpPr/>
          <p:nvPr/>
        </p:nvCxnSpPr>
        <p:spPr>
          <a:xfrm>
            <a:off x="2224028" y="734566"/>
            <a:ext cx="0" cy="31083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4847E5-8B28-4FB2-8D44-893B76D1CC11}"/>
              </a:ext>
            </a:extLst>
          </p:cNvPr>
          <p:cNvCxnSpPr/>
          <p:nvPr/>
        </p:nvCxnSpPr>
        <p:spPr>
          <a:xfrm flipH="1">
            <a:off x="2243701" y="3045505"/>
            <a:ext cx="16566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DA074-413E-4DCF-BD76-9A8D211E5BBC}"/>
              </a:ext>
            </a:extLst>
          </p:cNvPr>
          <p:cNvCxnSpPr/>
          <p:nvPr/>
        </p:nvCxnSpPr>
        <p:spPr>
          <a:xfrm>
            <a:off x="2225442" y="2563366"/>
            <a:ext cx="0" cy="125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BC1BBF-14FF-49F1-84BB-71596ED8A43E}"/>
              </a:ext>
            </a:extLst>
          </p:cNvPr>
          <p:cNvCxnSpPr/>
          <p:nvPr/>
        </p:nvCxnSpPr>
        <p:spPr>
          <a:xfrm flipH="1">
            <a:off x="1778814" y="3062710"/>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D68E7DC-4C07-4698-98E1-AA83647C6200}"/>
              </a:ext>
            </a:extLst>
          </p:cNvPr>
          <p:cNvSpPr txBox="1"/>
          <p:nvPr/>
        </p:nvSpPr>
        <p:spPr>
          <a:xfrm>
            <a:off x="2174875" y="2520783"/>
            <a:ext cx="338554" cy="369332"/>
          </a:xfrm>
          <a:prstGeom prst="rect">
            <a:avLst/>
          </a:prstGeom>
          <a:noFill/>
        </p:spPr>
        <p:txBody>
          <a:bodyPr wrap="none" rtlCol="0">
            <a:spAutoFit/>
          </a:bodyPr>
          <a:lstStyle/>
          <a:p>
            <a:r>
              <a:rPr lang="en-US" b="1"/>
              <a:t>a</a:t>
            </a:r>
          </a:p>
        </p:txBody>
      </p:sp>
      <p:cxnSp>
        <p:nvCxnSpPr>
          <p:cNvPr id="11" name="Straight Connector 10">
            <a:extLst>
              <a:ext uri="{FF2B5EF4-FFF2-40B4-BE49-F238E27FC236}">
                <a16:creationId xmlns:a16="http://schemas.microsoft.com/office/drawing/2014/main" id="{991A55AB-D543-4721-A95F-F1BE5B96BB85}"/>
              </a:ext>
            </a:extLst>
          </p:cNvPr>
          <p:cNvCxnSpPr/>
          <p:nvPr/>
        </p:nvCxnSpPr>
        <p:spPr>
          <a:xfrm>
            <a:off x="2833563" y="3053012"/>
            <a:ext cx="0" cy="7461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749995-4A4F-4391-8F1A-A3605F75BFDF}"/>
              </a:ext>
            </a:extLst>
          </p:cNvPr>
          <p:cNvCxnSpPr/>
          <p:nvPr/>
        </p:nvCxnSpPr>
        <p:spPr>
          <a:xfrm flipH="1">
            <a:off x="2224028" y="2295250"/>
            <a:ext cx="16566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B77675-BEF6-40F4-9F15-F17528A492DE}"/>
              </a:ext>
            </a:extLst>
          </p:cNvPr>
          <p:cNvCxnSpPr/>
          <p:nvPr/>
        </p:nvCxnSpPr>
        <p:spPr>
          <a:xfrm flipH="1">
            <a:off x="1764975" y="2295250"/>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5C5473-2020-4102-85A4-79298D978B1A}"/>
              </a:ext>
            </a:extLst>
          </p:cNvPr>
          <p:cNvCxnSpPr/>
          <p:nvPr/>
        </p:nvCxnSpPr>
        <p:spPr>
          <a:xfrm>
            <a:off x="2844740" y="2563365"/>
            <a:ext cx="0" cy="125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451B5E-D8D6-4D2B-81B9-D7FBCE62EB91}"/>
              </a:ext>
            </a:extLst>
          </p:cNvPr>
          <p:cNvSpPr txBox="1"/>
          <p:nvPr/>
        </p:nvSpPr>
        <p:spPr>
          <a:xfrm>
            <a:off x="2784475" y="2333781"/>
            <a:ext cx="320922" cy="369332"/>
          </a:xfrm>
          <a:prstGeom prst="rect">
            <a:avLst/>
          </a:prstGeom>
          <a:noFill/>
        </p:spPr>
        <p:txBody>
          <a:bodyPr wrap="none" rtlCol="0">
            <a:spAutoFit/>
          </a:bodyPr>
          <a:lstStyle/>
          <a:p>
            <a:r>
              <a:rPr lang="nl-BE" b="1"/>
              <a:t>c</a:t>
            </a:r>
            <a:endParaRPr lang="en-US" b="1"/>
          </a:p>
        </p:txBody>
      </p:sp>
      <p:sp>
        <p:nvSpPr>
          <p:cNvPr id="16" name="TextBox 15">
            <a:extLst>
              <a:ext uri="{FF2B5EF4-FFF2-40B4-BE49-F238E27FC236}">
                <a16:creationId xmlns:a16="http://schemas.microsoft.com/office/drawing/2014/main" id="{15AFFBEF-D99E-43FE-818A-EFCCC77EF30C}"/>
              </a:ext>
            </a:extLst>
          </p:cNvPr>
          <p:cNvSpPr txBox="1"/>
          <p:nvPr/>
        </p:nvSpPr>
        <p:spPr>
          <a:xfrm>
            <a:off x="1542278" y="2771769"/>
            <a:ext cx="346570" cy="369332"/>
          </a:xfrm>
          <a:prstGeom prst="rect">
            <a:avLst/>
          </a:prstGeom>
          <a:noFill/>
        </p:spPr>
        <p:txBody>
          <a:bodyPr wrap="none" rtlCol="0">
            <a:spAutoFit/>
          </a:bodyPr>
          <a:lstStyle/>
          <a:p>
            <a:r>
              <a:rPr lang="nl-BE" b="1"/>
              <a:t>b</a:t>
            </a:r>
            <a:endParaRPr lang="en-US" b="1"/>
          </a:p>
        </p:txBody>
      </p:sp>
      <p:sp>
        <p:nvSpPr>
          <p:cNvPr id="17" name="TextBox 16">
            <a:extLst>
              <a:ext uri="{FF2B5EF4-FFF2-40B4-BE49-F238E27FC236}">
                <a16:creationId xmlns:a16="http://schemas.microsoft.com/office/drawing/2014/main" id="{9584723C-842C-4264-8462-F2821793B059}"/>
              </a:ext>
            </a:extLst>
          </p:cNvPr>
          <p:cNvSpPr txBox="1"/>
          <p:nvPr/>
        </p:nvSpPr>
        <p:spPr>
          <a:xfrm>
            <a:off x="1547165" y="1981075"/>
            <a:ext cx="346570" cy="369332"/>
          </a:xfrm>
          <a:prstGeom prst="rect">
            <a:avLst/>
          </a:prstGeom>
          <a:noFill/>
        </p:spPr>
        <p:txBody>
          <a:bodyPr wrap="none" rtlCol="0">
            <a:spAutoFit/>
          </a:bodyPr>
          <a:lstStyle/>
          <a:p>
            <a:r>
              <a:rPr lang="nl-BE" b="1"/>
              <a:t>d</a:t>
            </a:r>
            <a:endParaRPr lang="en-US" b="1"/>
          </a:p>
        </p:txBody>
      </p:sp>
      <p:sp>
        <p:nvSpPr>
          <p:cNvPr id="18" name="Oval 17">
            <a:extLst>
              <a:ext uri="{FF2B5EF4-FFF2-40B4-BE49-F238E27FC236}">
                <a16:creationId xmlns:a16="http://schemas.microsoft.com/office/drawing/2014/main" id="{74DFB8EE-D3AD-4E23-987E-A25E00B13314}"/>
              </a:ext>
            </a:extLst>
          </p:cNvPr>
          <p:cNvSpPr/>
          <p:nvPr/>
        </p:nvSpPr>
        <p:spPr>
          <a:xfrm>
            <a:off x="5451475" y="734566"/>
            <a:ext cx="592858" cy="3699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a:solidFill>
                  <a:schemeClr val="tx1"/>
                </a:solidFill>
              </a:rPr>
              <a:t>X1</a:t>
            </a:r>
            <a:endParaRPr lang="en-US" sz="800" b="1">
              <a:solidFill>
                <a:schemeClr val="tx1"/>
              </a:solidFill>
            </a:endParaRPr>
          </a:p>
        </p:txBody>
      </p:sp>
      <p:cxnSp>
        <p:nvCxnSpPr>
          <p:cNvPr id="19" name="Straight Connector 18">
            <a:extLst>
              <a:ext uri="{FF2B5EF4-FFF2-40B4-BE49-F238E27FC236}">
                <a16:creationId xmlns:a16="http://schemas.microsoft.com/office/drawing/2014/main" id="{1496E347-24D9-4FE8-857B-807EA345884C}"/>
              </a:ext>
            </a:extLst>
          </p:cNvPr>
          <p:cNvCxnSpPr/>
          <p:nvPr/>
        </p:nvCxnSpPr>
        <p:spPr>
          <a:xfrm flipH="1">
            <a:off x="4910243" y="1053940"/>
            <a:ext cx="609600" cy="48877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3916910-8B73-48BC-8AD1-B61E754EE8F6}"/>
              </a:ext>
            </a:extLst>
          </p:cNvPr>
          <p:cNvSpPr/>
          <p:nvPr/>
        </p:nvSpPr>
        <p:spPr>
          <a:xfrm>
            <a:off x="4844360" y="1141335"/>
            <a:ext cx="530915" cy="230832"/>
          </a:xfrm>
          <a:prstGeom prst="rect">
            <a:avLst/>
          </a:prstGeom>
        </p:spPr>
        <p:txBody>
          <a:bodyPr wrap="none">
            <a:spAutoFit/>
          </a:bodyPr>
          <a:lstStyle/>
          <a:p>
            <a:r>
              <a:rPr lang="nl-BE" sz="900" b="1"/>
              <a:t>X1&lt;a</a:t>
            </a:r>
            <a:endParaRPr lang="en-US" sz="900"/>
          </a:p>
        </p:txBody>
      </p:sp>
      <p:cxnSp>
        <p:nvCxnSpPr>
          <p:cNvPr id="21" name="Straight Connector 20">
            <a:extLst>
              <a:ext uri="{FF2B5EF4-FFF2-40B4-BE49-F238E27FC236}">
                <a16:creationId xmlns:a16="http://schemas.microsoft.com/office/drawing/2014/main" id="{280236C7-AC9E-4316-87F9-E2EAEE1F61C0}"/>
              </a:ext>
            </a:extLst>
          </p:cNvPr>
          <p:cNvCxnSpPr/>
          <p:nvPr/>
        </p:nvCxnSpPr>
        <p:spPr>
          <a:xfrm>
            <a:off x="5977043" y="1053940"/>
            <a:ext cx="465032" cy="49626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748A758-E23D-4491-9677-727AB8532AF3}"/>
              </a:ext>
            </a:extLst>
          </p:cNvPr>
          <p:cNvSpPr/>
          <p:nvPr/>
        </p:nvSpPr>
        <p:spPr>
          <a:xfrm>
            <a:off x="6061075" y="1141402"/>
            <a:ext cx="530915" cy="230832"/>
          </a:xfrm>
          <a:prstGeom prst="rect">
            <a:avLst/>
          </a:prstGeom>
        </p:spPr>
        <p:txBody>
          <a:bodyPr wrap="none">
            <a:spAutoFit/>
          </a:bodyPr>
          <a:lstStyle/>
          <a:p>
            <a:r>
              <a:rPr lang="nl-BE" sz="900" b="1"/>
              <a:t>X1≥a</a:t>
            </a:r>
            <a:endParaRPr lang="en-US" sz="900"/>
          </a:p>
        </p:txBody>
      </p:sp>
      <p:sp>
        <p:nvSpPr>
          <p:cNvPr id="23" name="Oval 22">
            <a:extLst>
              <a:ext uri="{FF2B5EF4-FFF2-40B4-BE49-F238E27FC236}">
                <a16:creationId xmlns:a16="http://schemas.microsoft.com/office/drawing/2014/main" id="{6B8F1F8A-769B-4518-B0B9-5DB395DE1A80}"/>
              </a:ext>
            </a:extLst>
          </p:cNvPr>
          <p:cNvSpPr/>
          <p:nvPr/>
        </p:nvSpPr>
        <p:spPr>
          <a:xfrm>
            <a:off x="6154017" y="1558037"/>
            <a:ext cx="592858" cy="3699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a:solidFill>
                  <a:schemeClr val="tx1"/>
                </a:solidFill>
              </a:rPr>
              <a:t>X2</a:t>
            </a:r>
            <a:endParaRPr lang="en-US" sz="800" b="1">
              <a:solidFill>
                <a:schemeClr val="tx1"/>
              </a:solidFill>
            </a:endParaRPr>
          </a:p>
        </p:txBody>
      </p:sp>
      <p:sp>
        <p:nvSpPr>
          <p:cNvPr id="24" name="Oval 23">
            <a:extLst>
              <a:ext uri="{FF2B5EF4-FFF2-40B4-BE49-F238E27FC236}">
                <a16:creationId xmlns:a16="http://schemas.microsoft.com/office/drawing/2014/main" id="{3BC29318-71C8-48D4-9848-FF651A8C0ABD}"/>
              </a:ext>
            </a:extLst>
          </p:cNvPr>
          <p:cNvSpPr/>
          <p:nvPr/>
        </p:nvSpPr>
        <p:spPr>
          <a:xfrm>
            <a:off x="4590850" y="1558037"/>
            <a:ext cx="592858" cy="3699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a:solidFill>
                  <a:schemeClr val="tx2"/>
                </a:solidFill>
              </a:rPr>
              <a:t>B</a:t>
            </a:r>
            <a:endParaRPr lang="en-US" sz="800" b="1">
              <a:solidFill>
                <a:schemeClr val="tx2"/>
              </a:solidFill>
            </a:endParaRPr>
          </a:p>
        </p:txBody>
      </p:sp>
      <p:cxnSp>
        <p:nvCxnSpPr>
          <p:cNvPr id="25" name="Straight Connector 24">
            <a:extLst>
              <a:ext uri="{FF2B5EF4-FFF2-40B4-BE49-F238E27FC236}">
                <a16:creationId xmlns:a16="http://schemas.microsoft.com/office/drawing/2014/main" id="{FB0A0A4A-2757-4FA4-9E37-E7B1A4F565CB}"/>
              </a:ext>
            </a:extLst>
          </p:cNvPr>
          <p:cNvCxnSpPr/>
          <p:nvPr/>
        </p:nvCxnSpPr>
        <p:spPr>
          <a:xfrm flipH="1">
            <a:off x="5599959" y="1873993"/>
            <a:ext cx="609600" cy="48877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AB6900-B94A-46C3-9487-244ADC3ED5D9}"/>
              </a:ext>
            </a:extLst>
          </p:cNvPr>
          <p:cNvCxnSpPr/>
          <p:nvPr/>
        </p:nvCxnSpPr>
        <p:spPr>
          <a:xfrm>
            <a:off x="6677086" y="1854142"/>
            <a:ext cx="465032" cy="49626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5A06E6-FF58-42ED-A9ED-7C52CB3A77F2}"/>
              </a:ext>
            </a:extLst>
          </p:cNvPr>
          <p:cNvCxnSpPr/>
          <p:nvPr/>
        </p:nvCxnSpPr>
        <p:spPr>
          <a:xfrm>
            <a:off x="6442075" y="1917608"/>
            <a:ext cx="0" cy="4451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C4FB645-A099-4C69-BDA8-FBDF6A8F5CF9}"/>
              </a:ext>
            </a:extLst>
          </p:cNvPr>
          <p:cNvSpPr/>
          <p:nvPr/>
        </p:nvSpPr>
        <p:spPr>
          <a:xfrm>
            <a:off x="5509159" y="1948297"/>
            <a:ext cx="534121" cy="230832"/>
          </a:xfrm>
          <a:prstGeom prst="rect">
            <a:avLst/>
          </a:prstGeom>
        </p:spPr>
        <p:txBody>
          <a:bodyPr wrap="none">
            <a:spAutoFit/>
          </a:bodyPr>
          <a:lstStyle/>
          <a:p>
            <a:r>
              <a:rPr lang="nl-BE" sz="900" b="1"/>
              <a:t>X2&lt;b</a:t>
            </a:r>
            <a:endParaRPr lang="en-US" sz="900"/>
          </a:p>
        </p:txBody>
      </p:sp>
      <p:sp>
        <p:nvSpPr>
          <p:cNvPr id="29" name="Rectangle 28">
            <a:extLst>
              <a:ext uri="{FF2B5EF4-FFF2-40B4-BE49-F238E27FC236}">
                <a16:creationId xmlns:a16="http://schemas.microsoft.com/office/drawing/2014/main" id="{79DA3741-31E6-43FE-BB71-FDAD4E47B126}"/>
              </a:ext>
            </a:extLst>
          </p:cNvPr>
          <p:cNvSpPr/>
          <p:nvPr/>
        </p:nvSpPr>
        <p:spPr>
          <a:xfrm>
            <a:off x="6755430" y="1832881"/>
            <a:ext cx="534121" cy="230832"/>
          </a:xfrm>
          <a:prstGeom prst="rect">
            <a:avLst/>
          </a:prstGeom>
        </p:spPr>
        <p:txBody>
          <a:bodyPr wrap="none">
            <a:spAutoFit/>
          </a:bodyPr>
          <a:lstStyle/>
          <a:p>
            <a:r>
              <a:rPr lang="nl-BE" sz="900" b="1"/>
              <a:t>X2≥d</a:t>
            </a:r>
            <a:endParaRPr lang="en-US" sz="900"/>
          </a:p>
        </p:txBody>
      </p:sp>
      <p:sp>
        <p:nvSpPr>
          <p:cNvPr id="30" name="Rectangle 29">
            <a:extLst>
              <a:ext uri="{FF2B5EF4-FFF2-40B4-BE49-F238E27FC236}">
                <a16:creationId xmlns:a16="http://schemas.microsoft.com/office/drawing/2014/main" id="{05948AC7-5399-4863-84DD-334D55A61398}"/>
              </a:ext>
            </a:extLst>
          </p:cNvPr>
          <p:cNvSpPr/>
          <p:nvPr/>
        </p:nvSpPr>
        <p:spPr>
          <a:xfrm>
            <a:off x="6000287" y="2055127"/>
            <a:ext cx="883575" cy="230832"/>
          </a:xfrm>
          <a:prstGeom prst="rect">
            <a:avLst/>
          </a:prstGeom>
        </p:spPr>
        <p:txBody>
          <a:bodyPr wrap="none">
            <a:spAutoFit/>
          </a:bodyPr>
          <a:lstStyle/>
          <a:p>
            <a:r>
              <a:rPr lang="nl-BE" sz="900" b="1"/>
              <a:t>X2 </a:t>
            </a:r>
            <a:r>
              <a:rPr lang="nl-BE" sz="900" b="1" i="1"/>
              <a:t>in</a:t>
            </a:r>
            <a:r>
              <a:rPr lang="nl-BE" sz="900" b="1"/>
              <a:t> [</a:t>
            </a:r>
            <a:r>
              <a:rPr lang="nl-BE" sz="900" b="1" err="1"/>
              <a:t>b,d</a:t>
            </a:r>
            <a:r>
              <a:rPr lang="nl-BE" sz="900" b="1"/>
              <a:t>[</a:t>
            </a:r>
            <a:endParaRPr lang="en-US" sz="900"/>
          </a:p>
        </p:txBody>
      </p:sp>
      <p:sp>
        <p:nvSpPr>
          <p:cNvPr id="31" name="Oval 30">
            <a:extLst>
              <a:ext uri="{FF2B5EF4-FFF2-40B4-BE49-F238E27FC236}">
                <a16:creationId xmlns:a16="http://schemas.microsoft.com/office/drawing/2014/main" id="{1F8B5228-AF5C-43F2-B1D1-C092C4B8834A}"/>
              </a:ext>
            </a:extLst>
          </p:cNvPr>
          <p:cNvSpPr/>
          <p:nvPr/>
        </p:nvSpPr>
        <p:spPr>
          <a:xfrm>
            <a:off x="6145645" y="2350407"/>
            <a:ext cx="592858" cy="3699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a:solidFill>
                  <a:schemeClr val="tx2"/>
                </a:solidFill>
              </a:rPr>
              <a:t>B</a:t>
            </a:r>
            <a:endParaRPr lang="en-US" sz="800" b="1">
              <a:solidFill>
                <a:schemeClr val="tx2"/>
              </a:solidFill>
            </a:endParaRPr>
          </a:p>
        </p:txBody>
      </p:sp>
      <p:sp>
        <p:nvSpPr>
          <p:cNvPr id="32" name="Oval 31">
            <a:extLst>
              <a:ext uri="{FF2B5EF4-FFF2-40B4-BE49-F238E27FC236}">
                <a16:creationId xmlns:a16="http://schemas.microsoft.com/office/drawing/2014/main" id="{BFB905ED-6DDB-412C-903B-D670D1D665B6}"/>
              </a:ext>
            </a:extLst>
          </p:cNvPr>
          <p:cNvSpPr/>
          <p:nvPr/>
        </p:nvSpPr>
        <p:spPr>
          <a:xfrm>
            <a:off x="6893122" y="2350407"/>
            <a:ext cx="592858" cy="3699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a:solidFill>
                  <a:srgbClr val="FF0000"/>
                </a:solidFill>
              </a:rPr>
              <a:t>A</a:t>
            </a:r>
            <a:endParaRPr lang="en-US" sz="800" b="1">
              <a:solidFill>
                <a:srgbClr val="FF0000"/>
              </a:solidFill>
            </a:endParaRPr>
          </a:p>
        </p:txBody>
      </p:sp>
      <p:sp>
        <p:nvSpPr>
          <p:cNvPr id="33" name="Oval 32">
            <a:extLst>
              <a:ext uri="{FF2B5EF4-FFF2-40B4-BE49-F238E27FC236}">
                <a16:creationId xmlns:a16="http://schemas.microsoft.com/office/drawing/2014/main" id="{46D35253-F177-4DE1-9FA9-EBF76598D539}"/>
              </a:ext>
            </a:extLst>
          </p:cNvPr>
          <p:cNvSpPr/>
          <p:nvPr/>
        </p:nvSpPr>
        <p:spPr>
          <a:xfrm>
            <a:off x="5303530" y="2378407"/>
            <a:ext cx="592858" cy="3699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a:solidFill>
                  <a:schemeClr val="tx1"/>
                </a:solidFill>
              </a:rPr>
              <a:t>X1</a:t>
            </a:r>
            <a:endParaRPr lang="en-US" sz="800" b="1">
              <a:solidFill>
                <a:schemeClr val="tx1"/>
              </a:solidFill>
            </a:endParaRPr>
          </a:p>
        </p:txBody>
      </p:sp>
      <p:cxnSp>
        <p:nvCxnSpPr>
          <p:cNvPr id="34" name="Straight Connector 33">
            <a:extLst>
              <a:ext uri="{FF2B5EF4-FFF2-40B4-BE49-F238E27FC236}">
                <a16:creationId xmlns:a16="http://schemas.microsoft.com/office/drawing/2014/main" id="{5E3B58EB-B13D-4A6C-82D5-9612C00B0841}"/>
              </a:ext>
            </a:extLst>
          </p:cNvPr>
          <p:cNvCxnSpPr/>
          <p:nvPr/>
        </p:nvCxnSpPr>
        <p:spPr>
          <a:xfrm flipH="1">
            <a:off x="4757843" y="2708947"/>
            <a:ext cx="609600" cy="48877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7C9CCFB-0E52-4564-AAA5-0B77545FCB27}"/>
              </a:ext>
            </a:extLst>
          </p:cNvPr>
          <p:cNvSpPr/>
          <p:nvPr/>
        </p:nvSpPr>
        <p:spPr>
          <a:xfrm>
            <a:off x="4691960" y="2796342"/>
            <a:ext cx="521297" cy="230832"/>
          </a:xfrm>
          <a:prstGeom prst="rect">
            <a:avLst/>
          </a:prstGeom>
        </p:spPr>
        <p:txBody>
          <a:bodyPr wrap="none">
            <a:spAutoFit/>
          </a:bodyPr>
          <a:lstStyle/>
          <a:p>
            <a:r>
              <a:rPr lang="nl-BE" sz="900" b="1"/>
              <a:t>X1&lt;c</a:t>
            </a:r>
            <a:endParaRPr lang="en-US" sz="900"/>
          </a:p>
        </p:txBody>
      </p:sp>
      <p:sp>
        <p:nvSpPr>
          <p:cNvPr id="36" name="Oval 35">
            <a:extLst>
              <a:ext uri="{FF2B5EF4-FFF2-40B4-BE49-F238E27FC236}">
                <a16:creationId xmlns:a16="http://schemas.microsoft.com/office/drawing/2014/main" id="{9AF80CA6-CB2C-4884-89C3-030A60BB7E8E}"/>
              </a:ext>
            </a:extLst>
          </p:cNvPr>
          <p:cNvSpPr/>
          <p:nvPr/>
        </p:nvSpPr>
        <p:spPr>
          <a:xfrm>
            <a:off x="4416980" y="3197721"/>
            <a:ext cx="592858" cy="3699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a:solidFill>
                  <a:srgbClr val="FF0000"/>
                </a:solidFill>
              </a:rPr>
              <a:t>A</a:t>
            </a:r>
            <a:endParaRPr lang="en-US" sz="800" b="1">
              <a:solidFill>
                <a:srgbClr val="FF0000"/>
              </a:solidFill>
            </a:endParaRPr>
          </a:p>
        </p:txBody>
      </p:sp>
      <p:cxnSp>
        <p:nvCxnSpPr>
          <p:cNvPr id="37" name="Straight Connector 36">
            <a:extLst>
              <a:ext uri="{FF2B5EF4-FFF2-40B4-BE49-F238E27FC236}">
                <a16:creationId xmlns:a16="http://schemas.microsoft.com/office/drawing/2014/main" id="{19CA0D47-C5E6-4BEE-9D18-DB2BB1C05898}"/>
              </a:ext>
            </a:extLst>
          </p:cNvPr>
          <p:cNvCxnSpPr/>
          <p:nvPr/>
        </p:nvCxnSpPr>
        <p:spPr>
          <a:xfrm>
            <a:off x="5774437" y="2736624"/>
            <a:ext cx="465032" cy="49626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20F856B-4073-4DC1-81D5-B42BAF7E97C3}"/>
              </a:ext>
            </a:extLst>
          </p:cNvPr>
          <p:cNvSpPr/>
          <p:nvPr/>
        </p:nvSpPr>
        <p:spPr>
          <a:xfrm>
            <a:off x="5858469" y="2824086"/>
            <a:ext cx="521297" cy="230832"/>
          </a:xfrm>
          <a:prstGeom prst="rect">
            <a:avLst/>
          </a:prstGeom>
        </p:spPr>
        <p:txBody>
          <a:bodyPr wrap="none">
            <a:spAutoFit/>
          </a:bodyPr>
          <a:lstStyle/>
          <a:p>
            <a:r>
              <a:rPr lang="nl-BE" sz="900" b="1"/>
              <a:t>X1≥c</a:t>
            </a:r>
            <a:endParaRPr lang="en-US" sz="900"/>
          </a:p>
        </p:txBody>
      </p:sp>
      <p:sp>
        <p:nvSpPr>
          <p:cNvPr id="39" name="Oval 38">
            <a:extLst>
              <a:ext uri="{FF2B5EF4-FFF2-40B4-BE49-F238E27FC236}">
                <a16:creationId xmlns:a16="http://schemas.microsoft.com/office/drawing/2014/main" id="{5D7687E5-56DA-4B52-A9AB-F75B979AAFF6}"/>
              </a:ext>
            </a:extLst>
          </p:cNvPr>
          <p:cNvSpPr/>
          <p:nvPr/>
        </p:nvSpPr>
        <p:spPr>
          <a:xfrm>
            <a:off x="6030103" y="3234797"/>
            <a:ext cx="592858" cy="3699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a:solidFill>
                  <a:schemeClr val="tx2"/>
                </a:solidFill>
              </a:rPr>
              <a:t>B</a:t>
            </a:r>
            <a:endParaRPr lang="en-US" sz="800" b="1">
              <a:solidFill>
                <a:schemeClr val="tx2"/>
              </a:solidFill>
            </a:endParaRPr>
          </a:p>
        </p:txBody>
      </p:sp>
      <p:sp>
        <p:nvSpPr>
          <p:cNvPr id="40" name="TextBox 39">
            <a:extLst>
              <a:ext uri="{FF2B5EF4-FFF2-40B4-BE49-F238E27FC236}">
                <a16:creationId xmlns:a16="http://schemas.microsoft.com/office/drawing/2014/main" id="{37CDDF71-49F5-4A55-B635-67BE6CB7BB12}"/>
              </a:ext>
            </a:extLst>
          </p:cNvPr>
          <p:cNvSpPr txBox="1"/>
          <p:nvPr/>
        </p:nvSpPr>
        <p:spPr>
          <a:xfrm>
            <a:off x="1439061" y="4267767"/>
            <a:ext cx="2940228" cy="707886"/>
          </a:xfrm>
          <a:prstGeom prst="rect">
            <a:avLst/>
          </a:prstGeom>
          <a:noFill/>
        </p:spPr>
        <p:txBody>
          <a:bodyPr wrap="none" rtlCol="0">
            <a:spAutoFit/>
          </a:bodyPr>
          <a:lstStyle/>
          <a:p>
            <a:r>
              <a:rPr lang="en-US" sz="1000"/>
              <a:t>In this example, I did the partitioning manually.</a:t>
            </a:r>
          </a:p>
          <a:p>
            <a:r>
              <a:rPr lang="en-US" sz="1000"/>
              <a:t>We need a way to measure loss of homogeneity </a:t>
            </a:r>
          </a:p>
          <a:p>
            <a:r>
              <a:rPr lang="en-US" sz="1000">
                <a:sym typeface="Wingdings" panose="05000000000000000000" pitchFamily="2" charset="2"/>
              </a:rPr>
              <a:t> Gini, </a:t>
            </a:r>
            <a:r>
              <a:rPr lang="en-US" sz="1000"/>
              <a:t>Entropy, …</a:t>
            </a:r>
          </a:p>
          <a:p>
            <a:endParaRPr lang="en-US" sz="1000"/>
          </a:p>
        </p:txBody>
      </p:sp>
    </p:spTree>
    <p:extLst>
      <p:ext uri="{BB962C8B-B14F-4D97-AF65-F5344CB8AC3E}">
        <p14:creationId xmlns:p14="http://schemas.microsoft.com/office/powerpoint/2010/main" val="158134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par>
                                <p:cTn id="90" presetID="10" presetClass="entr" presetSubtype="0" fill="hold" nodeType="with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500"/>
                                        <p:tgtEl>
                                          <p:spTgt spid="3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500"/>
                                        <p:tgtEl>
                                          <p:spTgt spid="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500"/>
                                        <p:tgtEl>
                                          <p:spTgt spid="3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P spid="18" grpId="0" animBg="1"/>
      <p:bldP spid="20" grpId="0"/>
      <p:bldP spid="22" grpId="0"/>
      <p:bldP spid="23" grpId="0" animBg="1"/>
      <p:bldP spid="24" grpId="0" animBg="1"/>
      <p:bldP spid="28" grpId="0"/>
      <p:bldP spid="29" grpId="0"/>
      <p:bldP spid="30" grpId="0"/>
      <p:bldP spid="31" grpId="0" animBg="1"/>
      <p:bldP spid="32" grpId="0" animBg="1"/>
      <p:bldP spid="33" grpId="0" animBg="1"/>
      <p:bldP spid="35" grpId="0"/>
      <p:bldP spid="36" grpId="0" animBg="1"/>
      <p:bldP spid="38" grpId="0"/>
      <p:bldP spid="39" grpId="0" animBg="1"/>
      <p:bldP spid="4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E40478-9EA0-4D07-BCFD-B0F3729C8166}"/>
              </a:ext>
            </a:extLst>
          </p:cNvPr>
          <p:cNvSpPr>
            <a:spLocks noGrp="1"/>
          </p:cNvSpPr>
          <p:nvPr>
            <p:ph idx="1"/>
          </p:nvPr>
        </p:nvSpPr>
        <p:spPr>
          <a:xfrm>
            <a:off x="2153968" y="1167714"/>
            <a:ext cx="3567212" cy="534430"/>
          </a:xfrm>
        </p:spPr>
        <p:txBody>
          <a:bodyPr/>
          <a:lstStyle/>
          <a:p>
            <a:pPr marL="0" indent="0">
              <a:buNone/>
            </a:pPr>
            <a:r>
              <a:rPr lang="en-US"/>
              <a:t>Does this tree correspond to these decision borders?</a:t>
            </a:r>
          </a:p>
        </p:txBody>
      </p:sp>
      <p:sp>
        <p:nvSpPr>
          <p:cNvPr id="3" name="Title 2">
            <a:extLst>
              <a:ext uri="{FF2B5EF4-FFF2-40B4-BE49-F238E27FC236}">
                <a16:creationId xmlns:a16="http://schemas.microsoft.com/office/drawing/2014/main" id="{EC8E6DFE-9951-445D-AC3B-EB557DA4221C}"/>
              </a:ext>
            </a:extLst>
          </p:cNvPr>
          <p:cNvSpPr>
            <a:spLocks noGrp="1"/>
          </p:cNvSpPr>
          <p:nvPr>
            <p:ph type="title"/>
          </p:nvPr>
        </p:nvSpPr>
        <p:spPr/>
        <p:txBody>
          <a:bodyPr/>
          <a:lstStyle/>
          <a:p>
            <a:r>
              <a:rPr lang="en-US"/>
              <a:t>Question for you:</a:t>
            </a:r>
          </a:p>
        </p:txBody>
      </p:sp>
      <p:pic>
        <p:nvPicPr>
          <p:cNvPr id="5" name="Picture 4">
            <a:extLst>
              <a:ext uri="{FF2B5EF4-FFF2-40B4-BE49-F238E27FC236}">
                <a16:creationId xmlns:a16="http://schemas.microsoft.com/office/drawing/2014/main" id="{DB28AE4E-269A-4DC3-80B2-10806393B4DF}"/>
              </a:ext>
            </a:extLst>
          </p:cNvPr>
          <p:cNvPicPr>
            <a:picLocks noChangeAspect="1"/>
          </p:cNvPicPr>
          <p:nvPr/>
        </p:nvPicPr>
        <p:blipFill>
          <a:blip r:embed="rId2"/>
          <a:stretch>
            <a:fillRect/>
          </a:stretch>
        </p:blipFill>
        <p:spPr>
          <a:xfrm>
            <a:off x="2004856" y="2104579"/>
            <a:ext cx="4967445" cy="2134131"/>
          </a:xfrm>
          <a:prstGeom prst="rect">
            <a:avLst/>
          </a:prstGeom>
        </p:spPr>
      </p:pic>
      <p:sp>
        <p:nvSpPr>
          <p:cNvPr id="7" name="TextBox 6">
            <a:extLst>
              <a:ext uri="{FF2B5EF4-FFF2-40B4-BE49-F238E27FC236}">
                <a16:creationId xmlns:a16="http://schemas.microsoft.com/office/drawing/2014/main" id="{01114F5A-64C2-462D-B0E6-66FD8B60A76C}"/>
              </a:ext>
            </a:extLst>
          </p:cNvPr>
          <p:cNvSpPr txBox="1"/>
          <p:nvPr/>
        </p:nvSpPr>
        <p:spPr>
          <a:xfrm>
            <a:off x="5294867" y="2273213"/>
            <a:ext cx="133050" cy="92333"/>
          </a:xfrm>
          <a:prstGeom prst="rect">
            <a:avLst/>
          </a:prstGeom>
          <a:noFill/>
        </p:spPr>
        <p:txBody>
          <a:bodyPr wrap="none" lIns="0" tIns="0" rIns="0" bIns="0" rtlCol="0">
            <a:spAutoFit/>
          </a:bodyPr>
          <a:lstStyle/>
          <a:p>
            <a:r>
              <a:rPr lang="en-US" sz="600"/>
              <a:t>true</a:t>
            </a:r>
          </a:p>
        </p:txBody>
      </p:sp>
      <p:sp>
        <p:nvSpPr>
          <p:cNvPr id="8" name="TextBox 7">
            <a:extLst>
              <a:ext uri="{FF2B5EF4-FFF2-40B4-BE49-F238E27FC236}">
                <a16:creationId xmlns:a16="http://schemas.microsoft.com/office/drawing/2014/main" id="{4F1672AD-1AAE-489E-AE31-AF26D27799FE}"/>
              </a:ext>
            </a:extLst>
          </p:cNvPr>
          <p:cNvSpPr txBox="1"/>
          <p:nvPr/>
        </p:nvSpPr>
        <p:spPr>
          <a:xfrm>
            <a:off x="6018769" y="2273213"/>
            <a:ext cx="163506" cy="92333"/>
          </a:xfrm>
          <a:prstGeom prst="rect">
            <a:avLst/>
          </a:prstGeom>
          <a:noFill/>
        </p:spPr>
        <p:txBody>
          <a:bodyPr wrap="none" lIns="0" tIns="0" rIns="0" bIns="0" rtlCol="0">
            <a:spAutoFit/>
          </a:bodyPr>
          <a:lstStyle/>
          <a:p>
            <a:r>
              <a:rPr lang="en-US" sz="600"/>
              <a:t>false</a:t>
            </a:r>
          </a:p>
        </p:txBody>
      </p:sp>
      <p:cxnSp>
        <p:nvCxnSpPr>
          <p:cNvPr id="10" name="Straight Arrow Connector 9">
            <a:extLst>
              <a:ext uri="{FF2B5EF4-FFF2-40B4-BE49-F238E27FC236}">
                <a16:creationId xmlns:a16="http://schemas.microsoft.com/office/drawing/2014/main" id="{2416A74C-8E0A-42D9-AEC7-C3413177C96B}"/>
              </a:ext>
            </a:extLst>
          </p:cNvPr>
          <p:cNvCxnSpPr>
            <a:cxnSpLocks/>
          </p:cNvCxnSpPr>
          <p:nvPr/>
        </p:nvCxnSpPr>
        <p:spPr>
          <a:xfrm flipH="1" flipV="1">
            <a:off x="6182275" y="2934730"/>
            <a:ext cx="555151" cy="389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718A3A-D49F-4501-B845-7BE8A4ECC8B6}"/>
                  </a:ext>
                </a:extLst>
              </p:cNvPr>
              <p:cNvSpPr txBox="1"/>
              <p:nvPr/>
            </p:nvSpPr>
            <p:spPr>
              <a:xfrm>
                <a:off x="6724443" y="3299809"/>
                <a:ext cx="14427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a:p>
            </p:txBody>
          </p:sp>
        </mc:Choice>
        <mc:Fallback xmlns="">
          <p:sp>
            <p:nvSpPr>
              <p:cNvPr id="12" name="TextBox 11">
                <a:extLst>
                  <a:ext uri="{FF2B5EF4-FFF2-40B4-BE49-F238E27FC236}">
                    <a16:creationId xmlns:a16="http://schemas.microsoft.com/office/drawing/2014/main" id="{48718A3A-D49F-4501-B845-7BE8A4ECC8B6}"/>
                  </a:ext>
                </a:extLst>
              </p:cNvPr>
              <p:cNvSpPr txBox="1">
                <a:spLocks noRot="1" noChangeAspect="1" noMove="1" noResize="1" noEditPoints="1" noAdjustHandles="1" noChangeArrowheads="1" noChangeShapeType="1" noTextEdit="1"/>
              </p:cNvSpPr>
              <p:nvPr/>
            </p:nvSpPr>
            <p:spPr>
              <a:xfrm>
                <a:off x="6724443" y="3299809"/>
                <a:ext cx="144270" cy="207749"/>
              </a:xfrm>
              <a:prstGeom prst="rect">
                <a:avLst/>
              </a:prstGeom>
              <a:blipFill>
                <a:blip r:embed="rId3"/>
                <a:stretch>
                  <a:fillRect l="-25000" r="-29167" b="-11765"/>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1C135648-21E9-44E0-8D07-4212DC0126C6}"/>
              </a:ext>
            </a:extLst>
          </p:cNvPr>
          <p:cNvSpPr/>
          <p:nvPr/>
        </p:nvSpPr>
        <p:spPr>
          <a:xfrm>
            <a:off x="2403389" y="2613454"/>
            <a:ext cx="1204784" cy="3614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4094B0-D362-4B02-9464-19F322481D57}"/>
                  </a:ext>
                </a:extLst>
              </p:cNvPr>
              <p:cNvSpPr txBox="1"/>
              <p:nvPr/>
            </p:nvSpPr>
            <p:spPr>
              <a:xfrm>
                <a:off x="1594330" y="2319379"/>
                <a:ext cx="14427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a:p>
            </p:txBody>
          </p:sp>
        </mc:Choice>
        <mc:Fallback xmlns="">
          <p:sp>
            <p:nvSpPr>
              <p:cNvPr id="14" name="TextBox 13">
                <a:extLst>
                  <a:ext uri="{FF2B5EF4-FFF2-40B4-BE49-F238E27FC236}">
                    <a16:creationId xmlns:a16="http://schemas.microsoft.com/office/drawing/2014/main" id="{3F4094B0-D362-4B02-9464-19F322481D57}"/>
                  </a:ext>
                </a:extLst>
              </p:cNvPr>
              <p:cNvSpPr txBox="1">
                <a:spLocks noRot="1" noChangeAspect="1" noMove="1" noResize="1" noEditPoints="1" noAdjustHandles="1" noChangeArrowheads="1" noChangeShapeType="1" noTextEdit="1"/>
              </p:cNvSpPr>
              <p:nvPr/>
            </p:nvSpPr>
            <p:spPr>
              <a:xfrm>
                <a:off x="1594330" y="2319379"/>
                <a:ext cx="144270" cy="207749"/>
              </a:xfrm>
              <a:prstGeom prst="rect">
                <a:avLst/>
              </a:prstGeom>
              <a:blipFill>
                <a:blip r:embed="rId4"/>
                <a:stretch>
                  <a:fillRect l="-30435" r="-30435" b="-857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FC3A0C19-00B4-4C09-BBA5-198148B2C9A8}"/>
              </a:ext>
            </a:extLst>
          </p:cNvPr>
          <p:cNvCxnSpPr>
            <a:cxnSpLocks/>
          </p:cNvCxnSpPr>
          <p:nvPr/>
        </p:nvCxnSpPr>
        <p:spPr>
          <a:xfrm>
            <a:off x="1795754" y="2467832"/>
            <a:ext cx="774451" cy="28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1A7EC5FD-4570-4579-AD6C-B1CE6E799A1E}"/>
              </a:ext>
            </a:extLst>
          </p:cNvPr>
          <p:cNvSpPr/>
          <p:nvPr/>
        </p:nvSpPr>
        <p:spPr>
          <a:xfrm>
            <a:off x="6657203" y="3898557"/>
            <a:ext cx="349078" cy="340153"/>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EDA0184-143B-4D77-B562-0C67D654B532}"/>
              </a:ext>
            </a:extLst>
          </p:cNvPr>
          <p:cNvSpPr txBox="1"/>
          <p:nvPr/>
        </p:nvSpPr>
        <p:spPr>
          <a:xfrm>
            <a:off x="5533766" y="1161833"/>
            <a:ext cx="259686" cy="207749"/>
          </a:xfrm>
          <a:prstGeom prst="rect">
            <a:avLst/>
          </a:prstGeom>
          <a:noFill/>
        </p:spPr>
        <p:txBody>
          <a:bodyPr wrap="none" lIns="0" tIns="0" rIns="0" bIns="0" rtlCol="0">
            <a:spAutoFit/>
          </a:bodyPr>
          <a:lstStyle/>
          <a:p>
            <a:r>
              <a:rPr lang="en-US"/>
              <a:t>NO</a:t>
            </a:r>
          </a:p>
        </p:txBody>
      </p:sp>
    </p:spTree>
    <p:extLst>
      <p:ext uri="{BB962C8B-B14F-4D97-AF65-F5344CB8AC3E}">
        <p14:creationId xmlns:p14="http://schemas.microsoft.com/office/powerpoint/2010/main" val="35255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9ED2F85-28E6-4582-A1D0-3C13E9F8D111}"/>
              </a:ext>
            </a:extLst>
          </p:cNvPr>
          <p:cNvSpPr>
            <a:spLocks noGrp="1"/>
          </p:cNvSpPr>
          <p:nvPr>
            <p:ph idx="1"/>
          </p:nvPr>
        </p:nvSpPr>
        <p:spPr>
          <a:xfrm>
            <a:off x="457200" y="771550"/>
            <a:ext cx="8086725" cy="3822675"/>
          </a:xfrm>
        </p:spPr>
        <p:txBody>
          <a:bodyPr/>
          <a:lstStyle/>
          <a:p>
            <a:pPr marL="0" indent="0">
              <a:buNone/>
            </a:pPr>
            <a:r>
              <a:rPr lang="en-US"/>
              <a:t>Key ideas:</a:t>
            </a:r>
          </a:p>
          <a:p>
            <a:pPr marL="0" indent="0">
              <a:buNone/>
            </a:pPr>
            <a:endParaRPr lang="en-BE"/>
          </a:p>
          <a:p>
            <a:r>
              <a:rPr lang="en-US" b="1"/>
              <a:t>Recursive partitioning:</a:t>
            </a:r>
            <a:r>
              <a:rPr lang="en-US"/>
              <a:t> Repeatedly split the records into two parts so as to achieve maximum homogeneity within the new parts.</a:t>
            </a:r>
            <a:endParaRPr lang="en-BE"/>
          </a:p>
          <a:p>
            <a:pPr lvl="1"/>
            <a:r>
              <a:rPr lang="en-US" sz="1200"/>
              <a:t>We need a way to measure loss of homogeneity </a:t>
            </a:r>
            <a:r>
              <a:rPr lang="en-US" sz="1200">
                <a:sym typeface="Wingdings" panose="05000000000000000000" pitchFamily="2" charset="2"/>
              </a:rPr>
              <a:t> Gini, </a:t>
            </a:r>
            <a:r>
              <a:rPr lang="en-US" sz="1200"/>
              <a:t>Entropy, …</a:t>
            </a:r>
          </a:p>
          <a:p>
            <a:pPr lvl="1"/>
            <a:r>
              <a:rPr lang="en-US" sz="1200"/>
              <a:t>“Homogeneous” ≈ </a:t>
            </a:r>
            <a:r>
              <a:rPr lang="en-US" sz="1200" i="1"/>
              <a:t>containing records of mostly one class</a:t>
            </a:r>
          </a:p>
          <a:p>
            <a:pPr marL="457200" lvl="1" indent="0">
              <a:buNone/>
            </a:pPr>
            <a:endParaRPr lang="en-US"/>
          </a:p>
          <a:p>
            <a:endParaRPr lang="en-BE"/>
          </a:p>
          <a:p>
            <a:endParaRPr lang="en-BE"/>
          </a:p>
          <a:p>
            <a:pPr marL="0" indent="0">
              <a:buNone/>
            </a:pPr>
            <a:endParaRPr lang="en-BE"/>
          </a:p>
          <a:p>
            <a:r>
              <a:rPr lang="en-US" b="1"/>
              <a:t>Pruning the tree: </a:t>
            </a:r>
            <a:r>
              <a:rPr lang="en-US"/>
              <a:t>Simplify the tree by pruning peripheral branches to avoid overfitting</a:t>
            </a:r>
          </a:p>
          <a:p>
            <a:pPr marL="0" indent="0">
              <a:buNone/>
            </a:pPr>
            <a:endParaRPr lang="en-BE"/>
          </a:p>
        </p:txBody>
      </p:sp>
      <p:sp>
        <p:nvSpPr>
          <p:cNvPr id="3" name="Titre 2">
            <a:extLst>
              <a:ext uri="{FF2B5EF4-FFF2-40B4-BE49-F238E27FC236}">
                <a16:creationId xmlns:a16="http://schemas.microsoft.com/office/drawing/2014/main" id="{BD78C981-D641-4AC0-842C-FFA0BB9745EC}"/>
              </a:ext>
            </a:extLst>
          </p:cNvPr>
          <p:cNvSpPr>
            <a:spLocks noGrp="1"/>
          </p:cNvSpPr>
          <p:nvPr>
            <p:ph type="title"/>
          </p:nvPr>
        </p:nvSpPr>
        <p:spPr/>
        <p:txBody>
          <a:bodyPr/>
          <a:lstStyle/>
          <a:p>
            <a:r>
              <a:rPr lang="en-US"/>
              <a:t>Trees – training</a:t>
            </a:r>
            <a:r>
              <a:rPr lang="en-BE"/>
              <a:t> </a:t>
            </a:r>
            <a:r>
              <a:rPr lang="en-US" b="0">
                <a:solidFill>
                  <a:schemeClr val="tx2"/>
                </a:solidFill>
              </a:rPr>
              <a:t>Concepts</a:t>
            </a:r>
            <a:endParaRPr lang="en-BE"/>
          </a:p>
        </p:txBody>
      </p:sp>
      <p:sp>
        <p:nvSpPr>
          <p:cNvPr id="4" name="Espace réservé du numéro de diapositive 3">
            <a:extLst>
              <a:ext uri="{FF2B5EF4-FFF2-40B4-BE49-F238E27FC236}">
                <a16:creationId xmlns:a16="http://schemas.microsoft.com/office/drawing/2014/main" id="{90583D10-D609-4529-92A0-581B1D70A40D}"/>
              </a:ext>
            </a:extLst>
          </p:cNvPr>
          <p:cNvSpPr>
            <a:spLocks noGrp="1"/>
          </p:cNvSpPr>
          <p:nvPr>
            <p:ph type="sldNum" sz="quarter" idx="4"/>
          </p:nvPr>
        </p:nvSpPr>
        <p:spPr/>
        <p:txBody>
          <a:bodyPr/>
          <a:lstStyle/>
          <a:p>
            <a:fld id="{77847A81-ABB9-4CFC-9E84-4F56AAEE785C}" type="slidenum">
              <a:rPr lang="en-US" dirty="0" smtClean="0"/>
              <a:t>69</a:t>
            </a:fld>
            <a:endParaRPr lang="en-US"/>
          </a:p>
        </p:txBody>
      </p:sp>
    </p:spTree>
    <p:extLst>
      <p:ext uri="{BB962C8B-B14F-4D97-AF65-F5344CB8AC3E}">
        <p14:creationId xmlns:p14="http://schemas.microsoft.com/office/powerpoint/2010/main" val="1338288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EF0B-F8B4-454D-B56B-F2EA90B1D87C}"/>
              </a:ext>
            </a:extLst>
          </p:cNvPr>
          <p:cNvSpPr>
            <a:spLocks noGrp="1"/>
          </p:cNvSpPr>
          <p:nvPr>
            <p:ph type="title"/>
          </p:nvPr>
        </p:nvSpPr>
        <p:spPr/>
        <p:txBody>
          <a:bodyPr/>
          <a:lstStyle/>
          <a:p>
            <a:r>
              <a:rPr lang="fr-FR"/>
              <a:t>HISTORY: </a:t>
            </a:r>
            <a:r>
              <a:rPr lang="en-US"/>
              <a:t>A first ARTIFICIAL NEURAL NETWORK</a:t>
            </a:r>
            <a:br>
              <a:rPr lang="en-US"/>
            </a:br>
            <a:endParaRPr lang="en-US"/>
          </a:p>
        </p:txBody>
      </p:sp>
      <p:sp>
        <p:nvSpPr>
          <p:cNvPr id="3" name="Date Placeholder 2">
            <a:extLst>
              <a:ext uri="{FF2B5EF4-FFF2-40B4-BE49-F238E27FC236}">
                <a16:creationId xmlns:a16="http://schemas.microsoft.com/office/drawing/2014/main" id="{1E49048C-3092-4610-96CB-1BF93FC24E8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E6064F04-FAD0-421E-85E4-D1DE4107817F}"/>
              </a:ext>
            </a:extLst>
          </p:cNvPr>
          <p:cNvSpPr>
            <a:spLocks noGrp="1"/>
          </p:cNvSpPr>
          <p:nvPr>
            <p:ph type="ftr" sz="quarter" idx="11"/>
          </p:nvPr>
        </p:nvSpPr>
        <p:spPr/>
        <p:txBody>
          <a:bodyPr/>
          <a:lstStyle/>
          <a:p>
            <a:r>
              <a:rPr lang="en-GB" noProof="1"/>
              <a:t>AI-ML-Big Data  | WL Labs | CTO | Internal | © Worldline</a:t>
            </a:r>
          </a:p>
        </p:txBody>
      </p:sp>
      <p:pic>
        <p:nvPicPr>
          <p:cNvPr id="6" name="Picture 2" descr="RÃ©sultat de recherche d'images pour &quot;biological neuron vs artificial neuron&quot;">
            <a:extLst>
              <a:ext uri="{FF2B5EF4-FFF2-40B4-BE49-F238E27FC236}">
                <a16:creationId xmlns:a16="http://schemas.microsoft.com/office/drawing/2014/main" id="{B20495C5-C0D1-4353-84DE-5E9E9FF2D9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302080" y="1410439"/>
            <a:ext cx="3312368" cy="12977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Ã©sultat de recherche d'images pour &quot;biological neuron vs artificial neuron&quot;">
            <a:extLst>
              <a:ext uri="{FF2B5EF4-FFF2-40B4-BE49-F238E27FC236}">
                <a16:creationId xmlns:a16="http://schemas.microsoft.com/office/drawing/2014/main" id="{F14AA1A1-F124-43C2-BE48-FE42496CD2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519" b="964"/>
          <a:stretch/>
        </p:blipFill>
        <p:spPr bwMode="auto">
          <a:xfrm>
            <a:off x="302080" y="2695262"/>
            <a:ext cx="3312368" cy="128526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1">
            <a:extLst>
              <a:ext uri="{FF2B5EF4-FFF2-40B4-BE49-F238E27FC236}">
                <a16:creationId xmlns:a16="http://schemas.microsoft.com/office/drawing/2014/main" id="{B2192D70-E598-4F2E-AD5B-037086261707}"/>
              </a:ext>
            </a:extLst>
          </p:cNvPr>
          <p:cNvSpPr txBox="1"/>
          <p:nvPr/>
        </p:nvSpPr>
        <p:spPr>
          <a:xfrm>
            <a:off x="6820629" y="2935450"/>
            <a:ext cx="1539230" cy="300082"/>
          </a:xfrm>
          <a:prstGeom prst="rect">
            <a:avLst/>
          </a:prstGeom>
          <a:noFill/>
        </p:spPr>
        <p:txBody>
          <a:bodyPr wrap="square" rtlCol="0">
            <a:spAutoFit/>
          </a:bodyPr>
          <a:lstStyle/>
          <a:p>
            <a:r>
              <a:rPr lang="fr-FR" err="1"/>
              <a:t>McCulloch</a:t>
            </a:r>
            <a:r>
              <a:rPr lang="fr-FR"/>
              <a:t> &amp; </a:t>
            </a:r>
            <a:r>
              <a:rPr lang="fr-FR" err="1"/>
              <a:t>Pitts</a:t>
            </a:r>
            <a:endParaRPr lang="en-US"/>
          </a:p>
        </p:txBody>
      </p:sp>
      <p:pic>
        <p:nvPicPr>
          <p:cNvPr id="9" name="Picture 4" descr="RÃ©sultat de recherche d'images pour &quot;Walter Pitts and Mc Culloch&quot;">
            <a:extLst>
              <a:ext uri="{FF2B5EF4-FFF2-40B4-BE49-F238E27FC236}">
                <a16:creationId xmlns:a16="http://schemas.microsoft.com/office/drawing/2014/main" id="{D98368FA-F910-4C59-8517-D00C0ABEC2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104" y="1259147"/>
            <a:ext cx="2520280" cy="1600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Ã©sultat de recherche d'images pour &quot;Rosenblatt&quot;">
            <a:extLst>
              <a:ext uri="{FF2B5EF4-FFF2-40B4-BE49-F238E27FC236}">
                <a16:creationId xmlns:a16="http://schemas.microsoft.com/office/drawing/2014/main" id="{1ACD731C-8961-45BA-ADB6-828CE0B36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916" y="1252600"/>
            <a:ext cx="1245486" cy="1613472"/>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8">
            <a:extLst>
              <a:ext uri="{FF2B5EF4-FFF2-40B4-BE49-F238E27FC236}">
                <a16:creationId xmlns:a16="http://schemas.microsoft.com/office/drawing/2014/main" id="{E6600BDA-78E4-47CD-B6BE-6D345ED7679D}"/>
              </a:ext>
            </a:extLst>
          </p:cNvPr>
          <p:cNvSpPr txBox="1"/>
          <p:nvPr/>
        </p:nvSpPr>
        <p:spPr>
          <a:xfrm>
            <a:off x="4771188" y="2982437"/>
            <a:ext cx="1088941" cy="507831"/>
          </a:xfrm>
          <a:prstGeom prst="rect">
            <a:avLst/>
          </a:prstGeom>
          <a:noFill/>
        </p:spPr>
        <p:txBody>
          <a:bodyPr wrap="square" rtlCol="0">
            <a:spAutoFit/>
          </a:bodyPr>
          <a:lstStyle/>
          <a:p>
            <a:r>
              <a:rPr lang="fr-FR"/>
              <a:t>Frank</a:t>
            </a:r>
          </a:p>
          <a:p>
            <a:r>
              <a:rPr lang="fr-FR" err="1"/>
              <a:t>Rosenblatt</a:t>
            </a:r>
            <a:endParaRPr lang="en-US"/>
          </a:p>
        </p:txBody>
      </p:sp>
      <p:sp>
        <p:nvSpPr>
          <p:cNvPr id="12" name="ZoneTexte 8">
            <a:extLst>
              <a:ext uri="{FF2B5EF4-FFF2-40B4-BE49-F238E27FC236}">
                <a16:creationId xmlns:a16="http://schemas.microsoft.com/office/drawing/2014/main" id="{F19771E4-3129-4443-BEE2-A80F60D14B70}"/>
              </a:ext>
            </a:extLst>
          </p:cNvPr>
          <p:cNvSpPr txBox="1"/>
          <p:nvPr/>
        </p:nvSpPr>
        <p:spPr>
          <a:xfrm>
            <a:off x="4973654" y="3483763"/>
            <a:ext cx="684007" cy="300082"/>
          </a:xfrm>
          <a:prstGeom prst="rect">
            <a:avLst/>
          </a:prstGeom>
          <a:noFill/>
        </p:spPr>
        <p:txBody>
          <a:bodyPr wrap="square" rtlCol="0">
            <a:spAutoFit/>
          </a:bodyPr>
          <a:lstStyle/>
          <a:p>
            <a:r>
              <a:rPr lang="en-US"/>
              <a:t>1958</a:t>
            </a:r>
          </a:p>
        </p:txBody>
      </p:sp>
      <p:sp>
        <p:nvSpPr>
          <p:cNvPr id="13" name="Rectangle 12">
            <a:extLst>
              <a:ext uri="{FF2B5EF4-FFF2-40B4-BE49-F238E27FC236}">
                <a16:creationId xmlns:a16="http://schemas.microsoft.com/office/drawing/2014/main" id="{8BC1026C-F3D1-469D-A9AE-A8213B52C955}"/>
              </a:ext>
            </a:extLst>
          </p:cNvPr>
          <p:cNvSpPr/>
          <p:nvPr/>
        </p:nvSpPr>
        <p:spPr>
          <a:xfrm>
            <a:off x="7305550" y="3236352"/>
            <a:ext cx="569387" cy="300082"/>
          </a:xfrm>
          <a:prstGeom prst="rect">
            <a:avLst/>
          </a:prstGeom>
        </p:spPr>
        <p:txBody>
          <a:bodyPr wrap="none">
            <a:spAutoFit/>
          </a:bodyPr>
          <a:lstStyle/>
          <a:p>
            <a:r>
              <a:rPr lang="en-US"/>
              <a:t>1943</a:t>
            </a:r>
          </a:p>
        </p:txBody>
      </p:sp>
    </p:spTree>
    <p:extLst>
      <p:ext uri="{BB962C8B-B14F-4D97-AF65-F5344CB8AC3E}">
        <p14:creationId xmlns:p14="http://schemas.microsoft.com/office/powerpoint/2010/main" val="40273552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8EC679-60DF-460B-888D-E947DCAEC060}"/>
              </a:ext>
            </a:extLst>
          </p:cNvPr>
          <p:cNvSpPr>
            <a:spLocks noGrp="1"/>
          </p:cNvSpPr>
          <p:nvPr>
            <p:ph type="title"/>
          </p:nvPr>
        </p:nvSpPr>
        <p:spPr/>
        <p:txBody>
          <a:bodyPr/>
          <a:lstStyle/>
          <a:p>
            <a:r>
              <a:rPr lang="en-US"/>
              <a:t>Measure of impurity</a:t>
            </a:r>
            <a:endParaRPr lang="en-BE"/>
          </a:p>
        </p:txBody>
      </p:sp>
      <p:sp>
        <p:nvSpPr>
          <p:cNvPr id="4" name="Espace réservé du numéro de diapositive 3">
            <a:extLst>
              <a:ext uri="{FF2B5EF4-FFF2-40B4-BE49-F238E27FC236}">
                <a16:creationId xmlns:a16="http://schemas.microsoft.com/office/drawing/2014/main" id="{9248D587-EFEF-452E-A8A0-0F99B17850ED}"/>
              </a:ext>
            </a:extLst>
          </p:cNvPr>
          <p:cNvSpPr>
            <a:spLocks noGrp="1"/>
          </p:cNvSpPr>
          <p:nvPr>
            <p:ph type="sldNum" sz="quarter" idx="4"/>
          </p:nvPr>
        </p:nvSpPr>
        <p:spPr/>
        <p:txBody>
          <a:bodyPr/>
          <a:lstStyle/>
          <a:p>
            <a:fld id="{77847A81-ABB9-4CFC-9E84-4F56AAEE785C}" type="slidenum">
              <a:rPr lang="en-US" dirty="0" smtClean="0"/>
              <a:t>70</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B08C6AF-7ABD-43C6-A382-66DA9774D66E}"/>
                  </a:ext>
                </a:extLst>
              </p:cNvPr>
              <p:cNvSpPr/>
              <p:nvPr/>
            </p:nvSpPr>
            <p:spPr>
              <a:xfrm>
                <a:off x="0" y="2060769"/>
                <a:ext cx="2647135" cy="430887"/>
              </a:xfrm>
              <a:prstGeom prst="rect">
                <a:avLst/>
              </a:prstGeom>
            </p:spPr>
            <p:txBody>
              <a:bodyPr wrap="none">
                <a:spAutoFit/>
              </a:bodyPr>
              <a:lstStyle/>
              <a:p>
                <a:r>
                  <a:rPr lang="en-US" sz="1100"/>
                  <a:t>Let assume that we have two classes.</a:t>
                </a:r>
              </a:p>
              <a:p>
                <a14:m>
                  <m:oMath xmlns:m="http://schemas.openxmlformats.org/officeDocument/2006/math">
                    <m:sSub>
                      <m:sSubPr>
                        <m:ctrlPr>
                          <a:rPr lang="en-US" sz="1100" i="1">
                            <a:latin typeface="Cambria Math" panose="02040503050406030204" pitchFamily="18" charset="0"/>
                            <a:sym typeface="Wingdings" panose="05000000000000000000" pitchFamily="2" charset="2"/>
                          </a:rPr>
                        </m:ctrlPr>
                      </m:sSubPr>
                      <m:e>
                        <m:r>
                          <a:rPr lang="en-US" sz="1100" i="1">
                            <a:latin typeface="Cambria Math"/>
                            <a:sym typeface="Wingdings" panose="05000000000000000000" pitchFamily="2" charset="2"/>
                          </a:rPr>
                          <m:t>𝑃</m:t>
                        </m:r>
                      </m:e>
                      <m:sub>
                        <m:r>
                          <a:rPr lang="en-US" sz="1100" i="1">
                            <a:latin typeface="Cambria Math"/>
                            <a:sym typeface="Wingdings" panose="05000000000000000000" pitchFamily="2" charset="2"/>
                          </a:rPr>
                          <m:t>1</m:t>
                        </m:r>
                      </m:sub>
                    </m:sSub>
                  </m:oMath>
                </a14:m>
                <a:r>
                  <a:rPr lang="en-US" sz="1100"/>
                  <a:t>=proportion of examples in first class.</a:t>
                </a:r>
              </a:p>
            </p:txBody>
          </p:sp>
        </mc:Choice>
        <mc:Fallback xmlns="">
          <p:sp>
            <p:nvSpPr>
              <p:cNvPr id="5" name="Rectangle 4">
                <a:extLst>
                  <a:ext uri="{FF2B5EF4-FFF2-40B4-BE49-F238E27FC236}">
                    <a16:creationId xmlns:a16="http://schemas.microsoft.com/office/drawing/2014/main" id="{BB08C6AF-7ABD-43C6-A382-66DA9774D66E}"/>
                  </a:ext>
                </a:extLst>
              </p:cNvPr>
              <p:cNvSpPr>
                <a:spLocks noRot="1" noChangeAspect="1" noMove="1" noResize="1" noEditPoints="1" noAdjustHandles="1" noChangeArrowheads="1" noChangeShapeType="1" noTextEdit="1"/>
              </p:cNvSpPr>
              <p:nvPr/>
            </p:nvSpPr>
            <p:spPr>
              <a:xfrm>
                <a:off x="0" y="2060769"/>
                <a:ext cx="2647135" cy="430887"/>
              </a:xfrm>
              <a:prstGeom prst="rect">
                <a:avLst/>
              </a:prstGeom>
              <a:blipFill>
                <a:blip r:embed="rId2"/>
                <a:stretch>
                  <a:fillRect t="-1408" b="-8451"/>
                </a:stretch>
              </a:blipFill>
            </p:spPr>
            <p:txBody>
              <a:bodyPr/>
              <a:lstStyle/>
              <a:p>
                <a:r>
                  <a:rPr lang="en-US">
                    <a:noFill/>
                  </a:rPr>
                  <a:t> </a:t>
                </a:r>
              </a:p>
            </p:txBody>
          </p:sp>
        </mc:Fallback>
      </mc:AlternateContent>
      <p:pic>
        <p:nvPicPr>
          <p:cNvPr id="6" name="Picture 2">
            <a:extLst>
              <a:ext uri="{FF2B5EF4-FFF2-40B4-BE49-F238E27FC236}">
                <a16:creationId xmlns:a16="http://schemas.microsoft.com/office/drawing/2014/main" id="{D52656A3-713D-4CFB-983C-DA360D4FB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908" y="685804"/>
            <a:ext cx="3317646" cy="3052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C15D8880-948A-43BD-9855-1AD5E25430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266" y="4072555"/>
            <a:ext cx="1182218" cy="1021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D3D2CAE8-596A-429B-BAAB-D7C8C6321D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81982" y="4079264"/>
            <a:ext cx="1196245" cy="1021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9">
            <a:extLst>
              <a:ext uri="{FF2B5EF4-FFF2-40B4-BE49-F238E27FC236}">
                <a16:creationId xmlns:a16="http://schemas.microsoft.com/office/drawing/2014/main" id="{3EF44F4B-559F-4D94-89FB-0FD933E8938A}"/>
              </a:ext>
            </a:extLst>
          </p:cNvPr>
          <p:cNvCxnSpPr/>
          <p:nvPr/>
        </p:nvCxnSpPr>
        <p:spPr>
          <a:xfrm flipH="1">
            <a:off x="1382152" y="3375312"/>
            <a:ext cx="1525556" cy="69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A82E0ABA-C8FD-4793-B34B-C4BD68DE2AD8}"/>
              </a:ext>
            </a:extLst>
          </p:cNvPr>
          <p:cNvCxnSpPr/>
          <p:nvPr/>
        </p:nvCxnSpPr>
        <p:spPr>
          <a:xfrm flipH="1">
            <a:off x="3060108" y="3375312"/>
            <a:ext cx="425450" cy="69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E85F2364-6ECA-4297-9CAC-47F2C11A7C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724" y="4079264"/>
            <a:ext cx="1187529" cy="1017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a:extLst>
              <a:ext uri="{FF2B5EF4-FFF2-40B4-BE49-F238E27FC236}">
                <a16:creationId xmlns:a16="http://schemas.microsoft.com/office/drawing/2014/main" id="{790C787D-8E3A-4ECD-8CC0-37381849E6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6779" y="4083604"/>
            <a:ext cx="1177885" cy="1010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a:extLst>
              <a:ext uri="{FF2B5EF4-FFF2-40B4-BE49-F238E27FC236}">
                <a16:creationId xmlns:a16="http://schemas.microsoft.com/office/drawing/2014/main" id="{C6248FD3-1942-4A96-BBD4-5190744BFD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0145" y="4091594"/>
            <a:ext cx="1152230" cy="98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23">
            <a:extLst>
              <a:ext uri="{FF2B5EF4-FFF2-40B4-BE49-F238E27FC236}">
                <a16:creationId xmlns:a16="http://schemas.microsoft.com/office/drawing/2014/main" id="{94455859-3505-4BBB-A7ED-D38BDD4C707D}"/>
              </a:ext>
            </a:extLst>
          </p:cNvPr>
          <p:cNvCxnSpPr>
            <a:endCxn id="11" idx="0"/>
          </p:cNvCxnSpPr>
          <p:nvPr/>
        </p:nvCxnSpPr>
        <p:spPr>
          <a:xfrm>
            <a:off x="4323758" y="3375312"/>
            <a:ext cx="80731" cy="703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25">
            <a:extLst>
              <a:ext uri="{FF2B5EF4-FFF2-40B4-BE49-F238E27FC236}">
                <a16:creationId xmlns:a16="http://schemas.microsoft.com/office/drawing/2014/main" id="{E3FC1F43-BAB0-4D09-A5FD-D3A5CA8E12FB}"/>
              </a:ext>
            </a:extLst>
          </p:cNvPr>
          <p:cNvCxnSpPr/>
          <p:nvPr/>
        </p:nvCxnSpPr>
        <p:spPr>
          <a:xfrm>
            <a:off x="5187055" y="3368603"/>
            <a:ext cx="540053" cy="7039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27">
            <a:extLst>
              <a:ext uri="{FF2B5EF4-FFF2-40B4-BE49-F238E27FC236}">
                <a16:creationId xmlns:a16="http://schemas.microsoft.com/office/drawing/2014/main" id="{F118242B-6377-4251-B4A6-E5D0F1166B5C}"/>
              </a:ext>
            </a:extLst>
          </p:cNvPr>
          <p:cNvCxnSpPr/>
          <p:nvPr/>
        </p:nvCxnSpPr>
        <p:spPr>
          <a:xfrm>
            <a:off x="5770303" y="3368602"/>
            <a:ext cx="1252205" cy="715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B839437C-C1C9-4402-BDEC-817093F00CE8}"/>
              </a:ext>
            </a:extLst>
          </p:cNvPr>
          <p:cNvSpPr>
            <a:spLocks noGrp="1"/>
          </p:cNvSpPr>
          <p:nvPr>
            <p:ph idx="1"/>
          </p:nvPr>
        </p:nvSpPr>
        <p:spPr>
          <a:xfrm>
            <a:off x="5892658" y="1447800"/>
            <a:ext cx="3022742" cy="2057400"/>
          </a:xfrm>
        </p:spPr>
        <p:txBody>
          <a:bodyPr/>
          <a:lstStyle/>
          <a:p>
            <a:pPr marL="0" indent="0">
              <a:buNone/>
            </a:pPr>
            <a:r>
              <a:rPr lang="en-US" sz="1100" i="1"/>
              <a:t>Gini index:</a:t>
            </a:r>
          </a:p>
          <a:p>
            <a:pPr lvl="1"/>
            <a:r>
              <a:rPr lang="en-US" sz="1100" i="1"/>
              <a:t>G(A) = 0 </a:t>
            </a:r>
            <a:r>
              <a:rPr lang="en-US" sz="1100"/>
              <a:t>when all cases belong to same class. </a:t>
            </a:r>
          </a:p>
          <a:p>
            <a:pPr lvl="1"/>
            <a:r>
              <a:rPr lang="en-US" sz="1100"/>
              <a:t>Max value when all classes are equally represented (= 0.50 in binary case)</a:t>
            </a:r>
          </a:p>
          <a:p>
            <a:pPr marL="0" indent="0">
              <a:buNone/>
            </a:pPr>
            <a:r>
              <a:rPr lang="en-US" sz="1100" i="1"/>
              <a:t>Entropy:</a:t>
            </a:r>
          </a:p>
          <a:p>
            <a:pPr lvl="1"/>
            <a:r>
              <a:rPr lang="en-US" sz="1100"/>
              <a:t>ranges between 0 (most pure) and log</a:t>
            </a:r>
            <a:r>
              <a:rPr lang="en-US" sz="1100" baseline="-25000"/>
              <a:t>2</a:t>
            </a:r>
            <a:r>
              <a:rPr lang="en-US" sz="1100"/>
              <a:t>(</a:t>
            </a:r>
            <a:r>
              <a:rPr lang="en-US" sz="1100" i="1"/>
              <a:t>m</a:t>
            </a:r>
            <a:r>
              <a:rPr lang="en-US" sz="1100"/>
              <a:t>) (equal representation of classes)</a:t>
            </a:r>
          </a:p>
          <a:p>
            <a:pPr marL="0" indent="0">
              <a:buNone/>
            </a:pPr>
            <a:endParaRPr lang="nl-BE" sz="1100"/>
          </a:p>
        </p:txBody>
      </p:sp>
    </p:spTree>
    <p:extLst>
      <p:ext uri="{BB962C8B-B14F-4D97-AF65-F5344CB8AC3E}">
        <p14:creationId xmlns:p14="http://schemas.microsoft.com/office/powerpoint/2010/main" val="164011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7">
                                            <p:txEl>
                                              <p:pRg st="0" end="0"/>
                                            </p:txEl>
                                          </p:spTgt>
                                        </p:tgtEl>
                                        <p:attrNameLst>
                                          <p:attrName>style.visibility</p:attrName>
                                        </p:attrNameLst>
                                      </p:cBhvr>
                                      <p:to>
                                        <p:strVal val="visible"/>
                                      </p:to>
                                    </p:set>
                                    <p:animEffect transition="in" filter="fade">
                                      <p:cBhvr>
                                        <p:cTn id="54" dur="500"/>
                                        <p:tgtEl>
                                          <p:spTgt spid="17">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
                                            <p:txEl>
                                              <p:pRg st="1" end="1"/>
                                            </p:txEl>
                                          </p:spTgt>
                                        </p:tgtEl>
                                        <p:attrNameLst>
                                          <p:attrName>style.visibility</p:attrName>
                                        </p:attrNameLst>
                                      </p:cBhvr>
                                      <p:to>
                                        <p:strVal val="visible"/>
                                      </p:to>
                                    </p:set>
                                    <p:animEffect transition="in" filter="fade">
                                      <p:cBhvr>
                                        <p:cTn id="59" dur="500"/>
                                        <p:tgtEl>
                                          <p:spTgt spid="17">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7">
                                            <p:txEl>
                                              <p:pRg st="2" end="2"/>
                                            </p:txEl>
                                          </p:spTgt>
                                        </p:tgtEl>
                                        <p:attrNameLst>
                                          <p:attrName>style.visibility</p:attrName>
                                        </p:attrNameLst>
                                      </p:cBhvr>
                                      <p:to>
                                        <p:strVal val="visible"/>
                                      </p:to>
                                    </p:set>
                                    <p:animEffect transition="in" filter="fade">
                                      <p:cBhvr>
                                        <p:cTn id="64" dur="500"/>
                                        <p:tgtEl>
                                          <p:spTgt spid="17">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7">
                                            <p:txEl>
                                              <p:pRg st="3" end="3"/>
                                            </p:txEl>
                                          </p:spTgt>
                                        </p:tgtEl>
                                        <p:attrNameLst>
                                          <p:attrName>style.visibility</p:attrName>
                                        </p:attrNameLst>
                                      </p:cBhvr>
                                      <p:to>
                                        <p:strVal val="visible"/>
                                      </p:to>
                                    </p:set>
                                    <p:animEffect transition="in" filter="fade">
                                      <p:cBhvr>
                                        <p:cTn id="69" dur="500"/>
                                        <p:tgtEl>
                                          <p:spTgt spid="17">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7">
                                            <p:txEl>
                                              <p:pRg st="4" end="4"/>
                                            </p:txEl>
                                          </p:spTgt>
                                        </p:tgtEl>
                                        <p:attrNameLst>
                                          <p:attrName>style.visibility</p:attrName>
                                        </p:attrNameLst>
                                      </p:cBhvr>
                                      <p:to>
                                        <p:strVal val="visible"/>
                                      </p:to>
                                    </p:set>
                                    <p:animEffect transition="in" filter="fade">
                                      <p:cBhvr>
                                        <p:cTn id="74"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3477AD-3D89-4BAE-A645-C5A286830E67}"/>
              </a:ext>
            </a:extLst>
          </p:cNvPr>
          <p:cNvSpPr>
            <a:spLocks noGrp="1"/>
          </p:cNvSpPr>
          <p:nvPr>
            <p:ph type="title"/>
          </p:nvPr>
        </p:nvSpPr>
        <p:spPr/>
        <p:txBody>
          <a:bodyPr/>
          <a:lstStyle/>
          <a:p>
            <a:r>
              <a:rPr lang="en-US"/>
              <a:t>Recursive partitioning – algorithm </a:t>
            </a:r>
            <a:endParaRPr lang="en-BE"/>
          </a:p>
        </p:txBody>
      </p:sp>
      <p:sp>
        <p:nvSpPr>
          <p:cNvPr id="4" name="Espace réservé du numéro de diapositive 3">
            <a:extLst>
              <a:ext uri="{FF2B5EF4-FFF2-40B4-BE49-F238E27FC236}">
                <a16:creationId xmlns:a16="http://schemas.microsoft.com/office/drawing/2014/main" id="{A646D3C9-2BD3-4CFB-AD9F-633CD1D692CB}"/>
              </a:ext>
            </a:extLst>
          </p:cNvPr>
          <p:cNvSpPr>
            <a:spLocks noGrp="1"/>
          </p:cNvSpPr>
          <p:nvPr>
            <p:ph type="sldNum" sz="quarter" idx="4"/>
          </p:nvPr>
        </p:nvSpPr>
        <p:spPr/>
        <p:txBody>
          <a:bodyPr/>
          <a:lstStyle/>
          <a:p>
            <a:fld id="{77847A81-ABB9-4CFC-9E84-4F56AAEE785C}" type="slidenum">
              <a:rPr lang="en-US" dirty="0" smtClean="0"/>
              <a:t>71</a:t>
            </a:fld>
            <a:endParaRPr lang="en-US"/>
          </a:p>
        </p:txBody>
      </p:sp>
      <p:sp>
        <p:nvSpPr>
          <p:cNvPr id="5" name="Content Placeholder 2">
            <a:extLst>
              <a:ext uri="{FF2B5EF4-FFF2-40B4-BE49-F238E27FC236}">
                <a16:creationId xmlns:a16="http://schemas.microsoft.com/office/drawing/2014/main" id="{04FA54FB-C901-4602-9000-9D36F5E7559B}"/>
              </a:ext>
            </a:extLst>
          </p:cNvPr>
          <p:cNvSpPr>
            <a:spLocks noGrp="1"/>
          </p:cNvSpPr>
          <p:nvPr>
            <p:ph idx="1"/>
          </p:nvPr>
        </p:nvSpPr>
        <p:spPr>
          <a:xfrm>
            <a:off x="68368" y="1324545"/>
            <a:ext cx="3775075" cy="2203449"/>
          </a:xfrm>
        </p:spPr>
        <p:txBody>
          <a:bodyPr/>
          <a:lstStyle/>
          <a:p>
            <a:r>
              <a:rPr lang="en-US" sz="1200"/>
              <a:t>Pick one of the predictor variables, </a:t>
            </a:r>
            <a:r>
              <a:rPr lang="en-US" sz="1200" b="1" i="1"/>
              <a:t>x</a:t>
            </a:r>
            <a:r>
              <a:rPr lang="en-US" sz="1200" b="1" baseline="-25000"/>
              <a:t>i</a:t>
            </a:r>
            <a:endParaRPr lang="en-US" sz="1200" b="1"/>
          </a:p>
          <a:p>
            <a:endParaRPr lang="nl-BE" sz="1200"/>
          </a:p>
          <a:p>
            <a:r>
              <a:rPr lang="en-US" sz="1200"/>
              <a:t>Pick a value of </a:t>
            </a:r>
            <a:r>
              <a:rPr lang="en-US" sz="1200" b="1" i="1"/>
              <a:t>x</a:t>
            </a:r>
            <a:r>
              <a:rPr lang="en-US" sz="1200" b="1" baseline="-25000"/>
              <a:t>i</a:t>
            </a:r>
            <a:r>
              <a:rPr lang="en-US" sz="1200" baseline="-25000"/>
              <a:t>, </a:t>
            </a:r>
            <a:r>
              <a:rPr lang="en-US" sz="1200"/>
              <a:t>say </a:t>
            </a:r>
            <a:r>
              <a:rPr lang="en-US" sz="1200" b="1" i="1" err="1"/>
              <a:t>s</a:t>
            </a:r>
            <a:r>
              <a:rPr lang="en-US" sz="1200" b="1" baseline="-25000" err="1"/>
              <a:t>i</a:t>
            </a:r>
            <a:r>
              <a:rPr lang="en-US" sz="1200"/>
              <a:t>, that divides the training data into two (not necessarily equal) portions</a:t>
            </a:r>
          </a:p>
          <a:p>
            <a:endParaRPr lang="nl-BE" sz="1200"/>
          </a:p>
          <a:p>
            <a:r>
              <a:rPr lang="en-US" sz="1200"/>
              <a:t>Measure how homogeneous each of the resulting portions are  </a:t>
            </a:r>
          </a:p>
          <a:p>
            <a:endParaRPr lang="nl-BE" sz="1200"/>
          </a:p>
          <a:p>
            <a:endParaRPr lang="nl-BE" sz="1200"/>
          </a:p>
          <a:p>
            <a:endParaRPr lang="nl-BE" sz="1200"/>
          </a:p>
          <a:p>
            <a:endParaRPr lang="en-US" sz="1200"/>
          </a:p>
        </p:txBody>
      </p:sp>
      <p:pic>
        <p:nvPicPr>
          <p:cNvPr id="6" name="Picture 2">
            <a:extLst>
              <a:ext uri="{FF2B5EF4-FFF2-40B4-BE49-F238E27FC236}">
                <a16:creationId xmlns:a16="http://schemas.microsoft.com/office/drawing/2014/main" id="{B1D56928-430D-44F9-9768-AB3108B38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649" y="3071165"/>
            <a:ext cx="2018134" cy="1554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0D297D94-B623-4D38-932B-DAA6399693F0}"/>
              </a:ext>
            </a:extLst>
          </p:cNvPr>
          <p:cNvSpPr txBox="1"/>
          <p:nvPr/>
        </p:nvSpPr>
        <p:spPr>
          <a:xfrm>
            <a:off x="2765425" y="3894640"/>
            <a:ext cx="3666388" cy="261610"/>
          </a:xfrm>
          <a:prstGeom prst="rect">
            <a:avLst/>
          </a:prstGeom>
          <a:noFill/>
        </p:spPr>
        <p:txBody>
          <a:bodyPr wrap="none" rtlCol="0">
            <a:spAutoFit/>
          </a:bodyPr>
          <a:lstStyle/>
          <a:p>
            <a:r>
              <a:rPr lang="en-US" sz="1100"/>
              <a:t>Classification problems can be more challenging:</a:t>
            </a:r>
          </a:p>
        </p:txBody>
      </p:sp>
      <p:sp>
        <p:nvSpPr>
          <p:cNvPr id="8" name="TextBox 7">
            <a:extLst>
              <a:ext uri="{FF2B5EF4-FFF2-40B4-BE49-F238E27FC236}">
                <a16:creationId xmlns:a16="http://schemas.microsoft.com/office/drawing/2014/main" id="{2E5A44EC-E278-4C52-81A6-D28547D17394}"/>
              </a:ext>
            </a:extLst>
          </p:cNvPr>
          <p:cNvSpPr txBox="1"/>
          <p:nvPr/>
        </p:nvSpPr>
        <p:spPr>
          <a:xfrm>
            <a:off x="2829149" y="4410509"/>
            <a:ext cx="4004622" cy="253916"/>
          </a:xfrm>
          <a:prstGeom prst="rect">
            <a:avLst/>
          </a:prstGeom>
          <a:noFill/>
        </p:spPr>
        <p:txBody>
          <a:bodyPr wrap="none" rtlCol="0">
            <a:spAutoFit/>
          </a:bodyPr>
          <a:lstStyle/>
          <a:p>
            <a:r>
              <a:rPr lang="en-US" sz="1050" b="1"/>
              <a:t>Think at this same problem in a higher dimension!</a:t>
            </a:r>
          </a:p>
        </p:txBody>
      </p:sp>
      <p:sp>
        <p:nvSpPr>
          <p:cNvPr id="9" name="Right Brace 8">
            <a:extLst>
              <a:ext uri="{FF2B5EF4-FFF2-40B4-BE49-F238E27FC236}">
                <a16:creationId xmlns:a16="http://schemas.microsoft.com/office/drawing/2014/main" id="{9896509B-7EF3-4B6C-9FA2-DB86D76F453E}"/>
              </a:ext>
            </a:extLst>
          </p:cNvPr>
          <p:cNvSpPr/>
          <p:nvPr/>
        </p:nvSpPr>
        <p:spPr>
          <a:xfrm>
            <a:off x="3573819" y="1130560"/>
            <a:ext cx="304800" cy="20858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CA24D3EB-F6D5-4EEB-A416-5841E4A78195}"/>
              </a:ext>
            </a:extLst>
          </p:cNvPr>
          <p:cNvSpPr/>
          <p:nvPr/>
        </p:nvSpPr>
        <p:spPr>
          <a:xfrm>
            <a:off x="3876690" y="1821597"/>
            <a:ext cx="2079477" cy="646331"/>
          </a:xfrm>
          <a:prstGeom prst="rect">
            <a:avLst/>
          </a:prstGeom>
        </p:spPr>
        <p:txBody>
          <a:bodyPr wrap="square">
            <a:spAutoFit/>
          </a:bodyPr>
          <a:lstStyle/>
          <a:p>
            <a:r>
              <a:rPr lang="en-US" sz="1200"/>
              <a:t>Algorithm tries different values of </a:t>
            </a:r>
            <a:r>
              <a:rPr lang="en-US" sz="1200" b="1" i="1"/>
              <a:t>x</a:t>
            </a:r>
            <a:r>
              <a:rPr lang="en-US" sz="1200" b="1" baseline="-25000"/>
              <a:t>i</a:t>
            </a:r>
            <a:r>
              <a:rPr lang="en-US" sz="1200" baseline="-25000"/>
              <a:t>, </a:t>
            </a:r>
            <a:r>
              <a:rPr lang="en-US" sz="1200"/>
              <a:t>and </a:t>
            </a:r>
            <a:r>
              <a:rPr lang="en-US" sz="1200" b="1" i="1" err="1"/>
              <a:t>s</a:t>
            </a:r>
            <a:r>
              <a:rPr lang="en-US" sz="1200" b="1" baseline="-25000" err="1"/>
              <a:t>i</a:t>
            </a:r>
            <a:r>
              <a:rPr lang="en-US" sz="1200" baseline="-25000"/>
              <a:t> </a:t>
            </a:r>
            <a:r>
              <a:rPr lang="en-US" sz="1200"/>
              <a:t>to maximize purity in split</a:t>
            </a:r>
          </a:p>
        </p:txBody>
      </p:sp>
      <p:pic>
        <p:nvPicPr>
          <p:cNvPr id="11" name="Picture 2" descr="https://upload.wikimedia.org/wikipedia/commons/thumb/8/89/Ic_loop_48px.svg/2000px-Ic_loop_48px.svg.png">
            <a:extLst>
              <a:ext uri="{FF2B5EF4-FFF2-40B4-BE49-F238E27FC236}">
                <a16:creationId xmlns:a16="http://schemas.microsoft.com/office/drawing/2014/main" id="{2FDA2D08-416C-45FD-ACBC-2F6B8ECF99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1186" y="878570"/>
            <a:ext cx="865010" cy="8650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F69DD77-A53C-473B-89CE-E50F1B2956ED}"/>
              </a:ext>
            </a:extLst>
          </p:cNvPr>
          <p:cNvSpPr/>
          <p:nvPr/>
        </p:nvSpPr>
        <p:spPr>
          <a:xfrm>
            <a:off x="6278609" y="1758004"/>
            <a:ext cx="2431279" cy="830997"/>
          </a:xfrm>
          <a:prstGeom prst="rect">
            <a:avLst/>
          </a:prstGeom>
        </p:spPr>
        <p:txBody>
          <a:bodyPr wrap="square">
            <a:spAutoFit/>
          </a:bodyPr>
          <a:lstStyle/>
          <a:p>
            <a:r>
              <a:rPr lang="en-US" sz="1200"/>
              <a:t>After you get a “maximum purity” split, repeat the process for a second split, and so on</a:t>
            </a:r>
          </a:p>
        </p:txBody>
      </p:sp>
    </p:spTree>
    <p:extLst>
      <p:ext uri="{BB962C8B-B14F-4D97-AF65-F5344CB8AC3E}">
        <p14:creationId xmlns:p14="http://schemas.microsoft.com/office/powerpoint/2010/main" val="7799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A4DF49F-4767-43DF-AC69-E9B890CCE024}"/>
              </a:ext>
            </a:extLst>
          </p:cNvPr>
          <p:cNvSpPr>
            <a:spLocks noGrp="1"/>
          </p:cNvSpPr>
          <p:nvPr>
            <p:ph type="title"/>
          </p:nvPr>
        </p:nvSpPr>
        <p:spPr/>
        <p:txBody>
          <a:bodyPr/>
          <a:lstStyle/>
          <a:p>
            <a:r>
              <a:rPr lang="en-US"/>
              <a:t>Impurity and Recursive Partitioning</a:t>
            </a:r>
            <a:endParaRPr lang="en-BE"/>
          </a:p>
        </p:txBody>
      </p:sp>
      <p:sp>
        <p:nvSpPr>
          <p:cNvPr id="4" name="Espace réservé du numéro de diapositive 3">
            <a:extLst>
              <a:ext uri="{FF2B5EF4-FFF2-40B4-BE49-F238E27FC236}">
                <a16:creationId xmlns:a16="http://schemas.microsoft.com/office/drawing/2014/main" id="{7CE112B9-8098-4EE9-965B-D7B0D26F8E2F}"/>
              </a:ext>
            </a:extLst>
          </p:cNvPr>
          <p:cNvSpPr>
            <a:spLocks noGrp="1"/>
          </p:cNvSpPr>
          <p:nvPr>
            <p:ph type="sldNum" sz="quarter" idx="4"/>
          </p:nvPr>
        </p:nvSpPr>
        <p:spPr/>
        <p:txBody>
          <a:bodyPr/>
          <a:lstStyle/>
          <a:p>
            <a:fld id="{77847A81-ABB9-4CFC-9E84-4F56AAEE785C}" type="slidenum">
              <a:rPr lang="en-US" dirty="0" smtClean="0"/>
              <a:t>72</a:t>
            </a:fld>
            <a:endParaRPr lang="en-US"/>
          </a:p>
        </p:txBody>
      </p:sp>
      <p:sp>
        <p:nvSpPr>
          <p:cNvPr id="5" name="Content Placeholder 2">
            <a:extLst>
              <a:ext uri="{FF2B5EF4-FFF2-40B4-BE49-F238E27FC236}">
                <a16:creationId xmlns:a16="http://schemas.microsoft.com/office/drawing/2014/main" id="{5A614363-27A7-4273-A0A3-6812CABEFB0D}"/>
              </a:ext>
            </a:extLst>
          </p:cNvPr>
          <p:cNvSpPr>
            <a:spLocks noGrp="1"/>
          </p:cNvSpPr>
          <p:nvPr>
            <p:ph idx="1"/>
          </p:nvPr>
        </p:nvSpPr>
        <p:spPr>
          <a:xfrm>
            <a:off x="139700" y="1454151"/>
            <a:ext cx="8748713" cy="3482974"/>
          </a:xfrm>
        </p:spPr>
        <p:txBody>
          <a:bodyPr>
            <a:normAutofit/>
          </a:bodyPr>
          <a:lstStyle/>
          <a:p>
            <a:r>
              <a:rPr lang="en-US"/>
              <a:t>Obtain </a:t>
            </a:r>
            <a:r>
              <a:rPr lang="en-US" b="1"/>
              <a:t>overall</a:t>
            </a:r>
            <a:r>
              <a:rPr lang="en-US"/>
              <a:t> impurity measure (weighted avg. of individual rectangles)</a:t>
            </a:r>
          </a:p>
          <a:p>
            <a:endParaRPr lang="nl-BE"/>
          </a:p>
          <a:p>
            <a:r>
              <a:rPr lang="en-US"/>
              <a:t>At each successive stage, compare this overall impurity measure across all possible splits in all variables</a:t>
            </a:r>
          </a:p>
          <a:p>
            <a:endParaRPr lang="nl-BE"/>
          </a:p>
          <a:p>
            <a:r>
              <a:rPr lang="en-US"/>
              <a:t>Choose the split that reduces impurity the most</a:t>
            </a:r>
          </a:p>
          <a:p>
            <a:pPr marL="0" indent="0">
              <a:buNone/>
            </a:pPr>
            <a:endParaRPr lang="nl-BE"/>
          </a:p>
          <a:p>
            <a:r>
              <a:rPr lang="en-US"/>
              <a:t>Chosen split points become nodes on the tree</a:t>
            </a:r>
          </a:p>
          <a:p>
            <a:endParaRPr lang="nl-BE"/>
          </a:p>
          <a:p>
            <a:r>
              <a:rPr lang="en-US"/>
              <a:t>Each leaf node label is determined by “voting” of the records within it, and by the cutoff value</a:t>
            </a:r>
            <a:endParaRPr lang="en-BE"/>
          </a:p>
          <a:p>
            <a:endParaRPr lang="en-BE"/>
          </a:p>
          <a:p>
            <a:endParaRPr lang="en-BE"/>
          </a:p>
          <a:p>
            <a:pPr marL="0" indent="0">
              <a:buNone/>
            </a:pPr>
            <a:r>
              <a:rPr lang="en-US"/>
              <a:t>Tree Growth</a:t>
            </a:r>
            <a:r>
              <a:rPr lang="en-BE"/>
              <a:t>:</a:t>
            </a:r>
          </a:p>
          <a:p>
            <a:r>
              <a:rPr lang="en-US"/>
              <a:t>Natural end of process is 100% purity in each leaf</a:t>
            </a:r>
            <a:endParaRPr lang="nl-BE"/>
          </a:p>
          <a:p>
            <a:r>
              <a:rPr lang="en-US"/>
              <a:t>This </a:t>
            </a:r>
            <a:r>
              <a:rPr lang="en-US" b="1"/>
              <a:t>overfits</a:t>
            </a:r>
            <a:r>
              <a:rPr lang="en-US"/>
              <a:t> the data, </a:t>
            </a:r>
            <a:r>
              <a:rPr lang="en-US" u="sng"/>
              <a:t>which end up fitting noise in the data</a:t>
            </a:r>
          </a:p>
          <a:p>
            <a:pPr marL="0" indent="0">
              <a:buNone/>
            </a:pPr>
            <a:endParaRPr lang="en-BE"/>
          </a:p>
          <a:p>
            <a:pPr marL="0" indent="0">
              <a:buNone/>
            </a:pPr>
            <a:endParaRPr lang="en-US"/>
          </a:p>
          <a:p>
            <a:endParaRPr lang="en-US"/>
          </a:p>
          <a:p>
            <a:endParaRPr lang="en-US"/>
          </a:p>
        </p:txBody>
      </p:sp>
    </p:spTree>
    <p:extLst>
      <p:ext uri="{BB962C8B-B14F-4D97-AF65-F5344CB8AC3E}">
        <p14:creationId xmlns:p14="http://schemas.microsoft.com/office/powerpoint/2010/main" val="140029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2" end="12"/>
                                            </p:txEl>
                                          </p:spTgt>
                                        </p:tgtEl>
                                        <p:attrNameLst>
                                          <p:attrName>style.visibility</p:attrName>
                                        </p:attrNameLst>
                                      </p:cBhvr>
                                      <p:to>
                                        <p:strVal val="visible"/>
                                      </p:to>
                                    </p:set>
                                    <p:animEffect transition="in" filter="fade">
                                      <p:cBhvr>
                                        <p:cTn id="32" dur="500"/>
                                        <p:tgtEl>
                                          <p:spTgt spid="5">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animEffect transition="in" filter="fade">
                                      <p:cBhvr>
                                        <p:cTn id="37"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81C397-21DC-40D6-BE7A-0A5EE51F9DB6}"/>
              </a:ext>
            </a:extLst>
          </p:cNvPr>
          <p:cNvSpPr>
            <a:spLocks noGrp="1"/>
          </p:cNvSpPr>
          <p:nvPr>
            <p:ph idx="1"/>
          </p:nvPr>
        </p:nvSpPr>
        <p:spPr/>
        <p:txBody>
          <a:bodyPr/>
          <a:lstStyle/>
          <a:p>
            <a:pPr marL="0" indent="0">
              <a:buNone/>
            </a:pPr>
            <a:r>
              <a:rPr lang="en-US"/>
              <a:t>What are the hyperparameters that control the complexity of the model?</a:t>
            </a:r>
          </a:p>
        </p:txBody>
      </p:sp>
      <p:sp>
        <p:nvSpPr>
          <p:cNvPr id="3" name="Title 2">
            <a:extLst>
              <a:ext uri="{FF2B5EF4-FFF2-40B4-BE49-F238E27FC236}">
                <a16:creationId xmlns:a16="http://schemas.microsoft.com/office/drawing/2014/main" id="{1FCCF2FD-6492-4652-844A-6AD7DECFA97B}"/>
              </a:ext>
            </a:extLst>
          </p:cNvPr>
          <p:cNvSpPr>
            <a:spLocks noGrp="1"/>
          </p:cNvSpPr>
          <p:nvPr>
            <p:ph type="title"/>
          </p:nvPr>
        </p:nvSpPr>
        <p:spPr/>
        <p:txBody>
          <a:bodyPr/>
          <a:lstStyle/>
          <a:p>
            <a:r>
              <a:rPr lang="en-US"/>
              <a:t>Question for you?</a:t>
            </a:r>
          </a:p>
        </p:txBody>
      </p:sp>
    </p:spTree>
    <p:extLst>
      <p:ext uri="{BB962C8B-B14F-4D97-AF65-F5344CB8AC3E}">
        <p14:creationId xmlns:p14="http://schemas.microsoft.com/office/powerpoint/2010/main" val="3475858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28327-DE1B-4C96-A765-58C471209DEF}"/>
              </a:ext>
            </a:extLst>
          </p:cNvPr>
          <p:cNvSpPr>
            <a:spLocks noGrp="1"/>
          </p:cNvSpPr>
          <p:nvPr>
            <p:ph type="title"/>
          </p:nvPr>
        </p:nvSpPr>
        <p:spPr/>
        <p:txBody>
          <a:bodyPr/>
          <a:lstStyle/>
          <a:p>
            <a:r>
              <a:rPr lang="en-US"/>
              <a:t>Tree Growth</a:t>
            </a:r>
            <a:endParaRPr lang="en-BE"/>
          </a:p>
        </p:txBody>
      </p:sp>
      <p:sp>
        <p:nvSpPr>
          <p:cNvPr id="4" name="Espace réservé du numéro de diapositive 3">
            <a:extLst>
              <a:ext uri="{FF2B5EF4-FFF2-40B4-BE49-F238E27FC236}">
                <a16:creationId xmlns:a16="http://schemas.microsoft.com/office/drawing/2014/main" id="{65F2F6AD-88E7-40FF-8173-53D3820E9ABE}"/>
              </a:ext>
            </a:extLst>
          </p:cNvPr>
          <p:cNvSpPr>
            <a:spLocks noGrp="1"/>
          </p:cNvSpPr>
          <p:nvPr>
            <p:ph type="sldNum" sz="quarter" idx="4"/>
          </p:nvPr>
        </p:nvSpPr>
        <p:spPr/>
        <p:txBody>
          <a:bodyPr/>
          <a:lstStyle/>
          <a:p>
            <a:fld id="{77847A81-ABB9-4CFC-9E84-4F56AAEE785C}" type="slidenum">
              <a:rPr lang="en-US" dirty="0" smtClean="0"/>
              <a:t>74</a:t>
            </a:fld>
            <a:endParaRPr lang="en-US"/>
          </a:p>
        </p:txBody>
      </p:sp>
      <p:pic>
        <p:nvPicPr>
          <p:cNvPr id="5" name="Picture 2">
            <a:extLst>
              <a:ext uri="{FF2B5EF4-FFF2-40B4-BE49-F238E27FC236}">
                <a16:creationId xmlns:a16="http://schemas.microsoft.com/office/drawing/2014/main" id="{FABD70E2-A7B4-4BD3-87D0-1DCCA9D31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1" y="1274232"/>
            <a:ext cx="3119336" cy="3230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4467E646-7C7C-4CEF-AF1A-7AF089D66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1376892"/>
            <a:ext cx="3867150"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751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28327-DE1B-4C96-A765-58C471209DEF}"/>
              </a:ext>
            </a:extLst>
          </p:cNvPr>
          <p:cNvSpPr>
            <a:spLocks noGrp="1"/>
          </p:cNvSpPr>
          <p:nvPr>
            <p:ph type="title"/>
          </p:nvPr>
        </p:nvSpPr>
        <p:spPr/>
        <p:txBody>
          <a:bodyPr/>
          <a:lstStyle/>
          <a:p>
            <a:r>
              <a:rPr lang="en-US"/>
              <a:t>Tree Growth</a:t>
            </a:r>
            <a:endParaRPr lang="en-BE"/>
          </a:p>
        </p:txBody>
      </p:sp>
      <p:sp>
        <p:nvSpPr>
          <p:cNvPr id="4" name="Espace réservé du numéro de diapositive 3">
            <a:extLst>
              <a:ext uri="{FF2B5EF4-FFF2-40B4-BE49-F238E27FC236}">
                <a16:creationId xmlns:a16="http://schemas.microsoft.com/office/drawing/2014/main" id="{65F2F6AD-88E7-40FF-8173-53D3820E9ABE}"/>
              </a:ext>
            </a:extLst>
          </p:cNvPr>
          <p:cNvSpPr>
            <a:spLocks noGrp="1"/>
          </p:cNvSpPr>
          <p:nvPr>
            <p:ph type="sldNum" sz="quarter" idx="4"/>
          </p:nvPr>
        </p:nvSpPr>
        <p:spPr/>
        <p:txBody>
          <a:bodyPr/>
          <a:lstStyle/>
          <a:p>
            <a:fld id="{77847A81-ABB9-4CFC-9E84-4F56AAEE785C}" type="slidenum">
              <a:rPr lang="en-US" dirty="0" smtClean="0"/>
              <a:t>75</a:t>
            </a:fld>
            <a:endParaRPr lang="en-US"/>
          </a:p>
        </p:txBody>
      </p:sp>
      <p:pic>
        <p:nvPicPr>
          <p:cNvPr id="5" name="Picture 2">
            <a:extLst>
              <a:ext uri="{FF2B5EF4-FFF2-40B4-BE49-F238E27FC236}">
                <a16:creationId xmlns:a16="http://schemas.microsoft.com/office/drawing/2014/main" id="{FABD70E2-A7B4-4BD3-87D0-1DCCA9D31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1" y="1274232"/>
            <a:ext cx="3119336" cy="3230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6002D17E-5449-4835-8655-643E92A89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668" y="1507067"/>
            <a:ext cx="486650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1235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28327-DE1B-4C96-A765-58C471209DEF}"/>
              </a:ext>
            </a:extLst>
          </p:cNvPr>
          <p:cNvSpPr>
            <a:spLocks noGrp="1"/>
          </p:cNvSpPr>
          <p:nvPr>
            <p:ph type="title"/>
          </p:nvPr>
        </p:nvSpPr>
        <p:spPr/>
        <p:txBody>
          <a:bodyPr/>
          <a:lstStyle/>
          <a:p>
            <a:r>
              <a:rPr lang="en-US"/>
              <a:t>Tree Growth</a:t>
            </a:r>
            <a:endParaRPr lang="en-BE"/>
          </a:p>
        </p:txBody>
      </p:sp>
      <p:sp>
        <p:nvSpPr>
          <p:cNvPr id="4" name="Espace réservé du numéro de diapositive 3">
            <a:extLst>
              <a:ext uri="{FF2B5EF4-FFF2-40B4-BE49-F238E27FC236}">
                <a16:creationId xmlns:a16="http://schemas.microsoft.com/office/drawing/2014/main" id="{65F2F6AD-88E7-40FF-8173-53D3820E9ABE}"/>
              </a:ext>
            </a:extLst>
          </p:cNvPr>
          <p:cNvSpPr>
            <a:spLocks noGrp="1"/>
          </p:cNvSpPr>
          <p:nvPr>
            <p:ph type="sldNum" sz="quarter" idx="4"/>
          </p:nvPr>
        </p:nvSpPr>
        <p:spPr/>
        <p:txBody>
          <a:bodyPr/>
          <a:lstStyle/>
          <a:p>
            <a:fld id="{77847A81-ABB9-4CFC-9E84-4F56AAEE785C}" type="slidenum">
              <a:rPr lang="en-US" dirty="0" smtClean="0"/>
              <a:t>76</a:t>
            </a:fld>
            <a:endParaRPr lang="en-US"/>
          </a:p>
        </p:txBody>
      </p:sp>
      <p:pic>
        <p:nvPicPr>
          <p:cNvPr id="5" name="Picture 2">
            <a:extLst>
              <a:ext uri="{FF2B5EF4-FFF2-40B4-BE49-F238E27FC236}">
                <a16:creationId xmlns:a16="http://schemas.microsoft.com/office/drawing/2014/main" id="{FABD70E2-A7B4-4BD3-87D0-1DCCA9D31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1" y="1274232"/>
            <a:ext cx="3119336" cy="3230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2699F82A-D625-4F3D-890F-7FF05AEBF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753" y="827615"/>
            <a:ext cx="4855481"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0827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28327-DE1B-4C96-A765-58C471209DEF}"/>
              </a:ext>
            </a:extLst>
          </p:cNvPr>
          <p:cNvSpPr>
            <a:spLocks noGrp="1"/>
          </p:cNvSpPr>
          <p:nvPr>
            <p:ph type="title"/>
          </p:nvPr>
        </p:nvSpPr>
        <p:spPr/>
        <p:txBody>
          <a:bodyPr/>
          <a:lstStyle/>
          <a:p>
            <a:r>
              <a:rPr lang="en-US"/>
              <a:t>Tree Growth</a:t>
            </a:r>
            <a:endParaRPr lang="en-BE"/>
          </a:p>
        </p:txBody>
      </p:sp>
      <p:sp>
        <p:nvSpPr>
          <p:cNvPr id="4" name="Espace réservé du numéro de diapositive 3">
            <a:extLst>
              <a:ext uri="{FF2B5EF4-FFF2-40B4-BE49-F238E27FC236}">
                <a16:creationId xmlns:a16="http://schemas.microsoft.com/office/drawing/2014/main" id="{65F2F6AD-88E7-40FF-8173-53D3820E9ABE}"/>
              </a:ext>
            </a:extLst>
          </p:cNvPr>
          <p:cNvSpPr>
            <a:spLocks noGrp="1"/>
          </p:cNvSpPr>
          <p:nvPr>
            <p:ph type="sldNum" sz="quarter" idx="4"/>
          </p:nvPr>
        </p:nvSpPr>
        <p:spPr/>
        <p:txBody>
          <a:bodyPr/>
          <a:lstStyle/>
          <a:p>
            <a:fld id="{77847A81-ABB9-4CFC-9E84-4F56AAEE785C}" type="slidenum">
              <a:rPr lang="en-US" dirty="0" smtClean="0"/>
              <a:t>77</a:t>
            </a:fld>
            <a:endParaRPr lang="en-US"/>
          </a:p>
        </p:txBody>
      </p:sp>
      <p:pic>
        <p:nvPicPr>
          <p:cNvPr id="5" name="Picture 2">
            <a:extLst>
              <a:ext uri="{FF2B5EF4-FFF2-40B4-BE49-F238E27FC236}">
                <a16:creationId xmlns:a16="http://schemas.microsoft.com/office/drawing/2014/main" id="{FABD70E2-A7B4-4BD3-87D0-1DCCA9D31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1" y="1274232"/>
            <a:ext cx="3119336" cy="3230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C9179D7B-6F02-4666-A88B-07D374734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700" y="490999"/>
            <a:ext cx="4321299" cy="4550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11F7E58C-B0DD-45D7-A125-139B45F1DA5B}"/>
              </a:ext>
            </a:extLst>
          </p:cNvPr>
          <p:cNvSpPr/>
          <p:nvPr/>
        </p:nvSpPr>
        <p:spPr>
          <a:xfrm>
            <a:off x="2082800" y="4572657"/>
            <a:ext cx="4978400" cy="307777"/>
          </a:xfrm>
          <a:prstGeom prst="rect">
            <a:avLst/>
          </a:prstGeom>
        </p:spPr>
        <p:txBody>
          <a:bodyPr wrap="square">
            <a:spAutoFit/>
          </a:bodyPr>
          <a:lstStyle/>
          <a:p>
            <a:r>
              <a:rPr lang="en-US"/>
              <a:t>This </a:t>
            </a:r>
            <a:r>
              <a:rPr lang="en-US" b="1" err="1"/>
              <a:t>overfits</a:t>
            </a:r>
            <a:r>
              <a:rPr lang="en-US"/>
              <a:t> the data, </a:t>
            </a:r>
            <a:r>
              <a:rPr lang="en-US" i="1" u="sng"/>
              <a:t>which end up fitting noise in the data</a:t>
            </a:r>
          </a:p>
        </p:txBody>
      </p:sp>
    </p:spTree>
    <p:extLst>
      <p:ext uri="{BB962C8B-B14F-4D97-AF65-F5344CB8AC3E}">
        <p14:creationId xmlns:p14="http://schemas.microsoft.com/office/powerpoint/2010/main" val="332337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0699228-F605-41DE-89F3-27458C401B17}"/>
              </a:ext>
            </a:extLst>
          </p:cNvPr>
          <p:cNvSpPr>
            <a:spLocks noGrp="1"/>
          </p:cNvSpPr>
          <p:nvPr>
            <p:ph type="title"/>
          </p:nvPr>
        </p:nvSpPr>
        <p:spPr/>
        <p:txBody>
          <a:bodyPr/>
          <a:lstStyle/>
          <a:p>
            <a:r>
              <a:rPr lang="en-US"/>
              <a:t>Tree Growth</a:t>
            </a:r>
            <a:endParaRPr lang="en-BE"/>
          </a:p>
        </p:txBody>
      </p:sp>
      <p:sp>
        <p:nvSpPr>
          <p:cNvPr id="4" name="Espace réservé du numéro de diapositive 3">
            <a:extLst>
              <a:ext uri="{FF2B5EF4-FFF2-40B4-BE49-F238E27FC236}">
                <a16:creationId xmlns:a16="http://schemas.microsoft.com/office/drawing/2014/main" id="{D583B95C-1A51-4A72-A238-495EF01E09E1}"/>
              </a:ext>
            </a:extLst>
          </p:cNvPr>
          <p:cNvSpPr>
            <a:spLocks noGrp="1"/>
          </p:cNvSpPr>
          <p:nvPr>
            <p:ph type="sldNum" sz="quarter" idx="4"/>
          </p:nvPr>
        </p:nvSpPr>
        <p:spPr/>
        <p:txBody>
          <a:bodyPr/>
          <a:lstStyle/>
          <a:p>
            <a:fld id="{77847A81-ABB9-4CFC-9E84-4F56AAEE785C}" type="slidenum">
              <a:rPr lang="en-US" dirty="0" smtClean="0"/>
              <a:t>78</a:t>
            </a:fld>
            <a:endParaRPr lang="en-US"/>
          </a:p>
        </p:txBody>
      </p:sp>
      <p:sp>
        <p:nvSpPr>
          <p:cNvPr id="6" name="ZoneTexte 5">
            <a:extLst>
              <a:ext uri="{FF2B5EF4-FFF2-40B4-BE49-F238E27FC236}">
                <a16:creationId xmlns:a16="http://schemas.microsoft.com/office/drawing/2014/main" id="{43CF240C-C8C8-426B-93C3-7405F2398A80}"/>
              </a:ext>
            </a:extLst>
          </p:cNvPr>
          <p:cNvSpPr txBox="1"/>
          <p:nvPr/>
        </p:nvSpPr>
        <p:spPr>
          <a:xfrm>
            <a:off x="524933" y="902329"/>
            <a:ext cx="4572000" cy="2677656"/>
          </a:xfrm>
          <a:prstGeom prst="rect">
            <a:avLst/>
          </a:prstGeom>
          <a:noFill/>
        </p:spPr>
        <p:txBody>
          <a:bodyPr wrap="square">
            <a:spAutoFit/>
          </a:bodyPr>
          <a:lstStyle/>
          <a:p>
            <a:r>
              <a:rPr lang="en-US"/>
              <a:t>Overfitting leads to low predictive accuracy of new data</a:t>
            </a:r>
            <a:endParaRPr lang="en-BE"/>
          </a:p>
          <a:p>
            <a:endParaRPr lang="en-BE"/>
          </a:p>
          <a:p>
            <a:r>
              <a:rPr lang="en-US"/>
              <a:t>Past a certain point, the error rate for the validation data starts to increase</a:t>
            </a:r>
            <a:endParaRPr lang="en-BE"/>
          </a:p>
          <a:p>
            <a:endParaRPr lang="en-BE"/>
          </a:p>
          <a:p>
            <a:r>
              <a:rPr lang="en-US"/>
              <a:t>Two main strategies to avoid Overfitting :</a:t>
            </a:r>
            <a:endParaRPr lang="en-BE"/>
          </a:p>
          <a:p>
            <a:pPr marL="285750" indent="-285750">
              <a:buFont typeface="Arial" panose="020B0604020202020204" pitchFamily="34" charset="0"/>
              <a:buChar char="•"/>
            </a:pPr>
            <a:r>
              <a:rPr lang="en-US"/>
              <a:t>Stopping Tree Growth</a:t>
            </a:r>
            <a:endParaRPr lang="en-BE"/>
          </a:p>
          <a:p>
            <a:pPr marL="285750" indent="-285750">
              <a:buFont typeface="Arial" panose="020B0604020202020204" pitchFamily="34" charset="0"/>
              <a:buChar char="•"/>
            </a:pPr>
            <a:endParaRPr lang="en-US"/>
          </a:p>
          <a:p>
            <a:endParaRPr lang="en-US"/>
          </a:p>
          <a:p>
            <a:endParaRPr lang="en-BE"/>
          </a:p>
          <a:p>
            <a:endParaRPr lang="en-BE"/>
          </a:p>
          <a:p>
            <a:endParaRPr lang="en-US"/>
          </a:p>
        </p:txBody>
      </p:sp>
      <p:pic>
        <p:nvPicPr>
          <p:cNvPr id="7" name="Picture 2">
            <a:extLst>
              <a:ext uri="{FF2B5EF4-FFF2-40B4-BE49-F238E27FC236}">
                <a16:creationId xmlns:a16="http://schemas.microsoft.com/office/drawing/2014/main" id="{143BF6F0-E44E-4E34-AD68-6C90D471E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00" y="1155700"/>
            <a:ext cx="3447952" cy="2073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1305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95BF69C4-9EA3-461E-9793-C025C0FF03FC}"/>
              </a:ext>
            </a:extLst>
          </p:cNvPr>
          <p:cNvSpPr>
            <a:spLocks noGrp="1"/>
          </p:cNvSpPr>
          <p:nvPr>
            <p:ph idx="1"/>
          </p:nvPr>
        </p:nvSpPr>
        <p:spPr>
          <a:xfrm>
            <a:off x="457200" y="771550"/>
            <a:ext cx="6129867" cy="3822675"/>
          </a:xfrm>
        </p:spPr>
        <p:txBody>
          <a:bodyPr/>
          <a:lstStyle/>
          <a:p>
            <a:r>
              <a:rPr lang="en-US"/>
              <a:t>Used with a continuous outcome variable</a:t>
            </a:r>
            <a:endParaRPr lang="en-BE"/>
          </a:p>
          <a:p>
            <a:endParaRPr lang="en-BE"/>
          </a:p>
          <a:p>
            <a:r>
              <a:rPr lang="en-US"/>
              <a:t>Procedure similar to classification tree</a:t>
            </a:r>
          </a:p>
          <a:p>
            <a:pPr marL="269875" lvl="1" indent="0">
              <a:buNone/>
            </a:pPr>
            <a:r>
              <a:rPr lang="nl-BE">
                <a:sym typeface="Wingdings" panose="05000000000000000000" pitchFamily="2" charset="2"/>
              </a:rPr>
              <a:t> </a:t>
            </a:r>
            <a:r>
              <a:rPr lang="en-US"/>
              <a:t>Many splits attempted, choose the one that minimizes impurity</a:t>
            </a:r>
          </a:p>
          <a:p>
            <a:endParaRPr lang="en-BE"/>
          </a:p>
          <a:p>
            <a:r>
              <a:rPr lang="en-US"/>
              <a:t>Differences from classification tree </a:t>
            </a:r>
          </a:p>
          <a:p>
            <a:pPr lvl="1"/>
            <a:r>
              <a:rPr lang="en-US"/>
              <a:t>Prediction is computed as the </a:t>
            </a:r>
            <a:r>
              <a:rPr lang="en-US" b="1"/>
              <a:t>average</a:t>
            </a:r>
            <a:r>
              <a:rPr lang="en-US"/>
              <a:t> of numerical target variable in the rectangle (in classification tree it is majority vote)</a:t>
            </a:r>
          </a:p>
          <a:p>
            <a:pPr lvl="1"/>
            <a:r>
              <a:rPr lang="en-US"/>
              <a:t>Impurity measured by </a:t>
            </a:r>
            <a:r>
              <a:rPr lang="en-US" b="1"/>
              <a:t>sum of squared deviations (variance)</a:t>
            </a:r>
            <a:r>
              <a:rPr lang="en-US"/>
              <a:t> from leaf mean</a:t>
            </a:r>
          </a:p>
          <a:p>
            <a:endParaRPr lang="en-US"/>
          </a:p>
        </p:txBody>
      </p:sp>
      <p:sp>
        <p:nvSpPr>
          <p:cNvPr id="3" name="Titre 2">
            <a:extLst>
              <a:ext uri="{FF2B5EF4-FFF2-40B4-BE49-F238E27FC236}">
                <a16:creationId xmlns:a16="http://schemas.microsoft.com/office/drawing/2014/main" id="{5A547EB8-DD08-47B4-B7AB-53D38585BF5D}"/>
              </a:ext>
            </a:extLst>
          </p:cNvPr>
          <p:cNvSpPr>
            <a:spLocks noGrp="1"/>
          </p:cNvSpPr>
          <p:nvPr>
            <p:ph type="title"/>
          </p:nvPr>
        </p:nvSpPr>
        <p:spPr/>
        <p:txBody>
          <a:bodyPr/>
          <a:lstStyle/>
          <a:p>
            <a:r>
              <a:rPr lang="en-US"/>
              <a:t>Regression Trees</a:t>
            </a:r>
            <a:endParaRPr lang="en-BE"/>
          </a:p>
        </p:txBody>
      </p:sp>
      <p:sp>
        <p:nvSpPr>
          <p:cNvPr id="4" name="Espace réservé du numéro de diapositive 3">
            <a:extLst>
              <a:ext uri="{FF2B5EF4-FFF2-40B4-BE49-F238E27FC236}">
                <a16:creationId xmlns:a16="http://schemas.microsoft.com/office/drawing/2014/main" id="{FCD97046-7C39-4AB4-BE36-9A25AEE8E10F}"/>
              </a:ext>
            </a:extLst>
          </p:cNvPr>
          <p:cNvSpPr>
            <a:spLocks noGrp="1"/>
          </p:cNvSpPr>
          <p:nvPr>
            <p:ph type="sldNum" sz="quarter" idx="4"/>
          </p:nvPr>
        </p:nvSpPr>
        <p:spPr/>
        <p:txBody>
          <a:bodyPr/>
          <a:lstStyle/>
          <a:p>
            <a:fld id="{77847A81-ABB9-4CFC-9E84-4F56AAEE785C}" type="slidenum">
              <a:rPr lang="en-US" dirty="0" smtClean="0"/>
              <a:t>79</a:t>
            </a:fld>
            <a:endParaRPr lang="en-US"/>
          </a:p>
        </p:txBody>
      </p:sp>
      <p:graphicFrame>
        <p:nvGraphicFramePr>
          <p:cNvPr id="5" name="Table 3">
            <a:extLst>
              <a:ext uri="{FF2B5EF4-FFF2-40B4-BE49-F238E27FC236}">
                <a16:creationId xmlns:a16="http://schemas.microsoft.com/office/drawing/2014/main" id="{B2C4CE8D-FC8D-4447-8CA3-36616B9A9194}"/>
              </a:ext>
            </a:extLst>
          </p:cNvPr>
          <p:cNvGraphicFramePr>
            <a:graphicFrameLocks noGrp="1"/>
          </p:cNvGraphicFramePr>
          <p:nvPr/>
        </p:nvGraphicFramePr>
        <p:xfrm>
          <a:off x="6832600" y="1253539"/>
          <a:ext cx="1440160" cy="1920240"/>
        </p:xfrm>
        <a:graphic>
          <a:graphicData uri="http://schemas.openxmlformats.org/drawingml/2006/table">
            <a:tbl>
              <a:tblPr firstRow="1" bandRow="1">
                <a:tableStyleId>{91EBBBCC-DAD2-459C-BE2E-F6DE35CF9A28}</a:tableStyleId>
              </a:tblPr>
              <a:tblGrid>
                <a:gridCol w="43204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tblGrid>
              <a:tr h="0">
                <a:tc>
                  <a:txBody>
                    <a:bodyPr/>
                    <a:lstStyle/>
                    <a:p>
                      <a:r>
                        <a:rPr lang="nl-BE" sz="800"/>
                        <a:t>X1</a:t>
                      </a:r>
                      <a:endParaRPr lang="en-US" sz="800"/>
                    </a:p>
                  </a:txBody>
                  <a:tcPr/>
                </a:tc>
                <a:tc>
                  <a:txBody>
                    <a:bodyPr/>
                    <a:lstStyle/>
                    <a:p>
                      <a:r>
                        <a:rPr lang="nl-BE" sz="800"/>
                        <a:t>X2</a:t>
                      </a:r>
                      <a:endParaRPr lang="en-US" sz="800"/>
                    </a:p>
                  </a:txBody>
                  <a:tcPr/>
                </a:tc>
                <a:tc>
                  <a:txBody>
                    <a:bodyPr/>
                    <a:lstStyle/>
                    <a:p>
                      <a:r>
                        <a:rPr lang="nl-BE" sz="800"/>
                        <a:t>Target</a:t>
                      </a:r>
                      <a:endParaRPr lang="en-US" sz="800"/>
                    </a:p>
                  </a:txBody>
                  <a:tcPr/>
                </a:tc>
                <a:extLst>
                  <a:ext uri="{0D108BD9-81ED-4DB2-BD59-A6C34878D82A}">
                    <a16:rowId xmlns:a16="http://schemas.microsoft.com/office/drawing/2014/main" val="10000"/>
                  </a:ext>
                </a:extLst>
              </a:tr>
              <a:tr h="204674">
                <a:tc>
                  <a:txBody>
                    <a:bodyPr/>
                    <a:lstStyle/>
                    <a:p>
                      <a:r>
                        <a:rPr lang="nl-BE" sz="800"/>
                        <a:t>1,57</a:t>
                      </a:r>
                      <a:endParaRPr lang="en-US" sz="800"/>
                    </a:p>
                  </a:txBody>
                  <a:tcPr/>
                </a:tc>
                <a:tc>
                  <a:txBody>
                    <a:bodyPr/>
                    <a:lstStyle/>
                    <a:p>
                      <a:r>
                        <a:rPr lang="nl-BE" sz="800"/>
                        <a:t>0,3</a:t>
                      </a:r>
                      <a:endParaRPr lang="en-US" sz="800"/>
                    </a:p>
                  </a:txBody>
                  <a:tcPr/>
                </a:tc>
                <a:tc>
                  <a:txBody>
                    <a:bodyPr/>
                    <a:lstStyle/>
                    <a:p>
                      <a:r>
                        <a:rPr lang="nl-BE" sz="800" kern="1200">
                          <a:solidFill>
                            <a:schemeClr val="dk1"/>
                          </a:solidFill>
                          <a:latin typeface="+mn-lt"/>
                          <a:ea typeface="+mn-ea"/>
                          <a:cs typeface="+mn-cs"/>
                        </a:rPr>
                        <a:t>30</a:t>
                      </a:r>
                      <a:endParaRPr lang="en-US" sz="800" kern="1200">
                        <a:solidFill>
                          <a:schemeClr val="dk1"/>
                        </a:solidFill>
                        <a:latin typeface="+mn-lt"/>
                        <a:ea typeface="+mn-ea"/>
                        <a:cs typeface="+mn-cs"/>
                      </a:endParaRPr>
                    </a:p>
                  </a:txBody>
                  <a:tcPr/>
                </a:tc>
                <a:extLst>
                  <a:ext uri="{0D108BD9-81ED-4DB2-BD59-A6C34878D82A}">
                    <a16:rowId xmlns:a16="http://schemas.microsoft.com/office/drawing/2014/main" val="10001"/>
                  </a:ext>
                </a:extLst>
              </a:tr>
              <a:tr h="204674">
                <a:tc>
                  <a:txBody>
                    <a:bodyPr/>
                    <a:lstStyle/>
                    <a:p>
                      <a:r>
                        <a:rPr lang="nl-BE" sz="800"/>
                        <a:t>12,3</a:t>
                      </a:r>
                      <a:endParaRPr lang="en-US" sz="800"/>
                    </a:p>
                  </a:txBody>
                  <a:tcPr/>
                </a:tc>
                <a:tc>
                  <a:txBody>
                    <a:bodyPr/>
                    <a:lstStyle/>
                    <a:p>
                      <a:r>
                        <a:rPr lang="nl-BE" sz="800"/>
                        <a:t>0,98</a:t>
                      </a:r>
                      <a:endParaRPr lang="en-US" sz="800"/>
                    </a:p>
                  </a:txBody>
                  <a:tcPr/>
                </a:tc>
                <a:tc>
                  <a:txBody>
                    <a:bodyPr/>
                    <a:lstStyle/>
                    <a:p>
                      <a:r>
                        <a:rPr lang="nl-BE" sz="800" kern="1200">
                          <a:solidFill>
                            <a:schemeClr val="dk1"/>
                          </a:solidFill>
                          <a:latin typeface="+mn-lt"/>
                          <a:ea typeface="+mn-ea"/>
                          <a:cs typeface="+mn-cs"/>
                        </a:rPr>
                        <a:t>20</a:t>
                      </a:r>
                      <a:endParaRPr lang="en-US" sz="800" kern="1200">
                        <a:solidFill>
                          <a:schemeClr val="dk1"/>
                        </a:solidFill>
                        <a:latin typeface="+mn-lt"/>
                        <a:ea typeface="+mn-ea"/>
                        <a:cs typeface="+mn-cs"/>
                      </a:endParaRPr>
                    </a:p>
                  </a:txBody>
                  <a:tcPr/>
                </a:tc>
                <a:extLst>
                  <a:ext uri="{0D108BD9-81ED-4DB2-BD59-A6C34878D82A}">
                    <a16:rowId xmlns:a16="http://schemas.microsoft.com/office/drawing/2014/main" val="10002"/>
                  </a:ext>
                </a:extLst>
              </a:tr>
              <a:tr h="204674">
                <a:tc>
                  <a:txBody>
                    <a:bodyPr/>
                    <a:lstStyle/>
                    <a:p>
                      <a:r>
                        <a:rPr lang="nl-BE" sz="800"/>
                        <a:t>32,7</a:t>
                      </a:r>
                      <a:endParaRPr lang="en-US" sz="800"/>
                    </a:p>
                  </a:txBody>
                  <a:tcPr/>
                </a:tc>
                <a:tc>
                  <a:txBody>
                    <a:bodyPr/>
                    <a:lstStyle/>
                    <a:p>
                      <a:r>
                        <a:rPr lang="nl-BE" sz="800"/>
                        <a:t>-1,3</a:t>
                      </a:r>
                      <a:endParaRPr lang="en-US" sz="800"/>
                    </a:p>
                  </a:txBody>
                  <a:tcPr/>
                </a:tc>
                <a:tc>
                  <a:txBody>
                    <a:bodyPr/>
                    <a:lstStyle/>
                    <a:p>
                      <a:r>
                        <a:rPr lang="nl-BE" sz="800" kern="1200">
                          <a:solidFill>
                            <a:schemeClr val="dk1"/>
                          </a:solidFill>
                          <a:latin typeface="+mn-lt"/>
                          <a:ea typeface="+mn-ea"/>
                          <a:cs typeface="+mn-cs"/>
                        </a:rPr>
                        <a:t>30</a:t>
                      </a:r>
                      <a:endParaRPr lang="en-US" sz="800" kern="1200">
                        <a:solidFill>
                          <a:schemeClr val="dk1"/>
                        </a:solidFill>
                        <a:latin typeface="+mn-lt"/>
                        <a:ea typeface="+mn-ea"/>
                        <a:cs typeface="+mn-cs"/>
                      </a:endParaRPr>
                    </a:p>
                  </a:txBody>
                  <a:tcPr/>
                </a:tc>
                <a:extLst>
                  <a:ext uri="{0D108BD9-81ED-4DB2-BD59-A6C34878D82A}">
                    <a16:rowId xmlns:a16="http://schemas.microsoft.com/office/drawing/2014/main" val="10003"/>
                  </a:ext>
                </a:extLst>
              </a:tr>
              <a:tr h="204674">
                <a:tc>
                  <a:txBody>
                    <a:bodyPr/>
                    <a:lstStyle/>
                    <a:p>
                      <a:r>
                        <a:rPr lang="nl-BE" sz="800"/>
                        <a:t>1,8</a:t>
                      </a:r>
                      <a:endParaRPr lang="en-US" sz="800"/>
                    </a:p>
                  </a:txBody>
                  <a:tcPr/>
                </a:tc>
                <a:tc>
                  <a:txBody>
                    <a:bodyPr/>
                    <a:lstStyle/>
                    <a:p>
                      <a:r>
                        <a:rPr lang="nl-BE" sz="800" kern="1200">
                          <a:solidFill>
                            <a:schemeClr val="dk1"/>
                          </a:solidFill>
                          <a:latin typeface="+mn-lt"/>
                          <a:ea typeface="+mn-ea"/>
                          <a:cs typeface="+mn-cs"/>
                        </a:rPr>
                        <a:t>0,01</a:t>
                      </a:r>
                      <a:endParaRPr lang="en-US" sz="800" kern="1200">
                        <a:solidFill>
                          <a:schemeClr val="dk1"/>
                        </a:solidFill>
                        <a:latin typeface="+mn-lt"/>
                        <a:ea typeface="+mn-ea"/>
                        <a:cs typeface="+mn-cs"/>
                      </a:endParaRPr>
                    </a:p>
                  </a:txBody>
                  <a:tcPr/>
                </a:tc>
                <a:tc>
                  <a:txBody>
                    <a:bodyPr/>
                    <a:lstStyle/>
                    <a:p>
                      <a:pPr marL="0" algn="l" defTabSz="914400" rtl="0" eaLnBrk="1" latinLnBrk="0" hangingPunct="1"/>
                      <a:r>
                        <a:rPr lang="nl-BE" sz="800" kern="1200">
                          <a:solidFill>
                            <a:schemeClr val="dk1"/>
                          </a:solidFill>
                          <a:latin typeface="+mn-lt"/>
                          <a:ea typeface="+mn-ea"/>
                          <a:cs typeface="+mn-cs"/>
                        </a:rPr>
                        <a:t>40</a:t>
                      </a:r>
                      <a:endParaRPr lang="en-US" sz="800" kern="1200">
                        <a:solidFill>
                          <a:schemeClr val="dk1"/>
                        </a:solidFill>
                        <a:latin typeface="+mn-lt"/>
                        <a:ea typeface="+mn-ea"/>
                        <a:cs typeface="+mn-cs"/>
                      </a:endParaRPr>
                    </a:p>
                  </a:txBody>
                  <a:tcPr/>
                </a:tc>
                <a:extLst>
                  <a:ext uri="{0D108BD9-81ED-4DB2-BD59-A6C34878D82A}">
                    <a16:rowId xmlns:a16="http://schemas.microsoft.com/office/drawing/2014/main" val="10004"/>
                  </a:ext>
                </a:extLst>
              </a:tr>
              <a:tr h="204674">
                <a:tc>
                  <a:txBody>
                    <a:bodyPr/>
                    <a:lstStyle/>
                    <a:p>
                      <a:r>
                        <a:rPr lang="nl-BE" sz="800"/>
                        <a:t>7,5</a:t>
                      </a:r>
                      <a:endParaRPr lang="en-US" sz="800"/>
                    </a:p>
                  </a:txBody>
                  <a:tcPr/>
                </a:tc>
                <a:tc>
                  <a:txBody>
                    <a:bodyPr/>
                    <a:lstStyle/>
                    <a:p>
                      <a:r>
                        <a:rPr lang="nl-BE" sz="800"/>
                        <a:t>1,1</a:t>
                      </a:r>
                      <a:endParaRPr lang="en-US" sz="800"/>
                    </a:p>
                  </a:txBody>
                  <a:tcPr/>
                </a:tc>
                <a:tc>
                  <a:txBody>
                    <a:bodyPr/>
                    <a:lstStyle/>
                    <a:p>
                      <a:r>
                        <a:rPr lang="nl-BE" sz="800" kern="1200">
                          <a:solidFill>
                            <a:schemeClr val="dk1"/>
                          </a:solidFill>
                          <a:latin typeface="+mn-lt"/>
                          <a:ea typeface="+mn-ea"/>
                          <a:cs typeface="+mn-cs"/>
                        </a:rPr>
                        <a:t>12</a:t>
                      </a:r>
                      <a:endParaRPr lang="en-US" sz="800" kern="1200">
                        <a:solidFill>
                          <a:schemeClr val="dk1"/>
                        </a:solidFill>
                        <a:latin typeface="+mn-lt"/>
                        <a:ea typeface="+mn-ea"/>
                        <a:cs typeface="+mn-cs"/>
                      </a:endParaRPr>
                    </a:p>
                  </a:txBody>
                  <a:tcPr/>
                </a:tc>
                <a:extLst>
                  <a:ext uri="{0D108BD9-81ED-4DB2-BD59-A6C34878D82A}">
                    <a16:rowId xmlns:a16="http://schemas.microsoft.com/office/drawing/2014/main" val="10005"/>
                  </a:ext>
                </a:extLst>
              </a:tr>
              <a:tr h="204674">
                <a:tc>
                  <a:txBody>
                    <a:bodyPr/>
                    <a:lstStyle/>
                    <a:p>
                      <a:r>
                        <a:rPr lang="nl-BE" sz="800"/>
                        <a:t>3,2</a:t>
                      </a:r>
                      <a:endParaRPr lang="en-US" sz="800"/>
                    </a:p>
                  </a:txBody>
                  <a:tcPr/>
                </a:tc>
                <a:tc>
                  <a:txBody>
                    <a:bodyPr/>
                    <a:lstStyle/>
                    <a:p>
                      <a:r>
                        <a:rPr lang="nl-BE" sz="800"/>
                        <a:t>1,2</a:t>
                      </a:r>
                      <a:endParaRPr lang="en-US" sz="800"/>
                    </a:p>
                  </a:txBody>
                  <a:tcPr/>
                </a:tc>
                <a:tc>
                  <a:txBody>
                    <a:bodyPr/>
                    <a:lstStyle/>
                    <a:p>
                      <a:pPr marL="0" algn="l" defTabSz="914400" rtl="0" eaLnBrk="1" latinLnBrk="0" hangingPunct="1"/>
                      <a:r>
                        <a:rPr lang="nl-BE" sz="800" kern="1200">
                          <a:solidFill>
                            <a:schemeClr val="dk1"/>
                          </a:solidFill>
                          <a:latin typeface="+mn-lt"/>
                          <a:ea typeface="+mn-ea"/>
                          <a:cs typeface="+mn-cs"/>
                        </a:rPr>
                        <a:t>15</a:t>
                      </a:r>
                      <a:endParaRPr lang="en-US" sz="800" kern="1200">
                        <a:solidFill>
                          <a:schemeClr val="dk1"/>
                        </a:solidFill>
                        <a:latin typeface="+mn-lt"/>
                        <a:ea typeface="+mn-ea"/>
                        <a:cs typeface="+mn-cs"/>
                      </a:endParaRPr>
                    </a:p>
                  </a:txBody>
                  <a:tcPr/>
                </a:tc>
                <a:extLst>
                  <a:ext uri="{0D108BD9-81ED-4DB2-BD59-A6C34878D82A}">
                    <a16:rowId xmlns:a16="http://schemas.microsoft.com/office/drawing/2014/main" val="10006"/>
                  </a:ext>
                </a:extLst>
              </a:tr>
              <a:tr h="204674">
                <a:tc>
                  <a:txBody>
                    <a:bodyPr/>
                    <a:lstStyle/>
                    <a:p>
                      <a:r>
                        <a:rPr lang="nl-BE" sz="800"/>
                        <a:t>1,2</a:t>
                      </a:r>
                      <a:endParaRPr lang="en-US" sz="800"/>
                    </a:p>
                  </a:txBody>
                  <a:tcPr/>
                </a:tc>
                <a:tc>
                  <a:txBody>
                    <a:bodyPr/>
                    <a:lstStyle/>
                    <a:p>
                      <a:r>
                        <a:rPr lang="nl-BE" sz="800"/>
                        <a:t>-0,5</a:t>
                      </a:r>
                      <a:endParaRPr lang="en-US" sz="800"/>
                    </a:p>
                  </a:txBody>
                  <a:tcPr/>
                </a:tc>
                <a:tc>
                  <a:txBody>
                    <a:bodyPr/>
                    <a:lstStyle/>
                    <a:p>
                      <a:r>
                        <a:rPr lang="nl-BE" sz="800" kern="1200">
                          <a:solidFill>
                            <a:schemeClr val="dk1"/>
                          </a:solidFill>
                          <a:latin typeface="+mn-lt"/>
                          <a:ea typeface="+mn-ea"/>
                          <a:cs typeface="+mn-cs"/>
                        </a:rPr>
                        <a:t>45</a:t>
                      </a:r>
                      <a:endParaRPr lang="en-US" sz="800" kern="1200">
                        <a:solidFill>
                          <a:schemeClr val="dk1"/>
                        </a:solidFill>
                        <a:latin typeface="+mn-lt"/>
                        <a:ea typeface="+mn-ea"/>
                        <a:cs typeface="+mn-cs"/>
                      </a:endParaRPr>
                    </a:p>
                  </a:txBody>
                  <a:tcPr/>
                </a:tc>
                <a:extLst>
                  <a:ext uri="{0D108BD9-81ED-4DB2-BD59-A6C34878D82A}">
                    <a16:rowId xmlns:a16="http://schemas.microsoft.com/office/drawing/2014/main" val="10007"/>
                  </a:ext>
                </a:extLst>
              </a:tr>
              <a:tr h="204674">
                <a:tc>
                  <a:txBody>
                    <a:bodyPr/>
                    <a:lstStyle/>
                    <a:p>
                      <a:r>
                        <a:rPr lang="nl-BE" sz="800"/>
                        <a:t>…</a:t>
                      </a:r>
                      <a:endParaRPr lang="en-US" sz="800"/>
                    </a:p>
                  </a:txBody>
                  <a:tcPr/>
                </a:tc>
                <a:tc>
                  <a:txBody>
                    <a:bodyPr/>
                    <a:lstStyle/>
                    <a:p>
                      <a:r>
                        <a:rPr lang="nl-BE" sz="800"/>
                        <a:t>…</a:t>
                      </a:r>
                      <a:endParaRPr lang="en-US" sz="800"/>
                    </a:p>
                  </a:txBody>
                  <a:tcPr/>
                </a:tc>
                <a:tc>
                  <a:txBody>
                    <a:bodyPr/>
                    <a:lstStyle/>
                    <a:p>
                      <a:r>
                        <a:rPr lang="nl-BE" sz="800"/>
                        <a:t>…</a:t>
                      </a:r>
                      <a:endParaRPr lang="en-US" sz="80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1344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Deep Learning Times: A New Frontier of Data | by Sunpark | Towards  Data Science">
            <a:extLst>
              <a:ext uri="{FF2B5EF4-FFF2-40B4-BE49-F238E27FC236}">
                <a16:creationId xmlns:a16="http://schemas.microsoft.com/office/drawing/2014/main" id="{880B6326-8B80-48C5-B11A-F625CB098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158" y="1247529"/>
            <a:ext cx="4857883" cy="35603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49B0B8-4290-43DB-9CA8-8283699EFF1D}"/>
              </a:ext>
            </a:extLst>
          </p:cNvPr>
          <p:cNvSpPr>
            <a:spLocks noGrp="1"/>
          </p:cNvSpPr>
          <p:nvPr>
            <p:ph type="title"/>
          </p:nvPr>
        </p:nvSpPr>
        <p:spPr/>
        <p:txBody>
          <a:bodyPr/>
          <a:lstStyle/>
          <a:p>
            <a:r>
              <a:rPr lang="en-US"/>
              <a:t>What is deep learning?</a:t>
            </a:r>
            <a:br>
              <a:rPr lang="en-US"/>
            </a:br>
            <a:endParaRPr lang="en-US"/>
          </a:p>
        </p:txBody>
      </p:sp>
      <p:sp>
        <p:nvSpPr>
          <p:cNvPr id="3" name="Date Placeholder 2">
            <a:extLst>
              <a:ext uri="{FF2B5EF4-FFF2-40B4-BE49-F238E27FC236}">
                <a16:creationId xmlns:a16="http://schemas.microsoft.com/office/drawing/2014/main" id="{3FEADC32-4D83-49CC-8E8A-248F35C2B708}"/>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354C4D2D-114E-4A91-BEB0-02026A2C0469}"/>
              </a:ext>
            </a:extLst>
          </p:cNvPr>
          <p:cNvSpPr>
            <a:spLocks noGrp="1"/>
          </p:cNvSpPr>
          <p:nvPr>
            <p:ph type="ftr" sz="quarter" idx="11"/>
          </p:nvPr>
        </p:nvSpPr>
        <p:spPr/>
        <p:txBody>
          <a:bodyPr/>
          <a:lstStyle/>
          <a:p>
            <a:r>
              <a:rPr lang="en-GB" noProof="1"/>
              <a:t>AI-ML-Big Data  | WL Labs | CTO | Internal | © Worldline</a:t>
            </a:r>
          </a:p>
        </p:txBody>
      </p:sp>
      <p:sp>
        <p:nvSpPr>
          <p:cNvPr id="5" name="Content Placeholder 4">
            <a:extLst>
              <a:ext uri="{FF2B5EF4-FFF2-40B4-BE49-F238E27FC236}">
                <a16:creationId xmlns:a16="http://schemas.microsoft.com/office/drawing/2014/main" id="{29CC9B6C-AE4F-47EE-B964-DA84E8F0B95C}"/>
              </a:ext>
            </a:extLst>
          </p:cNvPr>
          <p:cNvSpPr>
            <a:spLocks noGrp="1"/>
          </p:cNvSpPr>
          <p:nvPr>
            <p:ph idx="1"/>
          </p:nvPr>
        </p:nvSpPr>
        <p:spPr>
          <a:xfrm>
            <a:off x="430199" y="1143000"/>
            <a:ext cx="8282001" cy="3411908"/>
          </a:xfrm>
        </p:spPr>
        <p:txBody>
          <a:bodyPr/>
          <a:lstStyle/>
          <a:p>
            <a:pPr marL="0" indent="0">
              <a:buNone/>
            </a:pPr>
            <a:r>
              <a:rPr lang="en-US" b="1">
                <a:solidFill>
                  <a:srgbClr val="FF0000"/>
                </a:solidFill>
              </a:rPr>
              <a:t>Roughly speaking</a:t>
            </a:r>
            <a:r>
              <a:rPr lang="en-US"/>
              <a:t>, it’s that :</a:t>
            </a:r>
          </a:p>
        </p:txBody>
      </p:sp>
    </p:spTree>
    <p:extLst>
      <p:ext uri="{BB962C8B-B14F-4D97-AF65-F5344CB8AC3E}">
        <p14:creationId xmlns:p14="http://schemas.microsoft.com/office/powerpoint/2010/main" val="3952305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94FEC4-A764-4E41-98EE-DB59B4AE9F0D}"/>
              </a:ext>
            </a:extLst>
          </p:cNvPr>
          <p:cNvSpPr>
            <a:spLocks noGrp="1"/>
          </p:cNvSpPr>
          <p:nvPr>
            <p:ph idx="1"/>
          </p:nvPr>
        </p:nvSpPr>
        <p:spPr>
          <a:xfrm>
            <a:off x="430199" y="1143000"/>
            <a:ext cx="8282001" cy="504825"/>
          </a:xfrm>
        </p:spPr>
        <p:txBody>
          <a:bodyPr/>
          <a:lstStyle/>
          <a:p>
            <a:pPr marL="0" indent="0">
              <a:buNone/>
            </a:pPr>
            <a:r>
              <a:rPr lang="en-US"/>
              <a:t>Fortunately, you do not have to code the algorithm yourself, Decision Tree are implemented in </a:t>
            </a:r>
            <a:r>
              <a:rPr lang="en-US" err="1"/>
              <a:t>sklearn</a:t>
            </a:r>
            <a:endParaRPr lang="en-US"/>
          </a:p>
          <a:p>
            <a:pPr marL="0" indent="0">
              <a:buNone/>
            </a:pPr>
            <a:r>
              <a:rPr lang="en-US" b="0" i="0">
                <a:effectLst/>
                <a:latin typeface="Roboto" panose="02000000000000000000" pitchFamily="2" charset="0"/>
                <a:hlinkClick r:id="rId2"/>
              </a:rPr>
              <a:t>https://scikit-learn.org/stable/modules/generated/sklearn.tree.DecisionTreeClassifier.html</a:t>
            </a:r>
            <a:r>
              <a:rPr lang="en-US" b="0" i="0">
                <a:solidFill>
                  <a:srgbClr val="212121"/>
                </a:solidFill>
                <a:effectLst/>
                <a:latin typeface="Roboto" panose="02000000000000000000" pitchFamily="2" charset="0"/>
              </a:rPr>
              <a:t> </a:t>
            </a:r>
            <a:endParaRPr lang="en-US"/>
          </a:p>
        </p:txBody>
      </p:sp>
      <p:sp>
        <p:nvSpPr>
          <p:cNvPr id="3" name="Title 2">
            <a:extLst>
              <a:ext uri="{FF2B5EF4-FFF2-40B4-BE49-F238E27FC236}">
                <a16:creationId xmlns:a16="http://schemas.microsoft.com/office/drawing/2014/main" id="{CFF9AD4A-6224-40F9-A496-250058D2D693}"/>
              </a:ext>
            </a:extLst>
          </p:cNvPr>
          <p:cNvSpPr>
            <a:spLocks noGrp="1"/>
          </p:cNvSpPr>
          <p:nvPr>
            <p:ph type="title"/>
          </p:nvPr>
        </p:nvSpPr>
        <p:spPr/>
        <p:txBody>
          <a:bodyPr/>
          <a:lstStyle/>
          <a:p>
            <a:r>
              <a:rPr lang="en-US"/>
              <a:t>Tree in Python</a:t>
            </a:r>
          </a:p>
        </p:txBody>
      </p:sp>
      <p:pic>
        <p:nvPicPr>
          <p:cNvPr id="5" name="Picture 4">
            <a:extLst>
              <a:ext uri="{FF2B5EF4-FFF2-40B4-BE49-F238E27FC236}">
                <a16:creationId xmlns:a16="http://schemas.microsoft.com/office/drawing/2014/main" id="{6D65475B-84AA-4274-9BC5-B37BEEDE7F0C}"/>
              </a:ext>
            </a:extLst>
          </p:cNvPr>
          <p:cNvPicPr>
            <a:picLocks noChangeAspect="1"/>
          </p:cNvPicPr>
          <p:nvPr/>
        </p:nvPicPr>
        <p:blipFill>
          <a:blip r:embed="rId3"/>
          <a:stretch>
            <a:fillRect/>
          </a:stretch>
        </p:blipFill>
        <p:spPr>
          <a:xfrm>
            <a:off x="1800225" y="1714787"/>
            <a:ext cx="4167809" cy="2593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05901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E48D4C0-49FA-4A03-BBFF-213CB693BCE6}"/>
              </a:ext>
            </a:extLst>
          </p:cNvPr>
          <p:cNvSpPr>
            <a:spLocks noGrp="1"/>
          </p:cNvSpPr>
          <p:nvPr>
            <p:ph type="sldNum" sz="quarter" idx="4"/>
          </p:nvPr>
        </p:nvSpPr>
        <p:spPr/>
        <p:txBody>
          <a:bodyPr/>
          <a:lstStyle/>
          <a:p>
            <a:fld id="{77847A81-ABB9-4CFC-9E84-4F56AAEE785C}" type="slidenum">
              <a:rPr lang="en-US" dirty="0" smtClean="0"/>
              <a:t>81</a:t>
            </a:fld>
            <a:endParaRPr lang="en-US"/>
          </a:p>
        </p:txBody>
      </p:sp>
      <p:sp>
        <p:nvSpPr>
          <p:cNvPr id="6" name="ZoneTexte 5">
            <a:extLst>
              <a:ext uri="{FF2B5EF4-FFF2-40B4-BE49-F238E27FC236}">
                <a16:creationId xmlns:a16="http://schemas.microsoft.com/office/drawing/2014/main" id="{6290CC8D-F6BA-458D-9EF9-A13EAE9B28C3}"/>
              </a:ext>
            </a:extLst>
          </p:cNvPr>
          <p:cNvSpPr txBox="1"/>
          <p:nvPr/>
        </p:nvSpPr>
        <p:spPr>
          <a:xfrm>
            <a:off x="3825160" y="2417862"/>
            <a:ext cx="1493680" cy="307777"/>
          </a:xfrm>
          <a:prstGeom prst="rect">
            <a:avLst/>
          </a:prstGeom>
          <a:noFill/>
        </p:spPr>
        <p:txBody>
          <a:bodyPr wrap="square">
            <a:spAutoFit/>
          </a:bodyPr>
          <a:lstStyle/>
          <a:p>
            <a:r>
              <a:rPr lang="en-US" sz="1400"/>
              <a:t>Random forest</a:t>
            </a:r>
          </a:p>
        </p:txBody>
      </p:sp>
    </p:spTree>
    <p:extLst>
      <p:ext uri="{BB962C8B-B14F-4D97-AF65-F5344CB8AC3E}">
        <p14:creationId xmlns:p14="http://schemas.microsoft.com/office/powerpoint/2010/main" val="3461875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797B2B-2D77-4C73-8179-9C4D349B2C1D}"/>
              </a:ext>
            </a:extLst>
          </p:cNvPr>
          <p:cNvSpPr>
            <a:spLocks noGrp="1"/>
          </p:cNvSpPr>
          <p:nvPr>
            <p:ph idx="1"/>
          </p:nvPr>
        </p:nvSpPr>
        <p:spPr>
          <a:xfrm>
            <a:off x="457200" y="771550"/>
            <a:ext cx="8229600" cy="1075785"/>
          </a:xfrm>
        </p:spPr>
        <p:txBody>
          <a:bodyPr/>
          <a:lstStyle/>
          <a:p>
            <a:r>
              <a:rPr lang="en-US" sz="1800" b="0" i="0" u="none" strike="noStrike" baseline="0">
                <a:latin typeface="CMSS10"/>
              </a:rPr>
              <a:t>Ensemble of decision trees, majority vote (classification) or average (regression).</a:t>
            </a:r>
          </a:p>
          <a:p>
            <a:r>
              <a:rPr lang="en-US" sz="1800" b="0" i="0" u="none" strike="noStrike" baseline="0">
                <a:latin typeface="CMSS10"/>
              </a:rPr>
              <a:t>Training data is sampled with replacement (In-Bag).</a:t>
            </a:r>
            <a:endParaRPr lang="en-US" sz="1800">
              <a:latin typeface="CMSS10"/>
            </a:endParaRPr>
          </a:p>
          <a:p>
            <a:pPr algn="l"/>
            <a:r>
              <a:rPr lang="en-US" sz="1800" b="0" i="0" u="none" strike="noStrike" baseline="0">
                <a:latin typeface="CMSS10"/>
              </a:rPr>
              <a:t>Only a small random subset of features is used at every split point</a:t>
            </a:r>
            <a:endParaRPr lang="en-US"/>
          </a:p>
        </p:txBody>
      </p:sp>
      <p:sp>
        <p:nvSpPr>
          <p:cNvPr id="3" name="Title 2">
            <a:extLst>
              <a:ext uri="{FF2B5EF4-FFF2-40B4-BE49-F238E27FC236}">
                <a16:creationId xmlns:a16="http://schemas.microsoft.com/office/drawing/2014/main" id="{280C4066-3437-4C60-997B-8036BD927521}"/>
              </a:ext>
            </a:extLst>
          </p:cNvPr>
          <p:cNvSpPr>
            <a:spLocks noGrp="1"/>
          </p:cNvSpPr>
          <p:nvPr>
            <p:ph type="title"/>
          </p:nvPr>
        </p:nvSpPr>
        <p:spPr/>
        <p:txBody>
          <a:bodyPr/>
          <a:lstStyle/>
          <a:p>
            <a:r>
              <a:rPr lang="en-US"/>
              <a:t>Random forests</a:t>
            </a:r>
          </a:p>
        </p:txBody>
      </p:sp>
      <p:sp>
        <p:nvSpPr>
          <p:cNvPr id="4" name="Slide Number Placeholder 3">
            <a:extLst>
              <a:ext uri="{FF2B5EF4-FFF2-40B4-BE49-F238E27FC236}">
                <a16:creationId xmlns:a16="http://schemas.microsoft.com/office/drawing/2014/main" id="{8690FC20-1C9B-413E-8AE3-46A14240AA25}"/>
              </a:ext>
            </a:extLst>
          </p:cNvPr>
          <p:cNvSpPr>
            <a:spLocks noGrp="1"/>
          </p:cNvSpPr>
          <p:nvPr>
            <p:ph type="sldNum" sz="quarter" idx="4"/>
          </p:nvPr>
        </p:nvSpPr>
        <p:spPr/>
        <p:txBody>
          <a:bodyPr/>
          <a:lstStyle/>
          <a:p>
            <a:fld id="{77847A81-ABB9-4CFC-9E84-4F56AAEE785C}" type="slidenum">
              <a:rPr lang="en-US" dirty="0" smtClean="0"/>
              <a:t>82</a:t>
            </a:fld>
            <a:endParaRPr lang="en-US"/>
          </a:p>
        </p:txBody>
      </p:sp>
      <p:pic>
        <p:nvPicPr>
          <p:cNvPr id="10" name="Picture 9">
            <a:extLst>
              <a:ext uri="{FF2B5EF4-FFF2-40B4-BE49-F238E27FC236}">
                <a16:creationId xmlns:a16="http://schemas.microsoft.com/office/drawing/2014/main" id="{70DF5A08-3173-4206-A361-DF8A31A49A7E}"/>
              </a:ext>
            </a:extLst>
          </p:cNvPr>
          <p:cNvPicPr>
            <a:picLocks noChangeAspect="1"/>
          </p:cNvPicPr>
          <p:nvPr/>
        </p:nvPicPr>
        <p:blipFill>
          <a:blip r:embed="rId2"/>
          <a:stretch>
            <a:fillRect/>
          </a:stretch>
        </p:blipFill>
        <p:spPr>
          <a:xfrm>
            <a:off x="1930742" y="1951264"/>
            <a:ext cx="5087895" cy="2614864"/>
          </a:xfrm>
          <a:prstGeom prst="rect">
            <a:avLst/>
          </a:prstGeom>
        </p:spPr>
      </p:pic>
    </p:spTree>
    <p:extLst>
      <p:ext uri="{BB962C8B-B14F-4D97-AF65-F5344CB8AC3E}">
        <p14:creationId xmlns:p14="http://schemas.microsoft.com/office/powerpoint/2010/main" val="6626791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B7198C-F439-3CF1-CF31-4096B550E3D5}"/>
              </a:ext>
            </a:extLst>
          </p:cNvPr>
          <p:cNvSpPr>
            <a:spLocks noGrp="1"/>
          </p:cNvSpPr>
          <p:nvPr>
            <p:ph type="title"/>
          </p:nvPr>
        </p:nvSpPr>
        <p:spPr/>
        <p:txBody>
          <a:bodyPr/>
          <a:lstStyle/>
          <a:p>
            <a:r>
              <a:rPr lang="en-US" sz="2400" b="0" i="0" u="none" strike="noStrike" baseline="0">
                <a:latin typeface="Arial" panose="020B0604020202020204" pitchFamily="34" charset="0"/>
              </a:rPr>
              <a:t>TP2 – Decision Tree and Random Forest</a:t>
            </a:r>
            <a:endParaRPr lang="en-US"/>
          </a:p>
        </p:txBody>
      </p:sp>
      <p:sp>
        <p:nvSpPr>
          <p:cNvPr id="3" name="Date Placeholder 2">
            <a:extLst>
              <a:ext uri="{FF2B5EF4-FFF2-40B4-BE49-F238E27FC236}">
                <a16:creationId xmlns:a16="http://schemas.microsoft.com/office/drawing/2014/main" id="{5F9AF3E9-882A-4A94-A341-1E24E568D1D3}"/>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82EB1E8A-E6C8-4AA0-B9DF-C9EF7E52929B}"/>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1284115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31E77C-DA3B-40C4-822E-57A5360B0498}"/>
              </a:ext>
            </a:extLst>
          </p:cNvPr>
          <p:cNvSpPr>
            <a:spLocks noGrp="1"/>
          </p:cNvSpPr>
          <p:nvPr>
            <p:ph type="title"/>
          </p:nvPr>
        </p:nvSpPr>
        <p:spPr>
          <a:xfrm>
            <a:off x="3951051" y="583232"/>
            <a:ext cx="4212000" cy="1125676"/>
          </a:xfrm>
        </p:spPr>
        <p:txBody>
          <a:bodyPr/>
          <a:lstStyle/>
          <a:p>
            <a:r>
              <a:rPr lang="en-GB"/>
              <a:t>Machine Learning Training</a:t>
            </a:r>
          </a:p>
        </p:txBody>
      </p:sp>
      <p:sp>
        <p:nvSpPr>
          <p:cNvPr id="28" name="Tijdelijke aanduiding voor tekst 27"/>
          <p:cNvSpPr>
            <a:spLocks noGrp="1"/>
          </p:cNvSpPr>
          <p:nvPr>
            <p:ph type="body" sz="quarter" idx="13"/>
          </p:nvPr>
        </p:nvSpPr>
        <p:spPr>
          <a:xfrm>
            <a:off x="3951051" y="1708908"/>
            <a:ext cx="4212000" cy="1142578"/>
          </a:xfrm>
        </p:spPr>
        <p:txBody>
          <a:bodyPr/>
          <a:lstStyle/>
          <a:p>
            <a:r>
              <a:rPr lang="en-GB"/>
              <a:t>Day 2</a:t>
            </a:r>
          </a:p>
        </p:txBody>
      </p:sp>
      <p:sp>
        <p:nvSpPr>
          <p:cNvPr id="6" name="Date Placeholder 5">
            <a:extLst>
              <a:ext uri="{FF2B5EF4-FFF2-40B4-BE49-F238E27FC236}">
                <a16:creationId xmlns:a16="http://schemas.microsoft.com/office/drawing/2014/main" id="{D4F7A5ED-B5C4-4116-8EAE-ECA9BB7542A0}"/>
              </a:ext>
            </a:extLst>
          </p:cNvPr>
          <p:cNvSpPr>
            <a:spLocks noGrp="1"/>
          </p:cNvSpPr>
          <p:nvPr>
            <p:ph type="dt" sz="half" idx="14"/>
          </p:nvPr>
        </p:nvSpPr>
        <p:spPr/>
        <p:txBody>
          <a:bodyPr/>
          <a:lstStyle/>
          <a:p>
            <a:fld id="{DC04DD05-4251-43BC-B82A-FBE6C877A68C}" type="datetime1">
              <a:rPr lang="en-GB" noProof="1" smtClean="0"/>
              <a:pPr/>
              <a:t>20/06/2024</a:t>
            </a:fld>
            <a:endParaRPr lang="en-GB" noProof="1"/>
          </a:p>
        </p:txBody>
      </p:sp>
      <p:sp>
        <p:nvSpPr>
          <p:cNvPr id="7" name="Footer Placeholder 6">
            <a:extLst>
              <a:ext uri="{FF2B5EF4-FFF2-40B4-BE49-F238E27FC236}">
                <a16:creationId xmlns:a16="http://schemas.microsoft.com/office/drawing/2014/main" id="{7B934213-A71A-430B-A3E4-A23913EF75E9}"/>
              </a:ext>
            </a:extLst>
          </p:cNvPr>
          <p:cNvSpPr>
            <a:spLocks noGrp="1"/>
          </p:cNvSpPr>
          <p:nvPr>
            <p:ph type="ftr" sz="quarter" idx="15"/>
          </p:nvPr>
        </p:nvSpPr>
        <p:spPr/>
        <p:txBody>
          <a:bodyPr/>
          <a:lstStyle/>
          <a:p>
            <a:r>
              <a:rPr lang="en-GB" noProof="1"/>
              <a:t>AI-ML-Big Data  | WL Labs | CTO | Internal | © Worldline</a:t>
            </a:r>
          </a:p>
        </p:txBody>
      </p:sp>
      <p:sp>
        <p:nvSpPr>
          <p:cNvPr id="29" name="Tijdelijke aanduiding voor tekst 28"/>
          <p:cNvSpPr>
            <a:spLocks noGrp="1"/>
          </p:cNvSpPr>
          <p:nvPr>
            <p:ph type="body" idx="1000"/>
          </p:nvPr>
        </p:nvSpPr>
        <p:spPr/>
        <p:txBody>
          <a:bodyPr/>
          <a:lstStyle/>
          <a:p>
            <a:endParaRPr lang="en-GB"/>
          </a:p>
        </p:txBody>
      </p:sp>
      <p:sp>
        <p:nvSpPr>
          <p:cNvPr id="30" name="Tijdelijke aanduiding voor tekst 29"/>
          <p:cNvSpPr>
            <a:spLocks noGrp="1"/>
          </p:cNvSpPr>
          <p:nvPr>
            <p:ph type="body" idx="1001"/>
          </p:nvPr>
        </p:nvSpPr>
        <p:spPr/>
        <p:txBody>
          <a:bodyPr/>
          <a:lstStyle/>
          <a:p>
            <a:endParaRPr lang="en-GB"/>
          </a:p>
        </p:txBody>
      </p:sp>
      <p:sp>
        <p:nvSpPr>
          <p:cNvPr id="31" name="Tijdelijke aanduiding voor tekst 30"/>
          <p:cNvSpPr>
            <a:spLocks noGrp="1"/>
          </p:cNvSpPr>
          <p:nvPr>
            <p:ph type="body" idx="1002"/>
          </p:nvPr>
        </p:nvSpPr>
        <p:spPr/>
        <p:txBody>
          <a:bodyPr/>
          <a:lstStyle/>
          <a:p>
            <a:endParaRPr lang="en-GB"/>
          </a:p>
        </p:txBody>
      </p:sp>
      <p:pic>
        <p:nvPicPr>
          <p:cNvPr id="9" name="Picture 2" descr="C:\Utilisateurs\A665760\Pictures\Me\Guillaume COTER.jpg">
            <a:extLst>
              <a:ext uri="{FF2B5EF4-FFF2-40B4-BE49-F238E27FC236}">
                <a16:creationId xmlns:a16="http://schemas.microsoft.com/office/drawing/2014/main" id="{DF366ECE-F0F2-407D-96FC-F1386D2FD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752" y="2133560"/>
            <a:ext cx="623248" cy="6232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
            <a:extLst>
              <a:ext uri="{FF2B5EF4-FFF2-40B4-BE49-F238E27FC236}">
                <a16:creationId xmlns:a16="http://schemas.microsoft.com/office/drawing/2014/main" id="{5078E024-646E-4A34-B265-D76539CA91D0}"/>
              </a:ext>
            </a:extLst>
          </p:cNvPr>
          <p:cNvSpPr txBox="1"/>
          <p:nvPr/>
        </p:nvSpPr>
        <p:spPr>
          <a:xfrm>
            <a:off x="4709060" y="2133560"/>
            <a:ext cx="2420663" cy="623248"/>
          </a:xfrm>
          <a:prstGeom prst="rect">
            <a:avLst/>
          </a:prstGeom>
          <a:noFill/>
        </p:spPr>
        <p:txBody>
          <a:bodyPr wrap="none" lIns="0" tIns="0" rIns="0" bIns="0" rtlCol="0">
            <a:spAutoFit/>
          </a:bodyPr>
          <a:lstStyle/>
          <a:p>
            <a:r>
              <a:rPr lang="fr-FR">
                <a:solidFill>
                  <a:schemeClr val="bg1"/>
                </a:solidFill>
              </a:rPr>
              <a:t>Guillaume COTER</a:t>
            </a:r>
          </a:p>
          <a:p>
            <a:r>
              <a:rPr lang="fr-FR">
                <a:solidFill>
                  <a:schemeClr val="bg1"/>
                </a:solidFill>
              </a:rPr>
              <a:t>R&amp;D </a:t>
            </a:r>
            <a:r>
              <a:rPr lang="fr-FR" err="1">
                <a:solidFill>
                  <a:schemeClr val="bg1"/>
                </a:solidFill>
              </a:rPr>
              <a:t>Engineer</a:t>
            </a:r>
            <a:endParaRPr lang="fr-FR">
              <a:solidFill>
                <a:schemeClr val="bg1"/>
              </a:solidFill>
            </a:endParaRPr>
          </a:p>
          <a:p>
            <a:r>
              <a:rPr lang="en-US">
                <a:solidFill>
                  <a:schemeClr val="bg1"/>
                </a:solidFill>
              </a:rPr>
              <a:t>Worldline Labs – AI Skill Centre</a:t>
            </a:r>
            <a:endParaRPr lang="fr-FR">
              <a:solidFill>
                <a:schemeClr val="bg1"/>
              </a:solidFill>
            </a:endParaRPr>
          </a:p>
        </p:txBody>
      </p:sp>
      <p:sp>
        <p:nvSpPr>
          <p:cNvPr id="11" name="TextBox 2">
            <a:extLst>
              <a:ext uri="{FF2B5EF4-FFF2-40B4-BE49-F238E27FC236}">
                <a16:creationId xmlns:a16="http://schemas.microsoft.com/office/drawing/2014/main" id="{4E08D6B3-AE32-4618-8009-595E8FF08FD7}"/>
              </a:ext>
            </a:extLst>
          </p:cNvPr>
          <p:cNvSpPr txBox="1"/>
          <p:nvPr/>
        </p:nvSpPr>
        <p:spPr>
          <a:xfrm>
            <a:off x="4709060" y="2976523"/>
            <a:ext cx="2420663" cy="623248"/>
          </a:xfrm>
          <a:prstGeom prst="rect">
            <a:avLst/>
          </a:prstGeom>
          <a:noFill/>
        </p:spPr>
        <p:txBody>
          <a:bodyPr wrap="none" lIns="0" tIns="0" rIns="0" bIns="0" rtlCol="0" anchor="t">
            <a:spAutoFit/>
          </a:bodyPr>
          <a:lstStyle/>
          <a:p>
            <a:r>
              <a:rPr lang="fr-FR">
                <a:solidFill>
                  <a:schemeClr val="bg1"/>
                </a:solidFill>
              </a:rPr>
              <a:t>Olivier CAELEN</a:t>
            </a:r>
            <a:endParaRPr lang="en-US">
              <a:solidFill>
                <a:schemeClr val="bg1"/>
              </a:solidFill>
              <a:cs typeface="Arial"/>
            </a:endParaRPr>
          </a:p>
          <a:p>
            <a:r>
              <a:rPr lang="en-US">
                <a:solidFill>
                  <a:schemeClr val="bg1"/>
                </a:solidFill>
                <a:ea typeface="+mn-lt"/>
                <a:cs typeface="+mn-lt"/>
              </a:rPr>
              <a:t>R&amp;D Researcher</a:t>
            </a:r>
            <a:endParaRPr lang="fr-FR"/>
          </a:p>
          <a:p>
            <a:r>
              <a:rPr lang="en-US">
                <a:solidFill>
                  <a:schemeClr val="bg1"/>
                </a:solidFill>
              </a:rPr>
              <a:t>Worldline Labs – AI Skill Centre</a:t>
            </a:r>
            <a:endParaRPr lang="fr-FR">
              <a:solidFill>
                <a:schemeClr val="bg1"/>
              </a:solidFill>
            </a:endParaRPr>
          </a:p>
        </p:txBody>
      </p:sp>
      <p:pic>
        <p:nvPicPr>
          <p:cNvPr id="12" name="Picture 4">
            <a:extLst>
              <a:ext uri="{FF2B5EF4-FFF2-40B4-BE49-F238E27FC236}">
                <a16:creationId xmlns:a16="http://schemas.microsoft.com/office/drawing/2014/main" id="{F00B6952-E119-473E-A573-276F4823A8DA}"/>
              </a:ext>
            </a:extLst>
          </p:cNvPr>
          <p:cNvPicPr>
            <a:picLocks noChangeAspect="1"/>
          </p:cNvPicPr>
          <p:nvPr/>
        </p:nvPicPr>
        <p:blipFill rotWithShape="1">
          <a:blip r:embed="rId4"/>
          <a:srcRect l="20605" t="16129" r="17419" b="20258"/>
          <a:stretch/>
        </p:blipFill>
        <p:spPr>
          <a:xfrm>
            <a:off x="3947833" y="2975991"/>
            <a:ext cx="627625" cy="624280"/>
          </a:xfrm>
          <a:prstGeom prst="rect">
            <a:avLst/>
          </a:prstGeom>
        </p:spPr>
      </p:pic>
      <p:pic>
        <p:nvPicPr>
          <p:cNvPr id="3" name="Picture 2">
            <a:extLst>
              <a:ext uri="{FF2B5EF4-FFF2-40B4-BE49-F238E27FC236}">
                <a16:creationId xmlns:a16="http://schemas.microsoft.com/office/drawing/2014/main" id="{EE342F81-0EA3-C3F6-F0F2-A0589E36ED8B}"/>
              </a:ext>
            </a:extLst>
          </p:cNvPr>
          <p:cNvPicPr>
            <a:picLocks noChangeAspect="1"/>
          </p:cNvPicPr>
          <p:nvPr/>
        </p:nvPicPr>
        <p:blipFill rotWithShape="1">
          <a:blip r:embed="rId5"/>
          <a:srcRect l="17815" t="6667" r="17986" b="6250"/>
          <a:stretch/>
        </p:blipFill>
        <p:spPr>
          <a:xfrm>
            <a:off x="3948272" y="3758554"/>
            <a:ext cx="620652" cy="574974"/>
          </a:xfrm>
          <a:prstGeom prst="rect">
            <a:avLst/>
          </a:prstGeom>
        </p:spPr>
      </p:pic>
      <p:sp>
        <p:nvSpPr>
          <p:cNvPr id="5" name="TextBox 4">
            <a:extLst>
              <a:ext uri="{FF2B5EF4-FFF2-40B4-BE49-F238E27FC236}">
                <a16:creationId xmlns:a16="http://schemas.microsoft.com/office/drawing/2014/main" id="{7329A9EF-4478-14E9-BFCA-BDAD934CF81D}"/>
              </a:ext>
            </a:extLst>
          </p:cNvPr>
          <p:cNvSpPr txBox="1"/>
          <p:nvPr/>
        </p:nvSpPr>
        <p:spPr>
          <a:xfrm>
            <a:off x="4709060" y="3733574"/>
            <a:ext cx="2420663" cy="623248"/>
          </a:xfrm>
          <a:prstGeom prst="rect">
            <a:avLst/>
          </a:prstGeom>
          <a:noFill/>
        </p:spPr>
        <p:txBody>
          <a:bodyPr wrap="none" lIns="0" tIns="0" rIns="0" bIns="0" rtlCol="0" anchor="t">
            <a:spAutoFit/>
          </a:bodyPr>
          <a:lstStyle/>
          <a:p>
            <a:r>
              <a:rPr lang="fr-FR" err="1">
                <a:solidFill>
                  <a:schemeClr val="bg1"/>
                </a:solidFill>
              </a:rPr>
              <a:t>Luxin</a:t>
            </a:r>
            <a:r>
              <a:rPr lang="fr-FR">
                <a:solidFill>
                  <a:schemeClr val="bg1"/>
                </a:solidFill>
              </a:rPr>
              <a:t> Zhang</a:t>
            </a:r>
            <a:endParaRPr lang="en-US">
              <a:solidFill>
                <a:schemeClr val="bg1"/>
              </a:solidFill>
              <a:cs typeface="Arial"/>
            </a:endParaRPr>
          </a:p>
          <a:p>
            <a:r>
              <a:rPr lang="en-US">
                <a:solidFill>
                  <a:schemeClr val="bg1"/>
                </a:solidFill>
                <a:ea typeface="+mn-lt"/>
                <a:cs typeface="+mn-lt"/>
              </a:rPr>
              <a:t>R&amp;D Researcher</a:t>
            </a:r>
            <a:endParaRPr lang="fr-FR">
              <a:solidFill>
                <a:schemeClr val="bg1"/>
              </a:solidFill>
            </a:endParaRPr>
          </a:p>
          <a:p>
            <a:r>
              <a:rPr lang="en-US">
                <a:solidFill>
                  <a:schemeClr val="bg1"/>
                </a:solidFill>
              </a:rPr>
              <a:t>Worldline Labs – AI Skill Centre</a:t>
            </a:r>
            <a:endParaRPr lang="fr-FR">
              <a:solidFill>
                <a:schemeClr val="bg1"/>
              </a:solidFill>
            </a:endParaRPr>
          </a:p>
        </p:txBody>
      </p:sp>
    </p:spTree>
    <p:extLst>
      <p:ext uri="{BB962C8B-B14F-4D97-AF65-F5344CB8AC3E}">
        <p14:creationId xmlns:p14="http://schemas.microsoft.com/office/powerpoint/2010/main" val="3246397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6399-5F2C-4B7D-AE4B-9C12710163D6}"/>
              </a:ext>
            </a:extLst>
          </p:cNvPr>
          <p:cNvSpPr>
            <a:spLocks noGrp="1"/>
          </p:cNvSpPr>
          <p:nvPr>
            <p:ph type="title"/>
          </p:nvPr>
        </p:nvSpPr>
        <p:spPr/>
        <p:txBody>
          <a:bodyPr/>
          <a:lstStyle/>
          <a:p>
            <a:r>
              <a:rPr lang="en-US"/>
              <a:t>Table of contents</a:t>
            </a:r>
          </a:p>
        </p:txBody>
      </p:sp>
      <p:sp>
        <p:nvSpPr>
          <p:cNvPr id="3" name="Date Placeholder 2">
            <a:extLst>
              <a:ext uri="{FF2B5EF4-FFF2-40B4-BE49-F238E27FC236}">
                <a16:creationId xmlns:a16="http://schemas.microsoft.com/office/drawing/2014/main" id="{0931EC88-A931-4C55-98A6-C6263D2116C9}"/>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0151A312-5CF2-43BF-BDCD-BA78F4310AB7}"/>
              </a:ext>
            </a:extLst>
          </p:cNvPr>
          <p:cNvSpPr>
            <a:spLocks noGrp="1"/>
          </p:cNvSpPr>
          <p:nvPr>
            <p:ph type="ftr" sz="quarter" idx="11"/>
          </p:nvPr>
        </p:nvSpPr>
        <p:spPr/>
        <p:txBody>
          <a:bodyPr/>
          <a:lstStyle/>
          <a:p>
            <a:r>
              <a:rPr lang="en-GB" noProof="1"/>
              <a:t>AI-ML-Big Data  | WL Labs | CTO | Internal | © Worldline</a:t>
            </a:r>
          </a:p>
        </p:txBody>
      </p:sp>
      <p:sp>
        <p:nvSpPr>
          <p:cNvPr id="5" name="Content Placeholder 4">
            <a:extLst>
              <a:ext uri="{FF2B5EF4-FFF2-40B4-BE49-F238E27FC236}">
                <a16:creationId xmlns:a16="http://schemas.microsoft.com/office/drawing/2014/main" id="{E47A7F0F-A53E-4870-96A5-63DF06AB9540}"/>
              </a:ext>
            </a:extLst>
          </p:cNvPr>
          <p:cNvSpPr>
            <a:spLocks noGrp="1"/>
          </p:cNvSpPr>
          <p:nvPr>
            <p:ph idx="1"/>
          </p:nvPr>
        </p:nvSpPr>
        <p:spPr/>
        <p:txBody>
          <a:bodyPr/>
          <a:lstStyle/>
          <a:p>
            <a:r>
              <a:rPr lang="en-US"/>
              <a:t>Hello ! </a:t>
            </a:r>
            <a:r>
              <a:rPr lang="en-US">
                <a:sym typeface="Wingdings" panose="05000000000000000000" pitchFamily="2" charset="2"/>
              </a:rPr>
              <a:t></a:t>
            </a:r>
          </a:p>
          <a:p>
            <a:pPr marL="0" indent="0">
              <a:buNone/>
            </a:pPr>
            <a:endParaRPr lang="en-US">
              <a:sym typeface="Wingdings" panose="05000000000000000000" pitchFamily="2" charset="2"/>
            </a:endParaRPr>
          </a:p>
          <a:p>
            <a:r>
              <a:rPr lang="en-US"/>
              <a:t>TP3 – SVM</a:t>
            </a:r>
          </a:p>
          <a:p>
            <a:endParaRPr lang="en-US"/>
          </a:p>
          <a:p>
            <a:r>
              <a:rPr lang="en-US"/>
              <a:t>Introduction to Neural Networks and Deep Learning</a:t>
            </a:r>
          </a:p>
          <a:p>
            <a:endParaRPr lang="en-US"/>
          </a:p>
          <a:p>
            <a:r>
              <a:rPr lang="en-US"/>
              <a:t>TP4 – Deep Learning</a:t>
            </a:r>
          </a:p>
          <a:p>
            <a:endParaRPr lang="en-US"/>
          </a:p>
          <a:p>
            <a:r>
              <a:rPr lang="en-US"/>
              <a:t>Explainability</a:t>
            </a:r>
          </a:p>
          <a:p>
            <a:endParaRPr lang="en-US"/>
          </a:p>
          <a:p>
            <a:r>
              <a:rPr lang="en-US"/>
              <a:t>A small overview of Generative AI</a:t>
            </a:r>
          </a:p>
          <a:p>
            <a:endParaRPr lang="en-US"/>
          </a:p>
          <a:p>
            <a:r>
              <a:rPr lang="en-US"/>
              <a:t>Conclusion</a:t>
            </a:r>
          </a:p>
          <a:p>
            <a:endParaRPr lang="en-US"/>
          </a:p>
          <a:p>
            <a:endParaRPr lang="en-US"/>
          </a:p>
          <a:p>
            <a:endParaRPr lang="en-US"/>
          </a:p>
        </p:txBody>
      </p:sp>
      <p:sp>
        <p:nvSpPr>
          <p:cNvPr id="6" name="TextBox 5">
            <a:extLst>
              <a:ext uri="{FF2B5EF4-FFF2-40B4-BE49-F238E27FC236}">
                <a16:creationId xmlns:a16="http://schemas.microsoft.com/office/drawing/2014/main" id="{5652CAB7-26C7-44B4-BCF1-9292E8104C6B}"/>
              </a:ext>
            </a:extLst>
          </p:cNvPr>
          <p:cNvSpPr txBox="1"/>
          <p:nvPr/>
        </p:nvSpPr>
        <p:spPr>
          <a:xfrm>
            <a:off x="5369712" y="1115492"/>
            <a:ext cx="1131720" cy="830997"/>
          </a:xfrm>
          <a:prstGeom prst="rect">
            <a:avLst/>
          </a:prstGeom>
          <a:noFill/>
        </p:spPr>
        <p:txBody>
          <a:bodyPr wrap="none" lIns="0" tIns="0" rIns="0" bIns="0" rtlCol="0" anchor="t">
            <a:spAutoFit/>
          </a:bodyPr>
          <a:lstStyle/>
          <a:p>
            <a:r>
              <a:rPr lang="en-US"/>
              <a:t>Breaks</a:t>
            </a:r>
          </a:p>
          <a:p>
            <a:r>
              <a:rPr lang="en-US"/>
              <a:t>11:00 </a:t>
            </a:r>
            <a:r>
              <a:rPr lang="en-US">
                <a:sym typeface="Wingdings" panose="05000000000000000000" pitchFamily="2" charset="2"/>
              </a:rPr>
              <a:t> 11:15</a:t>
            </a:r>
          </a:p>
          <a:p>
            <a:r>
              <a:rPr lang="en-US">
                <a:sym typeface="Wingdings" panose="05000000000000000000" pitchFamily="2" charset="2"/>
              </a:rPr>
              <a:t>13:00  13:30</a:t>
            </a:r>
          </a:p>
          <a:p>
            <a:r>
              <a:rPr lang="en-US">
                <a:sym typeface="Wingdings" panose="05000000000000000000" pitchFamily="2" charset="2"/>
              </a:rPr>
              <a:t>15:00  15:15</a:t>
            </a:r>
            <a:endParaRPr lang="en-US"/>
          </a:p>
        </p:txBody>
      </p:sp>
    </p:spTree>
    <p:extLst>
      <p:ext uri="{BB962C8B-B14F-4D97-AF65-F5344CB8AC3E}">
        <p14:creationId xmlns:p14="http://schemas.microsoft.com/office/powerpoint/2010/main" val="1735069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CD64D6-BC94-718B-1512-9FF9525E05AC}"/>
              </a:ext>
            </a:extLst>
          </p:cNvPr>
          <p:cNvSpPr>
            <a:spLocks noGrp="1"/>
          </p:cNvSpPr>
          <p:nvPr>
            <p:ph type="title"/>
          </p:nvPr>
        </p:nvSpPr>
        <p:spPr/>
        <p:txBody>
          <a:bodyPr/>
          <a:lstStyle/>
          <a:p>
            <a:r>
              <a:rPr lang="en-US" sz="2400" b="0" i="0" u="none" strike="noStrike" baseline="0">
                <a:latin typeface="Arial" panose="020B0604020202020204" pitchFamily="34" charset="0"/>
              </a:rPr>
              <a:t>TP3 – SVM</a:t>
            </a:r>
            <a:endParaRPr lang="en-US"/>
          </a:p>
        </p:txBody>
      </p:sp>
      <p:sp>
        <p:nvSpPr>
          <p:cNvPr id="3" name="Date Placeholder 2">
            <a:extLst>
              <a:ext uri="{FF2B5EF4-FFF2-40B4-BE49-F238E27FC236}">
                <a16:creationId xmlns:a16="http://schemas.microsoft.com/office/drawing/2014/main" id="{5F9AF3E9-882A-4A94-A341-1E24E568D1D3}"/>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82EB1E8A-E6C8-4AA0-B9DF-C9EF7E52929B}"/>
              </a:ext>
            </a:extLst>
          </p:cNvPr>
          <p:cNvSpPr>
            <a:spLocks noGrp="1"/>
          </p:cNvSpPr>
          <p:nvPr>
            <p:ph type="ftr" sz="quarter" idx="11"/>
          </p:nvPr>
        </p:nvSpPr>
        <p:spPr/>
        <p:txBody>
          <a:bodyPr/>
          <a:lstStyle/>
          <a:p>
            <a:r>
              <a:rPr lang="en-GB" noProof="1"/>
              <a:t>AI-ML-Big Data  | WL Labs | CTO | Internal | © Worldline</a:t>
            </a:r>
          </a:p>
        </p:txBody>
      </p:sp>
    </p:spTree>
    <p:extLst>
      <p:ext uri="{BB962C8B-B14F-4D97-AF65-F5344CB8AC3E}">
        <p14:creationId xmlns:p14="http://schemas.microsoft.com/office/powerpoint/2010/main" val="40429598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ECF0-C49B-42CD-81F1-675AC2BE44EA}"/>
              </a:ext>
            </a:extLst>
          </p:cNvPr>
          <p:cNvSpPr>
            <a:spLocks noGrp="1"/>
          </p:cNvSpPr>
          <p:nvPr>
            <p:ph type="title"/>
          </p:nvPr>
        </p:nvSpPr>
        <p:spPr/>
        <p:txBody>
          <a:bodyPr/>
          <a:lstStyle/>
          <a:p>
            <a:r>
              <a:rPr lang="en-US" sz="2400"/>
              <a:t>Neural Networks and Deep Learning</a:t>
            </a:r>
            <a:endParaRPr lang="en-US"/>
          </a:p>
        </p:txBody>
      </p:sp>
    </p:spTree>
    <p:extLst>
      <p:ext uri="{BB962C8B-B14F-4D97-AF65-F5344CB8AC3E}">
        <p14:creationId xmlns:p14="http://schemas.microsoft.com/office/powerpoint/2010/main" val="18800341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39A48F-FA33-4442-B94F-5ED8158A50DF}"/>
              </a:ext>
            </a:extLst>
          </p:cNvPr>
          <p:cNvSpPr>
            <a:spLocks noGrp="1"/>
          </p:cNvSpPr>
          <p:nvPr>
            <p:ph type="title"/>
          </p:nvPr>
        </p:nvSpPr>
        <p:spPr/>
        <p:txBody>
          <a:bodyPr/>
          <a:lstStyle/>
          <a:p>
            <a:r>
              <a:rPr lang="fr-FR"/>
              <a:t>THE ARTIFICIAL NEURON</a:t>
            </a:r>
            <a:endParaRPr lang="en-US"/>
          </a:p>
        </p:txBody>
      </p:sp>
      <p:pic>
        <p:nvPicPr>
          <p:cNvPr id="7" name="Picture 2" descr="RÃ©sultat de recherche d'images pour &quot;biological neuron vs artificial neuron&quot;">
            <a:extLst>
              <a:ext uri="{FF2B5EF4-FFF2-40B4-BE49-F238E27FC236}">
                <a16:creationId xmlns:a16="http://schemas.microsoft.com/office/drawing/2014/main" id="{BC7DD147-2815-4A7D-A426-4A5BD8BD94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76196" y="1116304"/>
            <a:ext cx="3312368" cy="12977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Ã©sultat de recherche d'images pour &quot;biological neuron vs artificial neuron&quot;">
            <a:extLst>
              <a:ext uri="{FF2B5EF4-FFF2-40B4-BE49-F238E27FC236}">
                <a16:creationId xmlns:a16="http://schemas.microsoft.com/office/drawing/2014/main" id="{B5A8E8EB-1A87-4F44-B712-0201C39AB9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519" b="964"/>
          <a:stretch/>
        </p:blipFill>
        <p:spPr bwMode="auto">
          <a:xfrm>
            <a:off x="476196" y="2401127"/>
            <a:ext cx="3312368" cy="12852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Ã©sultat de recherche d'images pour &quot;artificial neuron&quot;">
            <a:extLst>
              <a:ext uri="{FF2B5EF4-FFF2-40B4-BE49-F238E27FC236}">
                <a16:creationId xmlns:a16="http://schemas.microsoft.com/office/drawing/2014/main" id="{77EDE499-FC40-46B4-8482-161F7F2C0DB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582" t="43434"/>
          <a:stretch/>
        </p:blipFill>
        <p:spPr bwMode="auto">
          <a:xfrm>
            <a:off x="2658333" y="2641315"/>
            <a:ext cx="1777448" cy="13866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Ã©sultat de recherche d'images pour &quot;activation function neural network&quot;">
            <a:extLst>
              <a:ext uri="{FF2B5EF4-FFF2-40B4-BE49-F238E27FC236}">
                <a16:creationId xmlns:a16="http://schemas.microsoft.com/office/drawing/2014/main" id="{0FDFCDC6-07BD-45AE-BC1D-DEE8817ACA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324"/>
          <a:stretch/>
        </p:blipFill>
        <p:spPr bwMode="auto">
          <a:xfrm>
            <a:off x="6052262" y="313029"/>
            <a:ext cx="1675074" cy="16315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F6814C-3743-4FE2-AB2A-8BE3D06D69D5}"/>
                  </a:ext>
                </a:extLst>
              </p:cNvPr>
              <p:cNvSpPr txBox="1"/>
              <p:nvPr/>
            </p:nvSpPr>
            <p:spPr>
              <a:xfrm>
                <a:off x="928410" y="3723007"/>
                <a:ext cx="1555747" cy="704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BE" sz="1400" b="0" i="1" smtClean="0">
                          <a:latin typeface="Cambria Math"/>
                        </a:rPr>
                        <m:t>𝑍</m:t>
                      </m:r>
                      <m:r>
                        <a:rPr lang="nl-BE" sz="1400" b="0" i="1" smtClean="0">
                          <a:latin typeface="Cambria Math"/>
                        </a:rPr>
                        <m:t>=</m:t>
                      </m:r>
                      <m:nary>
                        <m:naryPr>
                          <m:chr m:val="∑"/>
                          <m:ctrlPr>
                            <a:rPr lang="nl-BE" sz="1400" b="0" i="1" smtClean="0">
                              <a:latin typeface="Cambria Math" panose="02040503050406030204" pitchFamily="18" charset="0"/>
                            </a:rPr>
                          </m:ctrlPr>
                        </m:naryPr>
                        <m:sub>
                          <m:r>
                            <m:rPr>
                              <m:brk m:alnAt="23"/>
                            </m:rPr>
                            <a:rPr lang="nl-BE" sz="1400" b="0" i="1" smtClean="0">
                              <a:latin typeface="Cambria Math"/>
                            </a:rPr>
                            <m:t>𝑗</m:t>
                          </m:r>
                          <m:r>
                            <a:rPr lang="nl-BE" sz="1400" b="0" i="1" smtClean="0">
                              <a:latin typeface="Cambria Math"/>
                            </a:rPr>
                            <m:t>=1</m:t>
                          </m:r>
                        </m:sub>
                        <m:sup>
                          <m:r>
                            <a:rPr lang="nl-BE" sz="1400" b="0" i="1" smtClean="0">
                              <a:latin typeface="Cambria Math"/>
                            </a:rPr>
                            <m:t>𝑝</m:t>
                          </m:r>
                        </m:sup>
                        <m:e>
                          <m:sSub>
                            <m:sSubPr>
                              <m:ctrlPr>
                                <a:rPr lang="nl-BE" sz="1400" b="0" i="1" smtClean="0">
                                  <a:latin typeface="Cambria Math" panose="02040503050406030204" pitchFamily="18" charset="0"/>
                                </a:rPr>
                              </m:ctrlPr>
                            </m:sSubPr>
                            <m:e>
                              <m:r>
                                <a:rPr lang="nl-BE" sz="1400" b="0" i="1" smtClean="0">
                                  <a:latin typeface="Cambria Math"/>
                                </a:rPr>
                                <m:t>𝑤</m:t>
                              </m:r>
                            </m:e>
                            <m:sub>
                              <m:r>
                                <a:rPr lang="nl-BE" sz="1400" b="0" i="1" smtClean="0">
                                  <a:latin typeface="Cambria Math"/>
                                </a:rPr>
                                <m:t>𝑗</m:t>
                              </m:r>
                            </m:sub>
                          </m:sSub>
                          <m:r>
                            <a:rPr lang="nl-BE" sz="1400" b="0" i="1" smtClean="0">
                              <a:latin typeface="Cambria Math"/>
                            </a:rPr>
                            <m:t> </m:t>
                          </m:r>
                          <m:sSub>
                            <m:sSubPr>
                              <m:ctrlPr>
                                <a:rPr lang="nl-BE" sz="1400" b="0" i="1" smtClean="0">
                                  <a:latin typeface="Cambria Math" panose="02040503050406030204" pitchFamily="18" charset="0"/>
                                </a:rPr>
                              </m:ctrlPr>
                            </m:sSubPr>
                            <m:e>
                              <m:r>
                                <a:rPr lang="nl-BE" sz="1400" b="0" i="1" smtClean="0">
                                  <a:latin typeface="Cambria Math"/>
                                </a:rPr>
                                <m:t>𝑥</m:t>
                              </m:r>
                            </m:e>
                            <m:sub>
                              <m:r>
                                <a:rPr lang="nl-BE" sz="1400" b="0" i="1" smtClean="0">
                                  <a:latin typeface="Cambria Math"/>
                                </a:rPr>
                                <m:t>𝑗</m:t>
                              </m:r>
                            </m:sub>
                          </m:sSub>
                        </m:e>
                      </m:nary>
                      <m:r>
                        <a:rPr lang="nl-BE" sz="1400" b="0" i="1" smtClean="0">
                          <a:latin typeface="Cambria Math"/>
                        </a:rPr>
                        <m:t>+</m:t>
                      </m:r>
                      <m:r>
                        <a:rPr lang="nl-BE" sz="1400" b="0" i="1" smtClean="0">
                          <a:latin typeface="Cambria Math"/>
                          <a:ea typeface="Cambria Math"/>
                        </a:rPr>
                        <m:t>𝜃</m:t>
                      </m:r>
                    </m:oMath>
                  </m:oMathPara>
                </a14:m>
                <a:endParaRPr lang="en-US" sz="1400"/>
              </a:p>
            </p:txBody>
          </p:sp>
        </mc:Choice>
        <mc:Fallback xmlns="">
          <p:sp>
            <p:nvSpPr>
              <p:cNvPr id="11" name="TextBox 10">
                <a:extLst>
                  <a:ext uri="{FF2B5EF4-FFF2-40B4-BE49-F238E27FC236}">
                    <a16:creationId xmlns:a16="http://schemas.microsoft.com/office/drawing/2014/main" id="{35F6814C-3743-4FE2-AB2A-8BE3D06D69D5}"/>
                  </a:ext>
                </a:extLst>
              </p:cNvPr>
              <p:cNvSpPr txBox="1">
                <a:spLocks noRot="1" noChangeAspect="1" noMove="1" noResize="1" noEditPoints="1" noAdjustHandles="1" noChangeArrowheads="1" noChangeShapeType="1" noTextEdit="1"/>
              </p:cNvSpPr>
              <p:nvPr/>
            </p:nvSpPr>
            <p:spPr>
              <a:xfrm>
                <a:off x="928410" y="3723007"/>
                <a:ext cx="1555747" cy="704873"/>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26B176A-A87D-4AC9-AB12-31D386D7A6EC}"/>
              </a:ext>
            </a:extLst>
          </p:cNvPr>
          <p:cNvCxnSpPr/>
          <p:nvPr/>
        </p:nvCxnSpPr>
        <p:spPr>
          <a:xfrm flipH="1" flipV="1">
            <a:off x="1857775" y="4226011"/>
            <a:ext cx="421231" cy="2311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C93F6DD-ED32-4471-988F-96B509928429}"/>
              </a:ext>
            </a:extLst>
          </p:cNvPr>
          <p:cNvCxnSpPr/>
          <p:nvPr/>
        </p:nvCxnSpPr>
        <p:spPr>
          <a:xfrm flipH="1" flipV="1">
            <a:off x="2300340" y="4154327"/>
            <a:ext cx="59036" cy="1726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13285D-1C83-4B54-BA33-84E9F6BF8CFB}"/>
              </a:ext>
            </a:extLst>
          </p:cNvPr>
          <p:cNvSpPr txBox="1"/>
          <p:nvPr/>
        </p:nvSpPr>
        <p:spPr>
          <a:xfrm>
            <a:off x="2277787" y="4341570"/>
            <a:ext cx="2149948" cy="261610"/>
          </a:xfrm>
          <a:prstGeom prst="rect">
            <a:avLst/>
          </a:prstGeom>
          <a:noFill/>
        </p:spPr>
        <p:txBody>
          <a:bodyPr wrap="none" rtlCol="0">
            <a:spAutoFit/>
          </a:bodyPr>
          <a:lstStyle/>
          <a:p>
            <a:r>
              <a:rPr lang="en-US" sz="1100"/>
              <a:t>To be optimized (aka “learned”)</a:t>
            </a:r>
          </a:p>
        </p:txBody>
      </p:sp>
      <p:sp>
        <p:nvSpPr>
          <p:cNvPr id="2" name="Oval 1">
            <a:extLst>
              <a:ext uri="{FF2B5EF4-FFF2-40B4-BE49-F238E27FC236}">
                <a16:creationId xmlns:a16="http://schemas.microsoft.com/office/drawing/2014/main" id="{10D6FED0-380B-43C0-B91B-2AA4108C824C}"/>
              </a:ext>
            </a:extLst>
          </p:cNvPr>
          <p:cNvSpPr/>
          <p:nvPr/>
        </p:nvSpPr>
        <p:spPr>
          <a:xfrm>
            <a:off x="5902325" y="1270000"/>
            <a:ext cx="1676400" cy="81915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7F6B1-2D8D-435C-B8B4-83F61BB8AA0D}"/>
                  </a:ext>
                </a:extLst>
              </p:cNvPr>
              <p:cNvSpPr txBox="1"/>
              <p:nvPr/>
            </p:nvSpPr>
            <p:spPr>
              <a:xfrm>
                <a:off x="5514975" y="3590572"/>
                <a:ext cx="1675074" cy="207749"/>
              </a:xfrm>
              <a:prstGeom prst="rect">
                <a:avLst/>
              </a:prstGeom>
              <a:noFill/>
            </p:spPr>
            <p:txBody>
              <a:bodyPr wrap="none" lIns="0" tIns="0" rIns="0" bIns="0" rtlCol="0">
                <a:spAutoFit/>
              </a:bodyPr>
              <a:lstStyle/>
              <a:p>
                <a:r>
                  <a:rPr lang="en-US"/>
                  <a:t>Output neuron = </a:t>
                </a:r>
                <a14:m>
                  <m:oMath xmlns:m="http://schemas.openxmlformats.org/officeDocument/2006/math">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4" name="TextBox 3">
                <a:extLst>
                  <a:ext uri="{FF2B5EF4-FFF2-40B4-BE49-F238E27FC236}">
                    <a16:creationId xmlns:a16="http://schemas.microsoft.com/office/drawing/2014/main" id="{7CB7F6B1-2D8D-435C-B8B4-83F61BB8AA0D}"/>
                  </a:ext>
                </a:extLst>
              </p:cNvPr>
              <p:cNvSpPr txBox="1">
                <a:spLocks noRot="1" noChangeAspect="1" noMove="1" noResize="1" noEditPoints="1" noAdjustHandles="1" noChangeArrowheads="1" noChangeShapeType="1" noTextEdit="1"/>
              </p:cNvSpPr>
              <p:nvPr/>
            </p:nvSpPr>
            <p:spPr>
              <a:xfrm>
                <a:off x="5514975" y="3590572"/>
                <a:ext cx="1675074" cy="207749"/>
              </a:xfrm>
              <a:prstGeom prst="rect">
                <a:avLst/>
              </a:prstGeom>
              <a:blipFill>
                <a:blip r:embed="rId6"/>
                <a:stretch>
                  <a:fillRect l="-6569" t="-26471" r="-4015" b="-5294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80AFBA1-93A1-4433-AF28-8BA15BD42085}"/>
              </a:ext>
            </a:extLst>
          </p:cNvPr>
          <p:cNvCxnSpPr>
            <a:cxnSpLocks/>
          </p:cNvCxnSpPr>
          <p:nvPr/>
        </p:nvCxnSpPr>
        <p:spPr>
          <a:xfrm flipV="1">
            <a:off x="2854325" y="3798321"/>
            <a:ext cx="2562225" cy="356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D9C4BE-6283-4475-8798-BE41110ABFAF}"/>
                  </a:ext>
                </a:extLst>
              </p:cNvPr>
              <p:cNvSpPr txBox="1"/>
              <p:nvPr/>
            </p:nvSpPr>
            <p:spPr>
              <a:xfrm>
                <a:off x="6260313" y="2169954"/>
                <a:ext cx="2072683" cy="246221"/>
              </a:xfrm>
              <a:prstGeom prst="rect">
                <a:avLst/>
              </a:prstGeom>
              <a:noFill/>
            </p:spPr>
            <p:txBody>
              <a:bodyPr wrap="none" lIns="0" tIns="0" rIns="0" bIns="0" rtlCol="0">
                <a:spAutoFit/>
              </a:bodyPr>
              <a:lstStyle/>
              <a:p>
                <a:r>
                  <a:rPr lang="en-US" sz="800"/>
                  <a:t>We can also have a linear activation function!</a:t>
                </a:r>
              </a:p>
              <a:p>
                <a:pPr/>
                <a14:m>
                  <m:oMathPara xmlns:m="http://schemas.openxmlformats.org/officeDocument/2006/math">
                    <m:oMathParaPr>
                      <m:jc m:val="centerGroup"/>
                    </m:oMathParaPr>
                    <m:oMath xmlns:m="http://schemas.openxmlformats.org/officeDocument/2006/math">
                      <m:r>
                        <a:rPr lang="el-GR" sz="800" i="1" smtClean="0">
                          <a:latin typeface="Cambria Math" panose="02040503050406030204" pitchFamily="18" charset="0"/>
                          <a:ea typeface="Cambria Math" panose="02040503050406030204" pitchFamily="18" charset="0"/>
                        </a:rPr>
                        <m:t>𝜑</m:t>
                      </m:r>
                      <m:d>
                        <m:dPr>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𝑥</m:t>
                          </m:r>
                        </m:e>
                      </m:d>
                      <m:r>
                        <a:rPr lang="en-US" sz="800" b="0" i="1" smtClean="0">
                          <a:latin typeface="Cambria Math" panose="02040503050406030204" pitchFamily="18" charset="0"/>
                          <a:ea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𝑥</m:t>
                      </m:r>
                    </m:oMath>
                  </m:oMathPara>
                </a14:m>
                <a:endParaRPr lang="en-US" sz="800"/>
              </a:p>
            </p:txBody>
          </p:sp>
        </mc:Choice>
        <mc:Fallback xmlns="">
          <p:sp>
            <p:nvSpPr>
              <p:cNvPr id="15" name="TextBox 14">
                <a:extLst>
                  <a:ext uri="{FF2B5EF4-FFF2-40B4-BE49-F238E27FC236}">
                    <a16:creationId xmlns:a16="http://schemas.microsoft.com/office/drawing/2014/main" id="{FAD9C4BE-6283-4475-8798-BE41110ABFAF}"/>
                  </a:ext>
                </a:extLst>
              </p:cNvPr>
              <p:cNvSpPr txBox="1">
                <a:spLocks noRot="1" noChangeAspect="1" noMove="1" noResize="1" noEditPoints="1" noAdjustHandles="1" noChangeArrowheads="1" noChangeShapeType="1" noTextEdit="1"/>
              </p:cNvSpPr>
              <p:nvPr/>
            </p:nvSpPr>
            <p:spPr>
              <a:xfrm>
                <a:off x="6260313" y="2169954"/>
                <a:ext cx="2072683" cy="246221"/>
              </a:xfrm>
              <a:prstGeom prst="rect">
                <a:avLst/>
              </a:prstGeom>
              <a:blipFill>
                <a:blip r:embed="rId7"/>
                <a:stretch>
                  <a:fillRect l="-3235" t="-15000" r="-1765" b="-15000"/>
                </a:stretch>
              </a:blipFill>
            </p:spPr>
            <p:txBody>
              <a:bodyPr/>
              <a:lstStyle/>
              <a:p>
                <a:r>
                  <a:rPr lang="en-US">
                    <a:noFill/>
                  </a:rPr>
                  <a:t> </a:t>
                </a:r>
              </a:p>
            </p:txBody>
          </p:sp>
        </mc:Fallback>
      </mc:AlternateContent>
    </p:spTree>
    <p:extLst>
      <p:ext uri="{BB962C8B-B14F-4D97-AF65-F5344CB8AC3E}">
        <p14:creationId xmlns:p14="http://schemas.microsoft.com/office/powerpoint/2010/main" val="209166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000" fill="hold"/>
                                        <p:tgtEl>
                                          <p:spTgt spid="14"/>
                                        </p:tgtEl>
                                        <p:attrNameLst>
                                          <p:attrName>ppt_x</p:attrName>
                                        </p:attrNameLst>
                                      </p:cBhvr>
                                      <p:tavLst>
                                        <p:tav tm="0">
                                          <p:val>
                                            <p:strVal val="#ppt_x"/>
                                          </p:val>
                                        </p:tav>
                                        <p:tav tm="100000">
                                          <p:val>
                                            <p:strVal val="#ppt_x"/>
                                          </p:val>
                                        </p:tav>
                                      </p:tavLst>
                                    </p:anim>
                                    <p:anim calcmode="lin" valueType="num">
                                      <p:cBhvr additive="base">
                                        <p:cTn id="22" dur="10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ppt_x"/>
                                          </p:val>
                                        </p:tav>
                                        <p:tav tm="100000">
                                          <p:val>
                                            <p:strVal val="#ppt_x"/>
                                          </p:val>
                                        </p:tav>
                                      </p:tavLst>
                                    </p:anim>
                                    <p:anim calcmode="lin" valueType="num">
                                      <p:cBhvr additive="base">
                                        <p:cTn id="26" dur="10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1000" fill="hold"/>
                                        <p:tgtEl>
                                          <p:spTgt spid="13"/>
                                        </p:tgtEl>
                                        <p:attrNameLst>
                                          <p:attrName>ppt_x</p:attrName>
                                        </p:attrNameLst>
                                      </p:cBhvr>
                                      <p:tavLst>
                                        <p:tav tm="0">
                                          <p:val>
                                            <p:strVal val="#ppt_x"/>
                                          </p:val>
                                        </p:tav>
                                        <p:tav tm="100000">
                                          <p:val>
                                            <p:strVal val="#ppt_x"/>
                                          </p:val>
                                        </p:tav>
                                      </p:tavLst>
                                    </p:anim>
                                    <p:anim calcmode="lin" valueType="num">
                                      <p:cBhvr additive="base">
                                        <p:cTn id="3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 grpId="0" animBg="1"/>
      <p:bldP spid="4" grpId="0"/>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96A94B-7C47-4CED-BD53-4D6F4D924E32}"/>
              </a:ext>
            </a:extLst>
          </p:cNvPr>
          <p:cNvSpPr>
            <a:spLocks noGrp="1"/>
          </p:cNvSpPr>
          <p:nvPr>
            <p:ph idx="1"/>
          </p:nvPr>
        </p:nvSpPr>
        <p:spPr/>
        <p:txBody>
          <a:bodyPr/>
          <a:lstStyle/>
          <a:p>
            <a:r>
              <a:rPr lang="fr-FR"/>
              <a:t>Yes, </a:t>
            </a:r>
            <a:r>
              <a:rPr lang="fr-FR" err="1"/>
              <a:t>probably</a:t>
            </a:r>
            <a:endParaRPr lang="en-US"/>
          </a:p>
          <a:p>
            <a:pPr marL="0" indent="0">
              <a:buNone/>
            </a:pPr>
            <a:endParaRPr lang="en-US"/>
          </a:p>
        </p:txBody>
      </p:sp>
      <p:sp>
        <p:nvSpPr>
          <p:cNvPr id="3" name="Title 2">
            <a:extLst>
              <a:ext uri="{FF2B5EF4-FFF2-40B4-BE49-F238E27FC236}">
                <a16:creationId xmlns:a16="http://schemas.microsoft.com/office/drawing/2014/main" id="{1CF0DF35-4721-46E7-8FAC-232689CBA8CC}"/>
              </a:ext>
            </a:extLst>
          </p:cNvPr>
          <p:cNvSpPr>
            <a:spLocks noGrp="1"/>
          </p:cNvSpPr>
          <p:nvPr>
            <p:ph type="title"/>
          </p:nvPr>
        </p:nvSpPr>
        <p:spPr/>
        <p:txBody>
          <a:bodyPr>
            <a:normAutofit/>
          </a:bodyPr>
          <a:lstStyle/>
          <a:p>
            <a:r>
              <a:rPr lang="fr-FR"/>
              <a:t>HAVE YOU TRIED IT IN THE PAST ?</a:t>
            </a:r>
            <a:endParaRPr lang="en-US"/>
          </a:p>
        </p:txBody>
      </p:sp>
      <p:pic>
        <p:nvPicPr>
          <p:cNvPr id="4" name="Picture 2" descr="Résultat de recherche d'images pour &quot;linear regression neural network&quot;">
            <a:extLst>
              <a:ext uri="{FF2B5EF4-FFF2-40B4-BE49-F238E27FC236}">
                <a16:creationId xmlns:a16="http://schemas.microsoft.com/office/drawing/2014/main" id="{831B3C8D-1D5D-488A-88B8-BAB03BC8D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925" y="1168631"/>
            <a:ext cx="4867951" cy="37600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86D40-5E44-42C2-BEAC-95E77578A951}"/>
                  </a:ext>
                </a:extLst>
              </p:cNvPr>
              <p:cNvSpPr txBox="1"/>
              <p:nvPr/>
            </p:nvSpPr>
            <p:spPr>
              <a:xfrm>
                <a:off x="5454650" y="3509576"/>
                <a:ext cx="115252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sz="1200" i="1" smtClean="0">
                          <a:latin typeface="Cambria Math" panose="02040503050406030204" pitchFamily="18" charset="0"/>
                          <a:ea typeface="Cambria Math" panose="02040503050406030204" pitchFamily="18" charset="0"/>
                        </a:rPr>
                        <m:t>𝜑</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𝑥</m:t>
                          </m:r>
                        </m:e>
                      </m:d>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oMath>
                  </m:oMathPara>
                </a14:m>
                <a:endParaRPr lang="en-US" sz="1200"/>
              </a:p>
            </p:txBody>
          </p:sp>
        </mc:Choice>
        <mc:Fallback xmlns="">
          <p:sp>
            <p:nvSpPr>
              <p:cNvPr id="8" name="TextBox 7">
                <a:extLst>
                  <a:ext uri="{FF2B5EF4-FFF2-40B4-BE49-F238E27FC236}">
                    <a16:creationId xmlns:a16="http://schemas.microsoft.com/office/drawing/2014/main" id="{2B886D40-5E44-42C2-BEAC-95E77578A951}"/>
                  </a:ext>
                </a:extLst>
              </p:cNvPr>
              <p:cNvSpPr txBox="1">
                <a:spLocks noRot="1" noChangeAspect="1" noMove="1" noResize="1" noEditPoints="1" noAdjustHandles="1" noChangeArrowheads="1" noChangeShapeType="1" noTextEdit="1"/>
              </p:cNvSpPr>
              <p:nvPr/>
            </p:nvSpPr>
            <p:spPr>
              <a:xfrm>
                <a:off x="5454650" y="3509576"/>
                <a:ext cx="1152525" cy="27699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950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FC83-1609-4B68-8185-0DCF63864C45}"/>
              </a:ext>
            </a:extLst>
          </p:cNvPr>
          <p:cNvSpPr>
            <a:spLocks noGrp="1"/>
          </p:cNvSpPr>
          <p:nvPr>
            <p:ph type="title"/>
          </p:nvPr>
        </p:nvSpPr>
        <p:spPr/>
        <p:txBody>
          <a:bodyPr/>
          <a:lstStyle/>
          <a:p>
            <a:r>
              <a:rPr lang="en-US"/>
              <a:t>Why deep learning?  </a:t>
            </a:r>
          </a:p>
        </p:txBody>
      </p:sp>
      <p:sp>
        <p:nvSpPr>
          <p:cNvPr id="3" name="Date Placeholder 2">
            <a:extLst>
              <a:ext uri="{FF2B5EF4-FFF2-40B4-BE49-F238E27FC236}">
                <a16:creationId xmlns:a16="http://schemas.microsoft.com/office/drawing/2014/main" id="{6BC8129B-18C2-403F-B016-6E24EC76B0EA}"/>
              </a:ext>
            </a:extLst>
          </p:cNvPr>
          <p:cNvSpPr>
            <a:spLocks noGrp="1"/>
          </p:cNvSpPr>
          <p:nvPr>
            <p:ph type="dt" sz="half" idx="10"/>
          </p:nvPr>
        </p:nvSpPr>
        <p:spPr/>
        <p:txBody>
          <a:bodyPr/>
          <a:lstStyle/>
          <a:p>
            <a:endParaRPr lang="en-GB" noProof="1"/>
          </a:p>
        </p:txBody>
      </p:sp>
      <p:sp>
        <p:nvSpPr>
          <p:cNvPr id="4" name="Footer Placeholder 3">
            <a:extLst>
              <a:ext uri="{FF2B5EF4-FFF2-40B4-BE49-F238E27FC236}">
                <a16:creationId xmlns:a16="http://schemas.microsoft.com/office/drawing/2014/main" id="{0A671EDD-B452-4A7A-952B-2328828AB7BD}"/>
              </a:ext>
            </a:extLst>
          </p:cNvPr>
          <p:cNvSpPr>
            <a:spLocks noGrp="1"/>
          </p:cNvSpPr>
          <p:nvPr>
            <p:ph type="ftr" sz="quarter" idx="11"/>
          </p:nvPr>
        </p:nvSpPr>
        <p:spPr/>
        <p:txBody>
          <a:bodyPr/>
          <a:lstStyle/>
          <a:p>
            <a:r>
              <a:rPr lang="en-GB" noProof="1"/>
              <a:t>AI-ML-Big Data  | WL Labs | CTO | Internal | © Worldline</a:t>
            </a:r>
          </a:p>
        </p:txBody>
      </p:sp>
      <p:sp>
        <p:nvSpPr>
          <p:cNvPr id="7" name="Content Placeholder 1">
            <a:extLst>
              <a:ext uri="{FF2B5EF4-FFF2-40B4-BE49-F238E27FC236}">
                <a16:creationId xmlns:a16="http://schemas.microsoft.com/office/drawing/2014/main" id="{BF5E4CBE-FEB6-4216-8B8E-F09564C1C6E8}"/>
              </a:ext>
            </a:extLst>
          </p:cNvPr>
          <p:cNvSpPr>
            <a:spLocks noGrp="1"/>
          </p:cNvSpPr>
          <p:nvPr>
            <p:ph idx="1"/>
          </p:nvPr>
        </p:nvSpPr>
        <p:spPr>
          <a:xfrm>
            <a:off x="457200" y="949271"/>
            <a:ext cx="3814858" cy="1982063"/>
          </a:xfrm>
        </p:spPr>
        <p:txBody>
          <a:bodyPr>
            <a:normAutofit/>
          </a:bodyPr>
          <a:lstStyle/>
          <a:p>
            <a:r>
              <a:rPr lang="en-US"/>
              <a:t>Deep learning systems are neural networks</a:t>
            </a:r>
          </a:p>
          <a:p>
            <a:pPr lvl="1"/>
            <a:r>
              <a:rPr lang="en-US"/>
              <a:t>Exist since the 70s (and even before).</a:t>
            </a:r>
          </a:p>
          <a:p>
            <a:pPr lvl="1"/>
            <a:endParaRPr lang="en-US"/>
          </a:p>
          <a:p>
            <a:r>
              <a:rPr lang="en-US"/>
              <a:t>What has changed: </a:t>
            </a:r>
          </a:p>
          <a:p>
            <a:pPr lvl="1"/>
            <a:r>
              <a:rPr lang="en-US"/>
              <a:t>more data </a:t>
            </a:r>
          </a:p>
          <a:p>
            <a:pPr lvl="1"/>
            <a:r>
              <a:rPr lang="en-US"/>
              <a:t>new hardware </a:t>
            </a:r>
          </a:p>
          <a:p>
            <a:pPr lvl="1"/>
            <a:r>
              <a:rPr lang="en-US"/>
              <a:t>new algorithms</a:t>
            </a:r>
          </a:p>
          <a:p>
            <a:pPr lvl="1"/>
            <a:r>
              <a:rPr lang="en-US"/>
              <a:t>new software</a:t>
            </a:r>
          </a:p>
          <a:p>
            <a:pPr marL="457200" lvl="1" indent="0">
              <a:buNone/>
            </a:pPr>
            <a:endParaRPr lang="en-US"/>
          </a:p>
          <a:p>
            <a:pPr marL="0" indent="0">
              <a:buNone/>
            </a:pPr>
            <a:endParaRPr lang="en-US"/>
          </a:p>
          <a:p>
            <a:endParaRPr lang="en-US"/>
          </a:p>
          <a:p>
            <a:endParaRPr lang="en-US"/>
          </a:p>
        </p:txBody>
      </p:sp>
      <p:pic>
        <p:nvPicPr>
          <p:cNvPr id="8" name="Picture 4">
            <a:extLst>
              <a:ext uri="{FF2B5EF4-FFF2-40B4-BE49-F238E27FC236}">
                <a16:creationId xmlns:a16="http://schemas.microsoft.com/office/drawing/2014/main" id="{F7EAAA89-B137-46AA-BB57-48A4D89629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2895674"/>
            <a:ext cx="1460200" cy="19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1">
            <a:extLst>
              <a:ext uri="{FF2B5EF4-FFF2-40B4-BE49-F238E27FC236}">
                <a16:creationId xmlns:a16="http://schemas.microsoft.com/office/drawing/2014/main" id="{15DE875F-63F7-49CF-8691-3DF603B5D2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12" y="2925819"/>
            <a:ext cx="1552793" cy="120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0DF10327-0861-45EE-BC18-84A23AF704E3}"/>
              </a:ext>
            </a:extLst>
          </p:cNvPr>
          <p:cNvSpPr/>
          <p:nvPr/>
        </p:nvSpPr>
        <p:spPr>
          <a:xfrm>
            <a:off x="611560" y="2741153"/>
            <a:ext cx="1236770" cy="184666"/>
          </a:xfrm>
          <a:prstGeom prst="rect">
            <a:avLst/>
          </a:prstGeom>
        </p:spPr>
        <p:txBody>
          <a:bodyPr wrap="square">
            <a:spAutoFit/>
          </a:bodyPr>
          <a:lstStyle/>
          <a:p>
            <a:r>
              <a:rPr lang="en-US" sz="600">
                <a:solidFill>
                  <a:srgbClr val="666666"/>
                </a:solidFill>
                <a:latin typeface="Helvetica"/>
              </a:rPr>
              <a:t>14,197,122 indexed images</a:t>
            </a:r>
            <a:endParaRPr lang="en-US" sz="600"/>
          </a:p>
        </p:txBody>
      </p:sp>
      <p:pic>
        <p:nvPicPr>
          <p:cNvPr id="11" name="Picture 12">
            <a:extLst>
              <a:ext uri="{FF2B5EF4-FFF2-40B4-BE49-F238E27FC236}">
                <a16:creationId xmlns:a16="http://schemas.microsoft.com/office/drawing/2014/main" id="{764F3662-C551-4AAE-878C-8312EE6802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68" y="4137230"/>
            <a:ext cx="1090416" cy="297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6" descr="The challenge of big data: we ignore it at our professional peril - The  IPKat">
            <a:extLst>
              <a:ext uri="{FF2B5EF4-FFF2-40B4-BE49-F238E27FC236}">
                <a16:creationId xmlns:a16="http://schemas.microsoft.com/office/drawing/2014/main" id="{E1CB8180-85BC-49E2-872E-894C7E96EF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3048" y="1890884"/>
            <a:ext cx="1097319" cy="5838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9D667639-3AE9-4581-B140-9379426F0B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5176" y="1872380"/>
            <a:ext cx="822990" cy="60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9">
            <a:extLst>
              <a:ext uri="{FF2B5EF4-FFF2-40B4-BE49-F238E27FC236}">
                <a16:creationId xmlns:a16="http://schemas.microsoft.com/office/drawing/2014/main" id="{37F19EAD-6990-4CA6-8BE3-9EFB2D12A3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2704" y="1849396"/>
            <a:ext cx="880712" cy="664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Group 14">
            <a:extLst>
              <a:ext uri="{FF2B5EF4-FFF2-40B4-BE49-F238E27FC236}">
                <a16:creationId xmlns:a16="http://schemas.microsoft.com/office/drawing/2014/main" id="{15E5D7B4-5BB7-4B2C-A881-CF947CDC4182}"/>
              </a:ext>
            </a:extLst>
          </p:cNvPr>
          <p:cNvGrpSpPr/>
          <p:nvPr/>
        </p:nvGrpSpPr>
        <p:grpSpPr>
          <a:xfrm>
            <a:off x="4546658" y="737602"/>
            <a:ext cx="3062667" cy="803356"/>
            <a:chOff x="2555776" y="1923678"/>
            <a:chExt cx="6912768" cy="1988309"/>
          </a:xfrm>
        </p:grpSpPr>
        <p:pic>
          <p:nvPicPr>
            <p:cNvPr id="16" name="Picture 21">
              <a:extLst>
                <a:ext uri="{FF2B5EF4-FFF2-40B4-BE49-F238E27FC236}">
                  <a16:creationId xmlns:a16="http://schemas.microsoft.com/office/drawing/2014/main" id="{478A9F45-C41D-44F2-9FA3-199E63ED987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55776" y="1923678"/>
              <a:ext cx="6912768" cy="198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a:extLst>
                <a:ext uri="{FF2B5EF4-FFF2-40B4-BE49-F238E27FC236}">
                  <a16:creationId xmlns:a16="http://schemas.microsoft.com/office/drawing/2014/main" id="{F93F09F6-2224-4E2B-B134-1948FAD83F8D}"/>
                </a:ext>
              </a:extLst>
            </p:cNvPr>
            <p:cNvSpPr/>
            <p:nvPr/>
          </p:nvSpPr>
          <p:spPr>
            <a:xfrm>
              <a:off x="7236295" y="3543402"/>
              <a:ext cx="504057" cy="148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D7F632-6386-4187-B495-3ED09007CD09}"/>
              </a:ext>
            </a:extLst>
          </p:cNvPr>
          <p:cNvSpPr/>
          <p:nvPr/>
        </p:nvSpPr>
        <p:spPr>
          <a:xfrm>
            <a:off x="4983361" y="1066345"/>
            <a:ext cx="1043876" cy="169277"/>
          </a:xfrm>
          <a:prstGeom prst="rect">
            <a:avLst/>
          </a:prstGeom>
        </p:spPr>
        <p:txBody>
          <a:bodyPr wrap="none">
            <a:spAutoFit/>
          </a:bodyPr>
          <a:lstStyle/>
          <a:p>
            <a:r>
              <a:rPr lang="en-US" sz="500" b="1"/>
              <a:t>Google trend ‘deep learning’</a:t>
            </a:r>
            <a:endParaRPr lang="en-US" sz="500"/>
          </a:p>
        </p:txBody>
      </p:sp>
      <p:sp>
        <p:nvSpPr>
          <p:cNvPr id="19" name="Rectangle 18">
            <a:extLst>
              <a:ext uri="{FF2B5EF4-FFF2-40B4-BE49-F238E27FC236}">
                <a16:creationId xmlns:a16="http://schemas.microsoft.com/office/drawing/2014/main" id="{E3C8B26C-FE0B-4E6D-8559-7029A6419644}"/>
              </a:ext>
            </a:extLst>
          </p:cNvPr>
          <p:cNvSpPr/>
          <p:nvPr/>
        </p:nvSpPr>
        <p:spPr>
          <a:xfrm>
            <a:off x="4208166" y="2946548"/>
            <a:ext cx="4608512" cy="1708160"/>
          </a:xfrm>
          <a:prstGeom prst="rect">
            <a:avLst/>
          </a:prstGeom>
        </p:spPr>
        <p:txBody>
          <a:bodyPr wrap="square">
            <a:spAutoFit/>
          </a:bodyPr>
          <a:lstStyle/>
          <a:p>
            <a:r>
              <a:rPr lang="en-US" sz="1050"/>
              <a:t>Some landmarks:</a:t>
            </a:r>
          </a:p>
          <a:p>
            <a:pPr marL="285750" indent="-285750">
              <a:buFont typeface="Arial" panose="020B0604020202020204" pitchFamily="34" charset="0"/>
              <a:buChar char="•"/>
            </a:pPr>
            <a:r>
              <a:rPr lang="en-US" sz="1050" b="1"/>
              <a:t>2012</a:t>
            </a:r>
            <a:r>
              <a:rPr lang="en-US" sz="1050"/>
              <a:t>: ‘</a:t>
            </a:r>
            <a:r>
              <a:rPr lang="en-US" sz="1050" err="1"/>
              <a:t>AlexNet</a:t>
            </a:r>
            <a:r>
              <a:rPr lang="en-US" sz="1050"/>
              <a:t>’ deep network. Provided 10% increase in accuracy on state of the art image classification (</a:t>
            </a:r>
            <a:r>
              <a:rPr lang="en-US" sz="1050" err="1"/>
              <a:t>ImageNet</a:t>
            </a:r>
            <a:r>
              <a:rPr lang="en-US" sz="1050"/>
              <a:t>)</a:t>
            </a:r>
          </a:p>
          <a:p>
            <a:pPr marL="285750" indent="-285750">
              <a:buFont typeface="Arial" panose="020B0604020202020204" pitchFamily="34" charset="0"/>
              <a:buChar char="•"/>
            </a:pPr>
            <a:r>
              <a:rPr lang="en-US" sz="1050" b="1"/>
              <a:t>2015</a:t>
            </a:r>
            <a:r>
              <a:rPr lang="en-US" sz="1050"/>
              <a:t>: Classification accuracy of deep learning for images reported to outperform humans</a:t>
            </a:r>
          </a:p>
          <a:p>
            <a:pPr marL="285750" indent="-285750">
              <a:buFont typeface="Arial" panose="020B0604020202020204" pitchFamily="34" charset="0"/>
              <a:buChar char="•"/>
            </a:pPr>
            <a:r>
              <a:rPr lang="en-US" sz="1050" b="1"/>
              <a:t>2016</a:t>
            </a:r>
            <a:r>
              <a:rPr lang="en-US" sz="1050"/>
              <a:t>: </a:t>
            </a:r>
            <a:r>
              <a:rPr lang="en-US" sz="1050" err="1"/>
              <a:t>AlphaGo</a:t>
            </a:r>
            <a:r>
              <a:rPr lang="en-US" sz="1050"/>
              <a:t> from Google </a:t>
            </a:r>
            <a:r>
              <a:rPr lang="en-US" sz="1050" err="1"/>
              <a:t>DeepMind</a:t>
            </a:r>
            <a:r>
              <a:rPr lang="en-US" sz="1050"/>
              <a:t> outperforms Go world champion</a:t>
            </a:r>
          </a:p>
          <a:p>
            <a:pPr marL="285750" indent="-285750">
              <a:buFont typeface="Arial" panose="020B0604020202020204" pitchFamily="34" charset="0"/>
              <a:buChar char="•"/>
            </a:pPr>
            <a:r>
              <a:rPr lang="en-US" sz="1050" b="1"/>
              <a:t>2017-2020</a:t>
            </a:r>
            <a:r>
              <a:rPr lang="en-US" sz="1050"/>
              <a:t>: Spectacular progresses in generative models, both in computer vision (GANs) and NLP (Transformers)</a:t>
            </a:r>
          </a:p>
          <a:p>
            <a:pPr marL="285750" indent="-285750">
              <a:buFont typeface="Arial" panose="020B0604020202020204" pitchFamily="34" charset="0"/>
              <a:buChar char="•"/>
            </a:pPr>
            <a:r>
              <a:rPr lang="en-US" sz="1050" b="1"/>
              <a:t>2018</a:t>
            </a:r>
            <a:r>
              <a:rPr lang="en-US" sz="1050"/>
              <a:t>:Turing award for deep learning</a:t>
            </a:r>
          </a:p>
        </p:txBody>
      </p:sp>
      <p:pic>
        <p:nvPicPr>
          <p:cNvPr id="20" name="Picture 2" descr="What are the major differences between TensorFlow, Keras, and PyTorch? -  Quora">
            <a:extLst>
              <a:ext uri="{FF2B5EF4-FFF2-40B4-BE49-F238E27FC236}">
                <a16:creationId xmlns:a16="http://schemas.microsoft.com/office/drawing/2014/main" id="{E5697E2F-1808-468A-9063-5BBF5AEA7DB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691" t="10864" r="7216" b="40384"/>
          <a:stretch/>
        </p:blipFill>
        <p:spPr bwMode="auto">
          <a:xfrm>
            <a:off x="5169884" y="1890806"/>
            <a:ext cx="1712970" cy="5952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31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F4F652-AF89-435A-A341-E7C0E994D6B0}"/>
              </a:ext>
            </a:extLst>
          </p:cNvPr>
          <p:cNvSpPr>
            <a:spLocks noGrp="1"/>
          </p:cNvSpPr>
          <p:nvPr>
            <p:ph type="title"/>
          </p:nvPr>
        </p:nvSpPr>
        <p:spPr/>
        <p:txBody>
          <a:bodyPr>
            <a:normAutofit/>
          </a:bodyPr>
          <a:lstStyle/>
          <a:p>
            <a:r>
              <a:rPr lang="fr-FR"/>
              <a:t>HOW TO FIT THE ARTIFICIAL NEURON</a:t>
            </a:r>
            <a:endParaRPr lang="en-US"/>
          </a:p>
        </p:txBody>
      </p:sp>
      <p:pic>
        <p:nvPicPr>
          <p:cNvPr id="12" name="Picture 2">
            <a:extLst>
              <a:ext uri="{FF2B5EF4-FFF2-40B4-BE49-F238E27FC236}">
                <a16:creationId xmlns:a16="http://schemas.microsoft.com/office/drawing/2014/main" id="{C746098C-1A1D-4FAE-A260-EE3ECD65F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95" y="1243687"/>
            <a:ext cx="3115402" cy="2142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3" name="ZoneTexte 24">
                <a:extLst>
                  <a:ext uri="{FF2B5EF4-FFF2-40B4-BE49-F238E27FC236}">
                    <a16:creationId xmlns:a16="http://schemas.microsoft.com/office/drawing/2014/main" id="{A0AAA766-62DA-411D-AEE5-8B758062365D}"/>
                  </a:ext>
                </a:extLst>
              </p:cNvPr>
              <p:cNvSpPr txBox="1"/>
              <p:nvPr/>
            </p:nvSpPr>
            <p:spPr>
              <a:xfrm>
                <a:off x="3483417" y="2130397"/>
                <a:ext cx="8270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dirty="0" smtClean="0">
                          <a:latin typeface="Cambria Math"/>
                        </a:rPr>
                        <m:t>= 0.</m:t>
                      </m:r>
                      <m:r>
                        <a:rPr lang="fr-FR" b="0" i="1" dirty="0" smtClean="0">
                          <a:latin typeface="Cambria Math"/>
                        </a:rPr>
                        <m:t>85</m:t>
                      </m:r>
                      <m:r>
                        <a:rPr lang="fr-FR" i="1" dirty="0" smtClean="0">
                          <a:latin typeface="Cambria Math"/>
                        </a:rPr>
                        <m:t> </m:t>
                      </m:r>
                    </m:oMath>
                  </m:oMathPara>
                </a14:m>
                <a:endParaRPr lang="en-US"/>
              </a:p>
            </p:txBody>
          </p:sp>
        </mc:Choice>
        <mc:Fallback xmlns="">
          <p:sp>
            <p:nvSpPr>
              <p:cNvPr id="13" name="ZoneTexte 24">
                <a:extLst>
                  <a:ext uri="{FF2B5EF4-FFF2-40B4-BE49-F238E27FC236}">
                    <a16:creationId xmlns:a16="http://schemas.microsoft.com/office/drawing/2014/main" id="{A0AAA766-62DA-411D-AEE5-8B758062365D}"/>
                  </a:ext>
                </a:extLst>
              </p:cNvPr>
              <p:cNvSpPr txBox="1">
                <a:spLocks noRot="1" noChangeAspect="1" noMove="1" noResize="1" noEditPoints="1" noAdjustHandles="1" noChangeArrowheads="1" noChangeShapeType="1" noTextEdit="1"/>
              </p:cNvSpPr>
              <p:nvPr/>
            </p:nvSpPr>
            <p:spPr>
              <a:xfrm>
                <a:off x="3483417" y="2130397"/>
                <a:ext cx="82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ZoneTexte 25">
                <a:extLst>
                  <a:ext uri="{FF2B5EF4-FFF2-40B4-BE49-F238E27FC236}">
                    <a16:creationId xmlns:a16="http://schemas.microsoft.com/office/drawing/2014/main" id="{A0942394-6A0F-4E2B-9C46-F53B70E33503}"/>
                  </a:ext>
                </a:extLst>
              </p:cNvPr>
              <p:cNvSpPr txBox="1"/>
              <p:nvPr/>
            </p:nvSpPr>
            <p:spPr>
              <a:xfrm>
                <a:off x="5894619" y="2130397"/>
                <a:ext cx="12241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a:rPr>
                            <m:t>𝑦</m:t>
                          </m:r>
                        </m:e>
                        <m:sub>
                          <m:r>
                            <a:rPr lang="fr-FR" b="0" i="1" smtClean="0">
                              <a:latin typeface="Cambria Math"/>
                            </a:rPr>
                            <m:t>𝑖</m:t>
                          </m:r>
                        </m:sub>
                      </m:sSub>
                      <m:r>
                        <a:rPr lang="fr-FR" b="0" i="1" smtClean="0">
                          <a:latin typeface="Cambria Math"/>
                        </a:rPr>
                        <m:t>=1</m:t>
                      </m:r>
                    </m:oMath>
                  </m:oMathPara>
                </a14:m>
                <a:endParaRPr lang="en-US"/>
              </a:p>
            </p:txBody>
          </p:sp>
        </mc:Choice>
        <mc:Fallback xmlns="">
          <p:sp>
            <p:nvSpPr>
              <p:cNvPr id="14" name="ZoneTexte 25">
                <a:extLst>
                  <a:ext uri="{FF2B5EF4-FFF2-40B4-BE49-F238E27FC236}">
                    <a16:creationId xmlns:a16="http://schemas.microsoft.com/office/drawing/2014/main" id="{A0942394-6A0F-4E2B-9C46-F53B70E33503}"/>
                  </a:ext>
                </a:extLst>
              </p:cNvPr>
              <p:cNvSpPr txBox="1">
                <a:spLocks noRot="1" noChangeAspect="1" noMove="1" noResize="1" noEditPoints="1" noAdjustHandles="1" noChangeArrowheads="1" noChangeShapeType="1" noTextEdit="1"/>
              </p:cNvSpPr>
              <p:nvPr/>
            </p:nvSpPr>
            <p:spPr>
              <a:xfrm>
                <a:off x="5894619" y="2130397"/>
                <a:ext cx="1224136" cy="369332"/>
              </a:xfrm>
              <a:prstGeom prst="rect">
                <a:avLst/>
              </a:prstGeom>
              <a:blipFill>
                <a:blip r:embed="rId4"/>
                <a:stretch>
                  <a:fillRect/>
                </a:stretch>
              </a:blipFill>
            </p:spPr>
            <p:txBody>
              <a:bodyPr/>
              <a:lstStyle/>
              <a:p>
                <a:r>
                  <a:rPr lang="en-US">
                    <a:noFill/>
                  </a:rPr>
                  <a:t> </a:t>
                </a:r>
              </a:p>
            </p:txBody>
          </p:sp>
        </mc:Fallback>
      </mc:AlternateContent>
      <p:pic>
        <p:nvPicPr>
          <p:cNvPr id="15" name="Picture 7">
            <a:extLst>
              <a:ext uri="{FF2B5EF4-FFF2-40B4-BE49-F238E27FC236}">
                <a16:creationId xmlns:a16="http://schemas.microsoft.com/office/drawing/2014/main" id="{3597FA80-442F-46CE-B182-6B06F2B6C4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88756" y="3171434"/>
            <a:ext cx="707244" cy="70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Rectangle 8">
                <a:extLst>
                  <a:ext uri="{FF2B5EF4-FFF2-40B4-BE49-F238E27FC236}">
                    <a16:creationId xmlns:a16="http://schemas.microsoft.com/office/drawing/2014/main" id="{5D76BCE1-10CC-4753-B529-2BBA887C201C}"/>
                  </a:ext>
                </a:extLst>
              </p:cNvPr>
              <p:cNvSpPr/>
              <p:nvPr/>
            </p:nvSpPr>
            <p:spPr>
              <a:xfrm>
                <a:off x="1783985" y="1264567"/>
                <a:ext cx="1485791" cy="300082"/>
              </a:xfrm>
              <a:prstGeom prst="rect">
                <a:avLst/>
              </a:prstGeom>
            </p:spPr>
            <p:txBody>
              <a:bodyPr wrap="none">
                <a:spAutoFit/>
              </a:bodyPr>
              <a:lstStyle/>
              <a:p>
                <a:r>
                  <a:rPr lang="fr-FR"/>
                  <a:t>data </a:t>
                </a:r>
                <a14:m>
                  <m:oMath xmlns:m="http://schemas.openxmlformats.org/officeDocument/2006/math">
                    <m:sSub>
                      <m:sSubPr>
                        <m:ctrlPr>
                          <a:rPr lang="fr-FR" i="1">
                            <a:latin typeface="Cambria Math" panose="02040503050406030204" pitchFamily="18" charset="0"/>
                          </a:rPr>
                        </m:ctrlPr>
                      </m:sSubPr>
                      <m:e>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a:rPr>
                                  <m:t>𝑥</m:t>
                                </m:r>
                              </m:e>
                              <m:sub>
                                <m:r>
                                  <a:rPr lang="fr-FR" i="1">
                                    <a:latin typeface="Cambria Math"/>
                                  </a:rPr>
                                  <m:t>𝑖</m:t>
                                </m:r>
                              </m:sub>
                            </m:sSub>
                            <m:r>
                              <a:rPr lang="fr-FR" i="1">
                                <a:latin typeface="Cambria Math"/>
                              </a:rPr>
                              <m:t>,</m:t>
                            </m:r>
                            <m:sSub>
                              <m:sSubPr>
                                <m:ctrlPr>
                                  <a:rPr lang="fr-FR" i="1">
                                    <a:latin typeface="Cambria Math" panose="02040503050406030204" pitchFamily="18" charset="0"/>
                                  </a:rPr>
                                </m:ctrlPr>
                              </m:sSubPr>
                              <m:e>
                                <m:r>
                                  <a:rPr lang="fr-FR" i="1">
                                    <a:latin typeface="Cambria Math"/>
                                  </a:rPr>
                                  <m:t>𝑦</m:t>
                                </m:r>
                              </m:e>
                              <m:sub>
                                <m:r>
                                  <a:rPr lang="fr-FR" i="1">
                                    <a:latin typeface="Cambria Math"/>
                                  </a:rPr>
                                  <m:t>𝑖</m:t>
                                </m:r>
                              </m:sub>
                            </m:sSub>
                          </m:e>
                        </m:d>
                      </m:e>
                      <m:sub>
                        <m:r>
                          <a:rPr lang="fr-FR" i="1">
                            <a:latin typeface="Cambria Math"/>
                          </a:rPr>
                          <m:t>𝑖</m:t>
                        </m:r>
                        <m:r>
                          <a:rPr lang="fr-FR" i="1">
                            <a:latin typeface="Cambria Math"/>
                          </a:rPr>
                          <m:t>=1…</m:t>
                        </m:r>
                        <m:r>
                          <a:rPr lang="fr-FR" i="1">
                            <a:latin typeface="Cambria Math"/>
                          </a:rPr>
                          <m:t>𝑁</m:t>
                        </m:r>
                      </m:sub>
                    </m:sSub>
                  </m:oMath>
                </a14:m>
                <a:endParaRPr lang="en-US"/>
              </a:p>
            </p:txBody>
          </p:sp>
        </mc:Choice>
        <mc:Fallback xmlns="">
          <p:sp>
            <p:nvSpPr>
              <p:cNvPr id="16" name="Rectangle 8">
                <a:extLst>
                  <a:ext uri="{FF2B5EF4-FFF2-40B4-BE49-F238E27FC236}">
                    <a16:creationId xmlns:a16="http://schemas.microsoft.com/office/drawing/2014/main" id="{5D76BCE1-10CC-4753-B529-2BBA887C201C}"/>
                  </a:ext>
                </a:extLst>
              </p:cNvPr>
              <p:cNvSpPr>
                <a:spLocks noRot="1" noChangeAspect="1" noMove="1" noResize="1" noEditPoints="1" noAdjustHandles="1" noChangeArrowheads="1" noChangeShapeType="1" noTextEdit="1"/>
              </p:cNvSpPr>
              <p:nvPr/>
            </p:nvSpPr>
            <p:spPr>
              <a:xfrm>
                <a:off x="1783985" y="1264567"/>
                <a:ext cx="1485791" cy="300082"/>
              </a:xfrm>
              <a:prstGeom prst="rect">
                <a:avLst/>
              </a:prstGeom>
              <a:blipFill>
                <a:blip r:embed="rId6"/>
                <a:stretch>
                  <a:fillRect l="-1235" t="-2000" b="-18000"/>
                </a:stretch>
              </a:blipFill>
            </p:spPr>
            <p:txBody>
              <a:bodyPr/>
              <a:lstStyle/>
              <a:p>
                <a:r>
                  <a:rPr lang="en-US">
                    <a:noFill/>
                  </a:rPr>
                  <a:t> </a:t>
                </a:r>
              </a:p>
            </p:txBody>
          </p:sp>
        </mc:Fallback>
      </mc:AlternateContent>
      <p:cxnSp>
        <p:nvCxnSpPr>
          <p:cNvPr id="17" name="Connecteur droit avec flèche 10">
            <a:extLst>
              <a:ext uri="{FF2B5EF4-FFF2-40B4-BE49-F238E27FC236}">
                <a16:creationId xmlns:a16="http://schemas.microsoft.com/office/drawing/2014/main" id="{8FA08B1D-7EAB-4D3F-97FC-1A0A6922A35C}"/>
              </a:ext>
            </a:extLst>
          </p:cNvPr>
          <p:cNvCxnSpPr>
            <a:endCxn id="18" idx="5"/>
          </p:cNvCxnSpPr>
          <p:nvPr/>
        </p:nvCxnSpPr>
        <p:spPr>
          <a:xfrm flipH="1" flipV="1">
            <a:off x="1417768" y="2801344"/>
            <a:ext cx="732435" cy="45856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Ellipse 11">
            <a:extLst>
              <a:ext uri="{FF2B5EF4-FFF2-40B4-BE49-F238E27FC236}">
                <a16:creationId xmlns:a16="http://schemas.microsoft.com/office/drawing/2014/main" id="{ABA66462-493A-4B09-BF56-B4D7ECD582FA}"/>
              </a:ext>
            </a:extLst>
          </p:cNvPr>
          <p:cNvSpPr/>
          <p:nvPr/>
        </p:nvSpPr>
        <p:spPr>
          <a:xfrm>
            <a:off x="926067" y="1387703"/>
            <a:ext cx="576064" cy="165618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eur droit avec flèche 19">
            <a:extLst>
              <a:ext uri="{FF2B5EF4-FFF2-40B4-BE49-F238E27FC236}">
                <a16:creationId xmlns:a16="http://schemas.microsoft.com/office/drawing/2014/main" id="{391C9AC6-D7F1-4FAA-936E-D1D656FFDE01}"/>
              </a:ext>
            </a:extLst>
          </p:cNvPr>
          <p:cNvCxnSpPr>
            <a:endCxn id="13" idx="2"/>
          </p:cNvCxnSpPr>
          <p:nvPr/>
        </p:nvCxnSpPr>
        <p:spPr>
          <a:xfrm flipV="1">
            <a:off x="2726267" y="2499729"/>
            <a:ext cx="1170663" cy="76018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ZoneTexte 22">
                <a:extLst>
                  <a:ext uri="{FF2B5EF4-FFF2-40B4-BE49-F238E27FC236}">
                    <a16:creationId xmlns:a16="http://schemas.microsoft.com/office/drawing/2014/main" id="{FA7A0AD4-2D68-4C73-840B-706612979AB5}"/>
                  </a:ext>
                </a:extLst>
              </p:cNvPr>
              <p:cNvSpPr txBox="1"/>
              <p:nvPr/>
            </p:nvSpPr>
            <p:spPr>
              <a:xfrm>
                <a:off x="3491966" y="2135381"/>
                <a:ext cx="8270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dirty="0" smtClean="0">
                          <a:latin typeface="Cambria Math"/>
                        </a:rPr>
                        <m:t>= 0.</m:t>
                      </m:r>
                      <m:r>
                        <a:rPr lang="fr-FR" b="0" i="1" dirty="0" smtClean="0">
                          <a:latin typeface="Cambria Math"/>
                        </a:rPr>
                        <m:t>95</m:t>
                      </m:r>
                      <m:r>
                        <a:rPr lang="fr-FR" i="1" dirty="0" smtClean="0">
                          <a:latin typeface="Cambria Math"/>
                        </a:rPr>
                        <m:t> </m:t>
                      </m:r>
                    </m:oMath>
                  </m:oMathPara>
                </a14:m>
                <a:endParaRPr lang="en-US"/>
              </a:p>
            </p:txBody>
          </p:sp>
        </mc:Choice>
        <mc:Fallback xmlns="">
          <p:sp>
            <p:nvSpPr>
              <p:cNvPr id="20" name="ZoneTexte 22">
                <a:extLst>
                  <a:ext uri="{FF2B5EF4-FFF2-40B4-BE49-F238E27FC236}">
                    <a16:creationId xmlns:a16="http://schemas.microsoft.com/office/drawing/2014/main" id="{FA7A0AD4-2D68-4C73-840B-706612979AB5}"/>
                  </a:ext>
                </a:extLst>
              </p:cNvPr>
              <p:cNvSpPr txBox="1">
                <a:spLocks noRot="1" noChangeAspect="1" noMove="1" noResize="1" noEditPoints="1" noAdjustHandles="1" noChangeArrowheads="1" noChangeShapeType="1" noTextEdit="1"/>
              </p:cNvSpPr>
              <p:nvPr/>
            </p:nvSpPr>
            <p:spPr>
              <a:xfrm>
                <a:off x="3491966" y="2135381"/>
                <a:ext cx="827026" cy="369332"/>
              </a:xfrm>
              <a:prstGeom prst="rect">
                <a:avLst/>
              </a:prstGeom>
              <a:blipFill>
                <a:blip r:embed="rId7"/>
                <a:stretch>
                  <a:fillRect/>
                </a:stretch>
              </a:blipFill>
            </p:spPr>
            <p:txBody>
              <a:bodyPr/>
              <a:lstStyle/>
              <a:p>
                <a:r>
                  <a:rPr lang="en-US">
                    <a:noFill/>
                  </a:rPr>
                  <a:t> </a:t>
                </a:r>
              </a:p>
            </p:txBody>
          </p:sp>
        </mc:Fallback>
      </mc:AlternateContent>
      <p:cxnSp>
        <p:nvCxnSpPr>
          <p:cNvPr id="22" name="Connecteur droit avec flèche 3075">
            <a:extLst>
              <a:ext uri="{FF2B5EF4-FFF2-40B4-BE49-F238E27FC236}">
                <a16:creationId xmlns:a16="http://schemas.microsoft.com/office/drawing/2014/main" id="{1FC057A9-3EDA-4F0D-8EC8-D545E874CA82}"/>
              </a:ext>
            </a:extLst>
          </p:cNvPr>
          <p:cNvCxnSpPr/>
          <p:nvPr/>
        </p:nvCxnSpPr>
        <p:spPr>
          <a:xfrm flipV="1">
            <a:off x="4456153" y="1819751"/>
            <a:ext cx="574370" cy="500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3077">
            <a:extLst>
              <a:ext uri="{FF2B5EF4-FFF2-40B4-BE49-F238E27FC236}">
                <a16:creationId xmlns:a16="http://schemas.microsoft.com/office/drawing/2014/main" id="{A83D07BC-37A1-456E-AEA3-26FCC2CD0371}"/>
              </a:ext>
            </a:extLst>
          </p:cNvPr>
          <p:cNvCxnSpPr>
            <a:stCxn id="14" idx="1"/>
          </p:cNvCxnSpPr>
          <p:nvPr/>
        </p:nvCxnSpPr>
        <p:spPr>
          <a:xfrm flipH="1" flipV="1">
            <a:off x="5246547" y="1819751"/>
            <a:ext cx="648072" cy="495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ZoneTexte 3079">
                <a:extLst>
                  <a:ext uri="{FF2B5EF4-FFF2-40B4-BE49-F238E27FC236}">
                    <a16:creationId xmlns:a16="http://schemas.microsoft.com/office/drawing/2014/main" id="{CFD6E690-C0BD-4462-8432-DCC13999E470}"/>
                  </a:ext>
                </a:extLst>
              </p:cNvPr>
              <p:cNvSpPr txBox="1"/>
              <p:nvPr/>
            </p:nvSpPr>
            <p:spPr>
              <a:xfrm>
                <a:off x="4318992" y="1486390"/>
                <a:ext cx="2871771" cy="300082"/>
              </a:xfrm>
              <a:prstGeom prst="rect">
                <a:avLst/>
              </a:prstGeom>
              <a:noFill/>
            </p:spPr>
            <p:txBody>
              <a:bodyPr wrap="square" rtlCol="0">
                <a:spAutoFit/>
              </a:bodyPr>
              <a:lstStyle/>
              <a:p>
                <a:r>
                  <a:rPr lang="fr-FR" err="1"/>
                  <a:t>error</a:t>
                </a:r>
                <a:r>
                  <a:rPr lang="fr-FR"/>
                  <a:t>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a:rPr>
                          <m:t>𝑒</m:t>
                        </m:r>
                      </m:e>
                      <m:sub>
                        <m:r>
                          <a:rPr lang="fr-FR" b="0" i="1" smtClean="0">
                            <a:latin typeface="Cambria Math"/>
                          </a:rPr>
                          <m:t>𝑖</m:t>
                        </m:r>
                      </m:sub>
                    </m:sSub>
                  </m:oMath>
                </a14:m>
                <a:r>
                  <a:rPr lang="en-US"/>
                  <a:t> (</a:t>
                </a:r>
                <a:r>
                  <a:rPr lang="en-US" err="1"/>
                  <a:t>mse</a:t>
                </a:r>
                <a:r>
                  <a:rPr lang="en-US"/>
                  <a:t>, </a:t>
                </a:r>
                <a:r>
                  <a:rPr lang="en-US" err="1"/>
                  <a:t>ce</a:t>
                </a:r>
                <a:r>
                  <a:rPr lang="en-US"/>
                  <a:t>, …)</a:t>
                </a:r>
              </a:p>
            </p:txBody>
          </p:sp>
        </mc:Choice>
        <mc:Fallback xmlns="">
          <p:sp>
            <p:nvSpPr>
              <p:cNvPr id="24" name="ZoneTexte 3079">
                <a:extLst>
                  <a:ext uri="{FF2B5EF4-FFF2-40B4-BE49-F238E27FC236}">
                    <a16:creationId xmlns:a16="http://schemas.microsoft.com/office/drawing/2014/main" id="{CFD6E690-C0BD-4462-8432-DCC13999E470}"/>
                  </a:ext>
                </a:extLst>
              </p:cNvPr>
              <p:cNvSpPr txBox="1">
                <a:spLocks noRot="1" noChangeAspect="1" noMove="1" noResize="1" noEditPoints="1" noAdjustHandles="1" noChangeArrowheads="1" noChangeShapeType="1" noTextEdit="1"/>
              </p:cNvSpPr>
              <p:nvPr/>
            </p:nvSpPr>
            <p:spPr>
              <a:xfrm>
                <a:off x="4318992" y="1486390"/>
                <a:ext cx="2871771" cy="300082"/>
              </a:xfrm>
              <a:prstGeom prst="rect">
                <a:avLst/>
              </a:prstGeom>
              <a:blipFill>
                <a:blip r:embed="rId8"/>
                <a:stretch>
                  <a:fillRect l="-424" t="-4082"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ZoneTexte 3084">
                <a:extLst>
                  <a:ext uri="{FF2B5EF4-FFF2-40B4-BE49-F238E27FC236}">
                    <a16:creationId xmlns:a16="http://schemas.microsoft.com/office/drawing/2014/main" id="{B8F88828-2FEE-4EA4-A9B3-FCD434868637}"/>
                  </a:ext>
                </a:extLst>
              </p:cNvPr>
              <p:cNvSpPr txBox="1"/>
              <p:nvPr/>
            </p:nvSpPr>
            <p:spPr>
              <a:xfrm>
                <a:off x="4598475" y="1203037"/>
                <a:ext cx="3816424" cy="300082"/>
              </a:xfrm>
              <a:prstGeom prst="rect">
                <a:avLst/>
              </a:prstGeom>
              <a:noFill/>
            </p:spPr>
            <p:txBody>
              <a:bodyPr wrap="square" rtlCol="0">
                <a:spAutoFit/>
              </a:bodyPr>
              <a:lstStyle/>
              <a:p>
                <a14:m>
                  <m:oMath xmlns:m="http://schemas.openxmlformats.org/officeDocument/2006/math">
                    <m:r>
                      <a:rPr lang="fr-FR" b="0" i="1" smtClean="0">
                        <a:latin typeface="Cambria Math"/>
                      </a:rPr>
                      <m:t>𝑊</m:t>
                    </m:r>
                  </m:oMath>
                </a14:m>
                <a:r>
                  <a:rPr lang="en-US"/>
                  <a:t> is initialize randomly</a:t>
                </a:r>
              </a:p>
            </p:txBody>
          </p:sp>
        </mc:Choice>
        <mc:Fallback xmlns="">
          <p:sp>
            <p:nvSpPr>
              <p:cNvPr id="25" name="ZoneTexte 3084">
                <a:extLst>
                  <a:ext uri="{FF2B5EF4-FFF2-40B4-BE49-F238E27FC236}">
                    <a16:creationId xmlns:a16="http://schemas.microsoft.com/office/drawing/2014/main" id="{B8F88828-2FEE-4EA4-A9B3-FCD434868637}"/>
                  </a:ext>
                </a:extLst>
              </p:cNvPr>
              <p:cNvSpPr txBox="1">
                <a:spLocks noRot="1" noChangeAspect="1" noMove="1" noResize="1" noEditPoints="1" noAdjustHandles="1" noChangeArrowheads="1" noChangeShapeType="1" noTextEdit="1"/>
              </p:cNvSpPr>
              <p:nvPr/>
            </p:nvSpPr>
            <p:spPr>
              <a:xfrm>
                <a:off x="4598475" y="1203037"/>
                <a:ext cx="3816424" cy="300082"/>
              </a:xfrm>
              <a:prstGeom prst="rect">
                <a:avLst/>
              </a:prstGeom>
              <a:blipFill>
                <a:blip r:embed="rId9"/>
                <a:stretch>
                  <a:fillRect t="-2000" b="-18000"/>
                </a:stretch>
              </a:blipFill>
            </p:spPr>
            <p:txBody>
              <a:bodyPr/>
              <a:lstStyle/>
              <a:p>
                <a:r>
                  <a:rPr lang="en-US">
                    <a:noFill/>
                  </a:rPr>
                  <a:t> </a:t>
                </a:r>
              </a:p>
            </p:txBody>
          </p:sp>
        </mc:Fallback>
      </mc:AlternateContent>
      <p:cxnSp>
        <p:nvCxnSpPr>
          <p:cNvPr id="30" name="Connector: Curved 29">
            <a:extLst>
              <a:ext uri="{FF2B5EF4-FFF2-40B4-BE49-F238E27FC236}">
                <a16:creationId xmlns:a16="http://schemas.microsoft.com/office/drawing/2014/main" id="{74515FB0-EC44-4FC9-B0E2-5664FCCD4B07}"/>
              </a:ext>
            </a:extLst>
          </p:cNvPr>
          <p:cNvCxnSpPr>
            <a:cxnSpLocks/>
          </p:cNvCxnSpPr>
          <p:nvPr/>
        </p:nvCxnSpPr>
        <p:spPr>
          <a:xfrm rot="10800000" flipV="1">
            <a:off x="3053751" y="1889184"/>
            <a:ext cx="1976772" cy="1690777"/>
          </a:xfrm>
          <a:prstGeom prst="curvedConnector3">
            <a:avLst>
              <a:gd name="adj1" fmla="val -193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DD775D-CA40-4602-B9C2-D7D22FB3AFC2}"/>
                  </a:ext>
                </a:extLst>
              </p:cNvPr>
              <p:cNvSpPr txBox="1"/>
              <p:nvPr/>
            </p:nvSpPr>
            <p:spPr>
              <a:xfrm>
                <a:off x="7839955" y="1564649"/>
                <a:ext cx="906017"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𝑚𝑠</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𝑒</m:t>
                          </m:r>
                        </m:e>
                        <m:sub>
                          <m:r>
                            <a:rPr lang="en-US" sz="900" b="0" i="1" smtClean="0">
                              <a:latin typeface="Cambria Math" panose="02040503050406030204" pitchFamily="18" charset="0"/>
                            </a:rPr>
                            <m:t>𝑖</m:t>
                          </m:r>
                        </m:sub>
                      </m:sSub>
                      <m:r>
                        <a:rPr lang="en-US" sz="900" b="0" i="1" smtClean="0">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acc>
                                    <m:accPr>
                                      <m:chr m:val="̂"/>
                                      <m:ctrlPr>
                                        <a:rPr lang="en-US" sz="900" i="1">
                                          <a:latin typeface="Cambria Math" panose="02040503050406030204" pitchFamily="18" charset="0"/>
                                        </a:rPr>
                                      </m:ctrlPr>
                                    </m:accPr>
                                    <m:e>
                                      <m:r>
                                        <a:rPr lang="en-US" sz="900" i="1">
                                          <a:latin typeface="Cambria Math" panose="02040503050406030204" pitchFamily="18" charset="0"/>
                                        </a:rPr>
                                        <m:t>𝑦</m:t>
                                      </m:r>
                                    </m:e>
                                  </m:acc>
                                </m:e>
                                <m:sub>
                                  <m:r>
                                    <a:rPr lang="en-US" sz="900" i="1">
                                      <a:latin typeface="Cambria Math" panose="02040503050406030204" pitchFamily="18" charset="0"/>
                                    </a:rPr>
                                    <m:t>𝑖</m:t>
                                  </m:r>
                                </m:sub>
                              </m:sSub>
                            </m:e>
                          </m:d>
                        </m:e>
                        <m:sup>
                          <m:r>
                            <a:rPr lang="en-US" sz="900" i="1">
                              <a:latin typeface="Cambria Math" panose="02040503050406030204" pitchFamily="18" charset="0"/>
                            </a:rPr>
                            <m:t>2</m:t>
                          </m:r>
                        </m:sup>
                      </m:sSup>
                    </m:oMath>
                  </m:oMathPara>
                </a14:m>
                <a:endParaRPr lang="en-US" sz="900"/>
              </a:p>
            </p:txBody>
          </p:sp>
        </mc:Choice>
        <mc:Fallback xmlns="">
          <p:sp>
            <p:nvSpPr>
              <p:cNvPr id="2" name="TextBox 1">
                <a:extLst>
                  <a:ext uri="{FF2B5EF4-FFF2-40B4-BE49-F238E27FC236}">
                    <a16:creationId xmlns:a16="http://schemas.microsoft.com/office/drawing/2014/main" id="{5DDD775D-CA40-4602-B9C2-D7D22FB3AFC2}"/>
                  </a:ext>
                </a:extLst>
              </p:cNvPr>
              <p:cNvSpPr txBox="1">
                <a:spLocks noRot="1" noChangeAspect="1" noMove="1" noResize="1" noEditPoints="1" noAdjustHandles="1" noChangeArrowheads="1" noChangeShapeType="1" noTextEdit="1"/>
              </p:cNvSpPr>
              <p:nvPr/>
            </p:nvSpPr>
            <p:spPr>
              <a:xfrm>
                <a:off x="7839955" y="1564649"/>
                <a:ext cx="906017" cy="138499"/>
              </a:xfrm>
              <a:prstGeom prst="rect">
                <a:avLst/>
              </a:prstGeom>
              <a:blipFill>
                <a:blip r:embed="rId10"/>
                <a:stretch>
                  <a:fillRect l="-1342" t="-13636" r="-3356" b="-31818"/>
                </a:stretch>
              </a:blipFill>
            </p:spPr>
            <p:txBody>
              <a:bodyPr/>
              <a:lstStyle/>
              <a:p>
                <a:r>
                  <a:rPr lang="en-US">
                    <a:noFill/>
                  </a:rPr>
                  <a:t> </a:t>
                </a:r>
              </a:p>
            </p:txBody>
          </p:sp>
        </mc:Fallback>
      </mc:AlternateContent>
    </p:spTree>
    <p:extLst>
      <p:ext uri="{BB962C8B-B14F-4D97-AF65-F5344CB8AC3E}">
        <p14:creationId xmlns:p14="http://schemas.microsoft.com/office/powerpoint/2010/main" val="382319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6" grpId="0"/>
      <p:bldP spid="18" grpId="0" animBg="1"/>
      <p:bldP spid="20" grpId="0"/>
      <p:bldP spid="24" grpId="0"/>
      <p:bldP spid="25" grpId="0"/>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95" y="1517593"/>
            <a:ext cx="3115402" cy="2142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1" name="Rectangle 8"/>
              <p:cNvSpPr/>
              <p:nvPr/>
            </p:nvSpPr>
            <p:spPr>
              <a:xfrm>
                <a:off x="1760371" y="1146282"/>
                <a:ext cx="1485791" cy="300082"/>
              </a:xfrm>
              <a:prstGeom prst="rect">
                <a:avLst/>
              </a:prstGeom>
            </p:spPr>
            <p:txBody>
              <a:bodyPr wrap="none">
                <a:spAutoFit/>
              </a:bodyPr>
              <a:lstStyle/>
              <a:p>
                <a:r>
                  <a:rPr lang="fr-FR"/>
                  <a:t>data </a:t>
                </a:r>
                <a14:m>
                  <m:oMath xmlns:m="http://schemas.openxmlformats.org/officeDocument/2006/math">
                    <m:sSub>
                      <m:sSubPr>
                        <m:ctrlPr>
                          <a:rPr lang="fr-FR" i="1">
                            <a:latin typeface="Cambria Math" panose="02040503050406030204" pitchFamily="18" charset="0"/>
                          </a:rPr>
                        </m:ctrlPr>
                      </m:sSubPr>
                      <m:e>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a:rPr>
                                  <m:t>𝑥</m:t>
                                </m:r>
                              </m:e>
                              <m:sub>
                                <m:r>
                                  <a:rPr lang="fr-FR" i="1">
                                    <a:latin typeface="Cambria Math"/>
                                  </a:rPr>
                                  <m:t>𝑖</m:t>
                                </m:r>
                              </m:sub>
                            </m:sSub>
                            <m:r>
                              <a:rPr lang="fr-FR" i="1">
                                <a:latin typeface="Cambria Math"/>
                              </a:rPr>
                              <m:t>,</m:t>
                            </m:r>
                            <m:sSub>
                              <m:sSubPr>
                                <m:ctrlPr>
                                  <a:rPr lang="fr-FR" i="1">
                                    <a:latin typeface="Cambria Math" panose="02040503050406030204" pitchFamily="18" charset="0"/>
                                  </a:rPr>
                                </m:ctrlPr>
                              </m:sSubPr>
                              <m:e>
                                <m:r>
                                  <a:rPr lang="fr-FR" i="1">
                                    <a:latin typeface="Cambria Math"/>
                                  </a:rPr>
                                  <m:t>𝑦</m:t>
                                </m:r>
                              </m:e>
                              <m:sub>
                                <m:r>
                                  <a:rPr lang="fr-FR" i="1">
                                    <a:latin typeface="Cambria Math"/>
                                  </a:rPr>
                                  <m:t>𝑖</m:t>
                                </m:r>
                              </m:sub>
                            </m:sSub>
                          </m:e>
                        </m:d>
                      </m:e>
                      <m:sub>
                        <m:r>
                          <a:rPr lang="fr-FR" i="1">
                            <a:latin typeface="Cambria Math"/>
                          </a:rPr>
                          <m:t>𝑖</m:t>
                        </m:r>
                        <m:r>
                          <a:rPr lang="fr-FR" i="1">
                            <a:latin typeface="Cambria Math"/>
                          </a:rPr>
                          <m:t>=1…</m:t>
                        </m:r>
                        <m:r>
                          <a:rPr lang="fr-FR" i="1">
                            <a:latin typeface="Cambria Math"/>
                          </a:rPr>
                          <m:t>𝑁</m:t>
                        </m:r>
                      </m:sub>
                    </m:sSub>
                  </m:oMath>
                </a14:m>
                <a:endParaRPr lang="en-US"/>
              </a:p>
            </p:txBody>
          </p:sp>
        </mc:Choice>
        <mc:Fallback xmlns="">
          <p:sp>
            <p:nvSpPr>
              <p:cNvPr id="21" name="Rectangle 8"/>
              <p:cNvSpPr>
                <a:spLocks noRot="1" noChangeAspect="1" noMove="1" noResize="1" noEditPoints="1" noAdjustHandles="1" noChangeArrowheads="1" noChangeShapeType="1" noTextEdit="1"/>
              </p:cNvSpPr>
              <p:nvPr/>
            </p:nvSpPr>
            <p:spPr>
              <a:xfrm>
                <a:off x="1760371" y="1146282"/>
                <a:ext cx="1485791" cy="300082"/>
              </a:xfrm>
              <a:prstGeom prst="rect">
                <a:avLst/>
              </a:prstGeom>
              <a:blipFill>
                <a:blip r:embed="rId3"/>
                <a:stretch>
                  <a:fillRect l="-1230" t="-2041"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4333751" y="899517"/>
                <a:ext cx="4572000" cy="2039341"/>
              </a:xfrm>
              <a:prstGeom prst="rect">
                <a:avLst/>
              </a:prstGeom>
            </p:spPr>
            <p:txBody>
              <a:bodyPr>
                <a:spAutoFit/>
              </a:bodyPr>
              <a:lstStyle/>
              <a:p>
                <a:pPr lvl="1"/>
                <a:r>
                  <a:rPr lang="fr-FR"/>
                  <a:t>The SGD </a:t>
                </a:r>
                <a:r>
                  <a:rPr lang="fr-FR" err="1"/>
                  <a:t>algorithm</a:t>
                </a:r>
                <a:r>
                  <a:rPr lang="fr-FR"/>
                  <a:t> :</a:t>
                </a:r>
              </a:p>
              <a:p>
                <a:pPr lvl="1"/>
                <a:endParaRPr lang="fr-FR"/>
              </a:p>
              <a:p>
                <a:pPr marL="742950" lvl="1" indent="-285750">
                  <a:buFont typeface="Arial" panose="020B0604020202020204" pitchFamily="34" charset="0"/>
                  <a:buChar char="•"/>
                </a:pPr>
                <a:r>
                  <a:rPr lang="fr-FR"/>
                  <a:t>For </a:t>
                </a:r>
                <a:r>
                  <a:rPr lang="fr-FR" err="1"/>
                  <a:t>each</a:t>
                </a:r>
                <a:r>
                  <a:rPr lang="fr-FR"/>
                  <a:t> </a:t>
                </a:r>
                <a:r>
                  <a:rPr lang="fr-FR" err="1"/>
                  <a:t>example</a:t>
                </a:r>
                <a:r>
                  <a:rPr lang="fr-FR"/>
                  <a:t> </a:t>
                </a:r>
                <a14:m>
                  <m:oMath xmlns:m="http://schemas.openxmlformats.org/officeDocument/2006/math">
                    <m:r>
                      <a:rPr lang="fr-FR" i="1">
                        <a:latin typeface="Cambria Math"/>
                      </a:rPr>
                      <m:t>(</m:t>
                    </m:r>
                    <m:sSub>
                      <m:sSubPr>
                        <m:ctrlPr>
                          <a:rPr lang="fr-FR" i="1">
                            <a:latin typeface="Cambria Math" panose="02040503050406030204" pitchFamily="18" charset="0"/>
                          </a:rPr>
                        </m:ctrlPr>
                      </m:sSubPr>
                      <m:e>
                        <m:r>
                          <a:rPr lang="fr-FR" i="1">
                            <a:latin typeface="Cambria Math"/>
                          </a:rPr>
                          <m:t>𝑥</m:t>
                        </m:r>
                      </m:e>
                      <m:sub>
                        <m:r>
                          <a:rPr lang="fr-FR" i="1">
                            <a:latin typeface="Cambria Math"/>
                          </a:rPr>
                          <m:t>𝑖</m:t>
                        </m:r>
                      </m:sub>
                    </m:sSub>
                    <m:r>
                      <a:rPr lang="fr-FR" i="1">
                        <a:latin typeface="Cambria Math"/>
                      </a:rPr>
                      <m:t>,</m:t>
                    </m:r>
                    <m:sSub>
                      <m:sSubPr>
                        <m:ctrlPr>
                          <a:rPr lang="fr-FR" i="1">
                            <a:latin typeface="Cambria Math" panose="02040503050406030204" pitchFamily="18" charset="0"/>
                          </a:rPr>
                        </m:ctrlPr>
                      </m:sSubPr>
                      <m:e>
                        <m:r>
                          <a:rPr lang="fr-FR" i="1">
                            <a:latin typeface="Cambria Math"/>
                          </a:rPr>
                          <m:t>𝑦</m:t>
                        </m:r>
                      </m:e>
                      <m:sub>
                        <m:r>
                          <a:rPr lang="fr-FR" i="1">
                            <a:latin typeface="Cambria Math"/>
                          </a:rPr>
                          <m:t>𝑖</m:t>
                        </m:r>
                      </m:sub>
                    </m:sSub>
                    <m:r>
                      <a:rPr lang="fr-FR" i="1">
                        <a:latin typeface="Cambria Math"/>
                      </a:rPr>
                      <m:t>)</m:t>
                    </m:r>
                  </m:oMath>
                </a14:m>
                <a:endParaRPr lang="en-US"/>
              </a:p>
              <a:p>
                <a:pPr marL="742950" lvl="1" indent="-285750">
                  <a:buFont typeface="Arial" panose="020B0604020202020204" pitchFamily="34" charset="0"/>
                  <a:buChar char="•"/>
                </a:pPr>
                <a:r>
                  <a:rPr lang="fr-FR" err="1"/>
                  <a:t>Compute</a:t>
                </a:r>
                <a:r>
                  <a:rPr lang="fr-FR"/>
                  <a:t> the </a:t>
                </a:r>
                <a:r>
                  <a:rPr lang="fr-FR" err="1"/>
                  <a:t>derivative</a:t>
                </a:r>
                <a:r>
                  <a:rPr lang="fr-FR"/>
                  <a:t> of the </a:t>
                </a:r>
                <a:r>
                  <a:rPr lang="fr-FR" err="1"/>
                  <a:t>error</a:t>
                </a:r>
                <a:r>
                  <a:rPr lang="fr-FR"/>
                  <a:t> </a:t>
                </a:r>
                <a:r>
                  <a:rPr lang="fr-FR" err="1"/>
                  <a:t>with</a:t>
                </a:r>
                <a:r>
                  <a:rPr lang="fr-FR"/>
                  <a:t> respect to </a:t>
                </a:r>
                <a:r>
                  <a:rPr lang="fr-FR" err="1"/>
                  <a:t>each</a:t>
                </a:r>
                <a:r>
                  <a:rPr lang="fr-FR"/>
                  <a:t> </a:t>
                </a:r>
                <a:r>
                  <a:rPr lang="fr-FR" err="1"/>
                  <a:t>parameter</a:t>
                </a:r>
                <a:r>
                  <a:rPr lang="fr-FR"/>
                  <a:t> (e.g. </a:t>
                </a:r>
                <a14:m>
                  <m:oMath xmlns:m="http://schemas.openxmlformats.org/officeDocument/2006/math">
                    <m:f>
                      <m:fPr>
                        <m:ctrlPr>
                          <a:rPr lang="fr-FR" i="1">
                            <a:latin typeface="Cambria Math" panose="02040503050406030204" pitchFamily="18" charset="0"/>
                          </a:rPr>
                        </m:ctrlPr>
                      </m:fPr>
                      <m:num>
                        <m:r>
                          <a:rPr lang="fr-FR" i="1">
                            <a:latin typeface="Cambria Math"/>
                          </a:rPr>
                          <m:t>𝜕</m:t>
                        </m:r>
                        <m:sSub>
                          <m:sSubPr>
                            <m:ctrlPr>
                              <a:rPr lang="fr-FR" i="1">
                                <a:latin typeface="Cambria Math" panose="02040503050406030204" pitchFamily="18" charset="0"/>
                              </a:rPr>
                            </m:ctrlPr>
                          </m:sSubPr>
                          <m:e>
                            <m:r>
                              <a:rPr lang="fr-FR" i="1">
                                <a:latin typeface="Cambria Math"/>
                              </a:rPr>
                              <m:t>𝑒</m:t>
                            </m:r>
                          </m:e>
                          <m:sub>
                            <m:r>
                              <a:rPr lang="fr-FR" i="1">
                                <a:latin typeface="Cambria Math"/>
                              </a:rPr>
                              <m:t>𝑖</m:t>
                            </m:r>
                          </m:sub>
                        </m:sSub>
                      </m:num>
                      <m:den>
                        <m:r>
                          <a:rPr lang="fr-FR" i="1">
                            <a:latin typeface="Cambria Math"/>
                          </a:rPr>
                          <m:t>𝜕</m:t>
                        </m:r>
                        <m:r>
                          <a:rPr lang="fr-FR" i="1">
                            <a:latin typeface="Cambria Math"/>
                          </a:rPr>
                          <m:t>𝑤</m:t>
                        </m:r>
                      </m:den>
                    </m:f>
                  </m:oMath>
                </a14:m>
                <a:r>
                  <a:rPr lang="en-US"/>
                  <a:t>)</a:t>
                </a:r>
              </a:p>
              <a:p>
                <a:pPr marL="742950" lvl="1" indent="-285750">
                  <a:buFont typeface="Arial" panose="020B0604020202020204" pitchFamily="34" charset="0"/>
                  <a:buChar char="•"/>
                </a:pPr>
                <a:r>
                  <a:rPr lang="fr-FR"/>
                  <a:t>Update the </a:t>
                </a:r>
                <a:r>
                  <a:rPr lang="fr-FR" err="1"/>
                  <a:t>parameter</a:t>
                </a:r>
                <a:r>
                  <a:rPr lang="fr-FR"/>
                  <a:t> to </a:t>
                </a:r>
                <a:r>
                  <a:rPr lang="fr-FR" err="1"/>
                  <a:t>minimize</a:t>
                </a:r>
                <a:r>
                  <a:rPr lang="fr-FR"/>
                  <a:t> </a:t>
                </a:r>
                <a14:m>
                  <m:oMath xmlns:m="http://schemas.openxmlformats.org/officeDocument/2006/math">
                    <m:sSub>
                      <m:sSubPr>
                        <m:ctrlPr>
                          <a:rPr lang="fr-FR" i="1">
                            <a:latin typeface="Cambria Math" panose="02040503050406030204" pitchFamily="18" charset="0"/>
                          </a:rPr>
                        </m:ctrlPr>
                      </m:sSubPr>
                      <m:e>
                        <m:r>
                          <a:rPr lang="fr-FR" i="1">
                            <a:latin typeface="Cambria Math"/>
                          </a:rPr>
                          <m:t>𝑒</m:t>
                        </m:r>
                      </m:e>
                      <m:sub>
                        <m:r>
                          <a:rPr lang="fr-FR" i="1">
                            <a:latin typeface="Cambria Math"/>
                          </a:rPr>
                          <m:t>𝑖</m:t>
                        </m:r>
                      </m:sub>
                    </m:sSub>
                  </m:oMath>
                </a14:m>
                <a:r>
                  <a:rPr lang="en-US"/>
                  <a:t>:</a:t>
                </a:r>
                <a:br>
                  <a:rPr lang="en-US"/>
                </a:br>
                <a14:m>
                  <m:oMath xmlns:m="http://schemas.openxmlformats.org/officeDocument/2006/math">
                    <m:sSub>
                      <m:sSubPr>
                        <m:ctrlPr>
                          <a:rPr lang="fr-FR" i="1">
                            <a:latin typeface="Cambria Math" panose="02040503050406030204" pitchFamily="18" charset="0"/>
                          </a:rPr>
                        </m:ctrlPr>
                      </m:sSubPr>
                      <m:e>
                        <m:r>
                          <a:rPr lang="fr-FR" i="1">
                            <a:latin typeface="Cambria Math"/>
                          </a:rPr>
                          <m:t>𝑤</m:t>
                        </m:r>
                      </m:e>
                      <m:sub>
                        <m:r>
                          <a:rPr lang="en-US" b="0" i="1" smtClean="0">
                            <a:latin typeface="Cambria Math" panose="02040503050406030204" pitchFamily="18" charset="0"/>
                          </a:rPr>
                          <m:t> </m:t>
                        </m:r>
                      </m:sub>
                    </m:sSub>
                    <m:r>
                      <a:rPr lang="fr-FR" i="1">
                        <a:latin typeface="Cambria Math"/>
                      </a:rPr>
                      <m:t>=</m:t>
                    </m:r>
                    <m:sSub>
                      <m:sSubPr>
                        <m:ctrlPr>
                          <a:rPr lang="fr-FR" i="1">
                            <a:latin typeface="Cambria Math" panose="02040503050406030204" pitchFamily="18" charset="0"/>
                          </a:rPr>
                        </m:ctrlPr>
                      </m:sSubPr>
                      <m:e>
                        <m:r>
                          <a:rPr lang="fr-FR" i="1">
                            <a:latin typeface="Cambria Math"/>
                          </a:rPr>
                          <m:t>𝑤</m:t>
                        </m:r>
                      </m:e>
                      <m:sub>
                        <m:r>
                          <a:rPr lang="en-US" b="0" i="1" smtClean="0">
                            <a:latin typeface="Cambria Math" panose="02040503050406030204" pitchFamily="18" charset="0"/>
                          </a:rPr>
                          <m:t> </m:t>
                        </m:r>
                      </m:sub>
                    </m:sSub>
                    <m:r>
                      <a:rPr lang="fr-FR" i="1">
                        <a:latin typeface="Cambria Math"/>
                      </a:rPr>
                      <m:t>−</m:t>
                    </m:r>
                    <m:r>
                      <a:rPr lang="fr-FR" i="1">
                        <a:latin typeface="Cambria Math"/>
                      </a:rPr>
                      <m:t>𝜌</m:t>
                    </m:r>
                    <m:f>
                      <m:fPr>
                        <m:ctrlPr>
                          <a:rPr lang="fr-FR" i="1">
                            <a:latin typeface="Cambria Math" panose="02040503050406030204" pitchFamily="18" charset="0"/>
                          </a:rPr>
                        </m:ctrlPr>
                      </m:fPr>
                      <m:num>
                        <m:r>
                          <a:rPr lang="fr-FR" i="1">
                            <a:latin typeface="Cambria Math"/>
                          </a:rPr>
                          <m:t>𝜕</m:t>
                        </m:r>
                        <m:sSub>
                          <m:sSubPr>
                            <m:ctrlPr>
                              <a:rPr lang="fr-FR" i="1">
                                <a:latin typeface="Cambria Math" panose="02040503050406030204" pitchFamily="18" charset="0"/>
                              </a:rPr>
                            </m:ctrlPr>
                          </m:sSubPr>
                          <m:e>
                            <m:r>
                              <a:rPr lang="fr-FR" i="1">
                                <a:latin typeface="Cambria Math"/>
                              </a:rPr>
                              <m:t>𝑒</m:t>
                            </m:r>
                          </m:e>
                          <m:sub>
                            <m:r>
                              <a:rPr lang="fr-FR" i="1">
                                <a:latin typeface="Cambria Math"/>
                              </a:rPr>
                              <m:t>𝑖</m:t>
                            </m:r>
                          </m:sub>
                        </m:sSub>
                      </m:num>
                      <m:den>
                        <m:r>
                          <a:rPr lang="fr-FR" i="1">
                            <a:latin typeface="Cambria Math"/>
                          </a:rPr>
                          <m:t>𝜕</m:t>
                        </m:r>
                        <m:r>
                          <a:rPr lang="fr-FR" i="1">
                            <a:latin typeface="Cambria Math"/>
                          </a:rPr>
                          <m:t>𝑤</m:t>
                        </m:r>
                      </m:den>
                    </m:f>
                  </m:oMath>
                </a14:m>
                <a:endParaRPr lang="en-US"/>
              </a:p>
              <a:p>
                <a:pPr marL="742950" lvl="1" indent="-285750">
                  <a:buFont typeface="Arial" panose="020B0604020202020204" pitchFamily="34" charset="0"/>
                  <a:buChar char="•"/>
                </a:pPr>
                <a14:m>
                  <m:oMath xmlns:m="http://schemas.openxmlformats.org/officeDocument/2006/math">
                    <m:r>
                      <a:rPr lang="fr-FR" i="1">
                        <a:latin typeface="Cambria Math"/>
                      </a:rPr>
                      <m:t>𝜌</m:t>
                    </m:r>
                  </m:oMath>
                </a14:m>
                <a:r>
                  <a:rPr lang="en-US"/>
                  <a:t> is the update/training rate.</a:t>
                </a:r>
              </a:p>
            </p:txBody>
          </p:sp>
        </mc:Choice>
        <mc:Fallback xmlns="">
          <p:sp>
            <p:nvSpPr>
              <p:cNvPr id="22" name="Rectangle 21"/>
              <p:cNvSpPr>
                <a:spLocks noRot="1" noChangeAspect="1" noMove="1" noResize="1" noEditPoints="1" noAdjustHandles="1" noChangeArrowheads="1" noChangeShapeType="1" noTextEdit="1"/>
              </p:cNvSpPr>
              <p:nvPr/>
            </p:nvSpPr>
            <p:spPr>
              <a:xfrm>
                <a:off x="4333751" y="899517"/>
                <a:ext cx="4572000" cy="2039341"/>
              </a:xfrm>
              <a:prstGeom prst="rect">
                <a:avLst/>
              </a:prstGeom>
              <a:blipFill>
                <a:blip r:embed="rId4"/>
                <a:stretch>
                  <a:fillRect t="-599" r="-533" b="-2395"/>
                </a:stretch>
              </a:blipFill>
            </p:spPr>
            <p:txBody>
              <a:bodyPr/>
              <a:lstStyle/>
              <a:p>
                <a:r>
                  <a:rPr lang="en-US">
                    <a:noFill/>
                  </a:rPr>
                  <a:t> </a:t>
                </a:r>
              </a:p>
            </p:txBody>
          </p:sp>
        </mc:Fallback>
      </mc:AlternateContent>
      <p:sp>
        <p:nvSpPr>
          <p:cNvPr id="2" name="Espace réservé du pied de page 1"/>
          <p:cNvSpPr>
            <a:spLocks noGrp="1"/>
          </p:cNvSpPr>
          <p:nvPr>
            <p:ph type="ftr" sz="quarter" idx="17"/>
          </p:nvPr>
        </p:nvSpPr>
        <p:spPr/>
        <p:txBody>
          <a:bodyPr/>
          <a:lstStyle/>
          <a:p>
            <a:r>
              <a:rPr lang="en-GB" noProof="1"/>
              <a:t>Guillaume Coter, Wissam Siblini | WL Labs | AI &amp; Big Data &amp; Scientific Direction| Internal | © Worldline</a:t>
            </a:r>
          </a:p>
        </p:txBody>
      </p:sp>
      <p:sp>
        <p:nvSpPr>
          <p:cNvPr id="5" name="Espace réservé du numéro de diapositive 4"/>
          <p:cNvSpPr>
            <a:spLocks noGrp="1"/>
          </p:cNvSpPr>
          <p:nvPr>
            <p:ph type="sldNum" sz="quarter" idx="18"/>
          </p:nvPr>
        </p:nvSpPr>
        <p:spPr/>
        <p:txBody>
          <a:bodyPr/>
          <a:lstStyle/>
          <a:p>
            <a:fld id="{1336C48C-F87C-4E4B-81EF-5027B17D1F61}" type="slidenum">
              <a:rPr lang="en-GB" noProof="1" smtClean="0"/>
              <a:pPr/>
              <a:t>91</a:t>
            </a:fld>
            <a:r>
              <a:rPr lang="en-GB" noProof="1"/>
              <a:t> |</a:t>
            </a:r>
          </a:p>
        </p:txBody>
      </p:sp>
      <p:sp>
        <p:nvSpPr>
          <p:cNvPr id="11" name="Title 2">
            <a:extLst>
              <a:ext uri="{FF2B5EF4-FFF2-40B4-BE49-F238E27FC236}">
                <a16:creationId xmlns:a16="http://schemas.microsoft.com/office/drawing/2014/main" id="{E5A35108-4CEF-42A2-9271-4E807B597026}"/>
              </a:ext>
            </a:extLst>
          </p:cNvPr>
          <p:cNvSpPr>
            <a:spLocks noGrp="1"/>
          </p:cNvSpPr>
          <p:nvPr>
            <p:ph type="title"/>
          </p:nvPr>
        </p:nvSpPr>
        <p:spPr>
          <a:xfrm>
            <a:off x="457200" y="206375"/>
            <a:ext cx="8229600" cy="421159"/>
          </a:xfrm>
        </p:spPr>
        <p:txBody>
          <a:bodyPr>
            <a:normAutofit fontScale="90000"/>
          </a:bodyPr>
          <a:lstStyle/>
          <a:p>
            <a:r>
              <a:rPr lang="fr-FR"/>
              <a:t>HOW TO FIT THE ARTIFICIAL NEURON</a:t>
            </a:r>
            <a:br>
              <a:rPr lang="fr-FR"/>
            </a:br>
            <a:r>
              <a:rPr lang="en-US" sz="2000"/>
              <a:t>Stochastic gradient descent </a:t>
            </a:r>
            <a:br>
              <a:rPr lang="en-US"/>
            </a:b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26EF86-322C-467A-A565-2A0F164AD6E1}"/>
                  </a:ext>
                </a:extLst>
              </p:cNvPr>
              <p:cNvSpPr txBox="1"/>
              <p:nvPr/>
            </p:nvSpPr>
            <p:spPr>
              <a:xfrm>
                <a:off x="2555776" y="3509103"/>
                <a:ext cx="4032448" cy="97622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050"/>
                  <a:t>The value of the gradient </a:t>
                </a:r>
                <a14:m>
                  <m:oMath xmlns:m="http://schemas.openxmlformats.org/officeDocument/2006/math">
                    <m:f>
                      <m:fPr>
                        <m:ctrlPr>
                          <a:rPr lang="fr-FR" sz="1050" i="1">
                            <a:latin typeface="Cambria Math" panose="02040503050406030204" pitchFamily="18" charset="0"/>
                          </a:rPr>
                        </m:ctrlPr>
                      </m:fPr>
                      <m:num>
                        <m:r>
                          <a:rPr lang="en-US" sz="1050" b="0" i="1" smtClean="0">
                            <a:latin typeface="Cambria Math" panose="02040503050406030204" pitchFamily="18" charset="0"/>
                          </a:rPr>
                          <m:t> </m:t>
                        </m:r>
                        <m:r>
                          <a:rPr lang="fr-FR" sz="1050" i="1">
                            <a:latin typeface="Cambria Math"/>
                          </a:rPr>
                          <m:t>𝜕</m:t>
                        </m:r>
                        <m:sSub>
                          <m:sSubPr>
                            <m:ctrlPr>
                              <a:rPr lang="fr-FR" sz="1050" i="1">
                                <a:latin typeface="Cambria Math" panose="02040503050406030204" pitchFamily="18" charset="0"/>
                              </a:rPr>
                            </m:ctrlPr>
                          </m:sSubPr>
                          <m:e>
                            <m:r>
                              <a:rPr lang="fr-FR" sz="1050" i="1">
                                <a:latin typeface="Cambria Math"/>
                              </a:rPr>
                              <m:t>𝑒</m:t>
                            </m:r>
                          </m:e>
                          <m:sub>
                            <m:r>
                              <a:rPr lang="fr-FR" sz="1050" i="1">
                                <a:latin typeface="Cambria Math"/>
                              </a:rPr>
                              <m:t>𝑖</m:t>
                            </m:r>
                          </m:sub>
                        </m:sSub>
                      </m:num>
                      <m:den>
                        <m:r>
                          <a:rPr lang="fr-FR" sz="1050" i="1">
                            <a:latin typeface="Cambria Math"/>
                          </a:rPr>
                          <m:t>𝜕</m:t>
                        </m:r>
                        <m:r>
                          <a:rPr lang="fr-FR" sz="1050" i="1">
                            <a:latin typeface="Cambria Math"/>
                          </a:rPr>
                          <m:t>𝑤</m:t>
                        </m:r>
                      </m:den>
                    </m:f>
                  </m:oMath>
                </a14:m>
                <a:r>
                  <a:rPr lang="en-US" sz="1050"/>
                  <a:t> at gives the </a:t>
                </a:r>
                <a:r>
                  <a:rPr lang="en-US" sz="1050" i="1"/>
                  <a:t>local</a:t>
                </a:r>
                <a:r>
                  <a:rPr lang="en-US" sz="1050"/>
                  <a:t> direction of the steepest </a:t>
                </a:r>
                <a:r>
                  <a:rPr lang="en-US" sz="1050" i="1"/>
                  <a:t>increasing</a:t>
                </a:r>
                <a:r>
                  <a:rPr lang="en-US" sz="1050"/>
                  <a:t> slope.</a:t>
                </a:r>
              </a:p>
              <a:p>
                <a:pPr marL="285750" indent="-285750">
                  <a:buFont typeface="Arial" panose="020B0604020202020204" pitchFamily="34" charset="0"/>
                  <a:buChar char="•"/>
                </a:pPr>
                <a:endParaRPr lang="en-US" sz="1050"/>
              </a:p>
              <a:p>
                <a:pPr marL="285750" indent="-285750">
                  <a:buFont typeface="Arial" panose="020B0604020202020204" pitchFamily="34" charset="0"/>
                  <a:buChar char="•"/>
                </a:pPr>
                <a:r>
                  <a:rPr lang="en-US" sz="1050"/>
                  <a:t>At each step, we move in the </a:t>
                </a:r>
                <a:r>
                  <a:rPr lang="en-US" sz="1050" i="1"/>
                  <a:t>opposite</a:t>
                </a:r>
                <a:r>
                  <a:rPr lang="en-US" sz="1050"/>
                  <a:t> direction of the gradient.</a:t>
                </a:r>
              </a:p>
            </p:txBody>
          </p:sp>
        </mc:Choice>
        <mc:Fallback xmlns="">
          <p:sp>
            <p:nvSpPr>
              <p:cNvPr id="8" name="TextBox 7">
                <a:extLst>
                  <a:ext uri="{FF2B5EF4-FFF2-40B4-BE49-F238E27FC236}">
                    <a16:creationId xmlns:a16="http://schemas.microsoft.com/office/drawing/2014/main" id="{0026EF86-322C-467A-A565-2A0F164AD6E1}"/>
                  </a:ext>
                </a:extLst>
              </p:cNvPr>
              <p:cNvSpPr txBox="1">
                <a:spLocks noRot="1" noChangeAspect="1" noMove="1" noResize="1" noEditPoints="1" noAdjustHandles="1" noChangeArrowheads="1" noChangeShapeType="1" noTextEdit="1"/>
              </p:cNvSpPr>
              <p:nvPr/>
            </p:nvSpPr>
            <p:spPr>
              <a:xfrm>
                <a:off x="2555776" y="3509103"/>
                <a:ext cx="4032448" cy="976229"/>
              </a:xfrm>
              <a:prstGeom prst="rect">
                <a:avLst/>
              </a:prstGeom>
              <a:blipFill>
                <a:blip r:embed="rId5"/>
                <a:stretch>
                  <a:fillRect b="-2469"/>
                </a:stretch>
              </a:blipFill>
              <a:ln>
                <a:solidFill>
                  <a:schemeClr val="tx1"/>
                </a:solidFill>
              </a:ln>
            </p:spPr>
            <p:txBody>
              <a:bodyPr/>
              <a:lstStyle/>
              <a:p>
                <a:r>
                  <a:rPr lang="en-US">
                    <a:noFill/>
                  </a:rPr>
                  <a:t> </a:t>
                </a:r>
              </a:p>
            </p:txBody>
          </p:sp>
        </mc:Fallback>
      </mc:AlternateContent>
      <p:pic>
        <p:nvPicPr>
          <p:cNvPr id="9" name="Picture 2">
            <a:extLst>
              <a:ext uri="{FF2B5EF4-FFF2-40B4-BE49-F238E27FC236}">
                <a16:creationId xmlns:a16="http://schemas.microsoft.com/office/drawing/2014/main" id="{01002D60-240B-4F7A-981C-72A4E142E5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5707" y="3370317"/>
            <a:ext cx="2250044" cy="1171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Performance of for loops with JavaScript">
            <a:extLst>
              <a:ext uri="{FF2B5EF4-FFF2-40B4-BE49-F238E27FC236}">
                <a16:creationId xmlns:a16="http://schemas.microsoft.com/office/drawing/2014/main" id="{5D6DE89C-01F4-4C4E-BF30-B11C17A64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0050" y="2001837"/>
            <a:ext cx="320675" cy="320675"/>
          </a:xfrm>
          <a:prstGeom prst="rect">
            <a:avLst/>
          </a:prstGeom>
          <a:noFill/>
          <a:extLst>
            <a:ext uri="{909E8E84-426E-40DD-AFC4-6F175D3DCCD1}">
              <a14:hiddenFill xmlns:a14="http://schemas.microsoft.com/office/drawing/2010/main">
                <a:solidFill>
                  <a:srgbClr val="FFFFFF"/>
                </a:solidFill>
              </a14:hiddenFill>
            </a:ext>
          </a:extLst>
        </p:spPr>
      </p:pic>
      <p:sp>
        <p:nvSpPr>
          <p:cNvPr id="3" name="Left Brace 2">
            <a:extLst>
              <a:ext uri="{FF2B5EF4-FFF2-40B4-BE49-F238E27FC236}">
                <a16:creationId xmlns:a16="http://schemas.microsoft.com/office/drawing/2014/main" id="{980DB1A6-9E94-4916-B003-230C0E539654}"/>
              </a:ext>
            </a:extLst>
          </p:cNvPr>
          <p:cNvSpPr/>
          <p:nvPr/>
        </p:nvSpPr>
        <p:spPr>
          <a:xfrm>
            <a:off x="4572000" y="1409700"/>
            <a:ext cx="247650" cy="15049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3901D564-740D-4EED-838A-248E51E0DF60}"/>
              </a:ext>
            </a:extLst>
          </p:cNvPr>
          <p:cNvSpPr txBox="1"/>
          <p:nvPr/>
        </p:nvSpPr>
        <p:spPr>
          <a:xfrm>
            <a:off x="4228020" y="2307409"/>
            <a:ext cx="282129" cy="153888"/>
          </a:xfrm>
          <a:prstGeom prst="rect">
            <a:avLst/>
          </a:prstGeom>
          <a:noFill/>
        </p:spPr>
        <p:txBody>
          <a:bodyPr wrap="none" lIns="0" tIns="0" rIns="0" bIns="0" rtlCol="0">
            <a:spAutoFit/>
          </a:bodyPr>
          <a:lstStyle/>
          <a:p>
            <a:r>
              <a:rPr lang="en-US" sz="1000"/>
              <a:t>Loop</a:t>
            </a:r>
          </a:p>
        </p:txBody>
      </p:sp>
    </p:spTree>
    <p:extLst>
      <p:ext uri="{BB962C8B-B14F-4D97-AF65-F5344CB8AC3E}">
        <p14:creationId xmlns:p14="http://schemas.microsoft.com/office/powerpoint/2010/main" val="35640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fade">
                                      <p:cBhvr>
                                        <p:cTn id="12" dur="500"/>
                                        <p:tgtEl>
                                          <p:spTgt spid="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3" end="3"/>
                                            </p:txEl>
                                          </p:spTgt>
                                        </p:tgtEl>
                                        <p:attrNameLst>
                                          <p:attrName>style.visibility</p:attrName>
                                        </p:attrNameLst>
                                      </p:cBhvr>
                                      <p:to>
                                        <p:strVal val="visible"/>
                                      </p:to>
                                    </p:set>
                                    <p:animEffect transition="in" filter="fade">
                                      <p:cBhvr>
                                        <p:cTn id="17" dur="500"/>
                                        <p:tgtEl>
                                          <p:spTgt spid="2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xEl>
                                              <p:pRg st="5" end="5"/>
                                            </p:txEl>
                                          </p:spTgt>
                                        </p:tgtEl>
                                        <p:attrNameLst>
                                          <p:attrName>style.visibility</p:attrName>
                                        </p:attrNameLst>
                                      </p:cBhvr>
                                      <p:to>
                                        <p:strVal val="visible"/>
                                      </p:to>
                                    </p:set>
                                    <p:animEffect transition="in" filter="fade">
                                      <p:cBhvr>
                                        <p:cTn id="35" dur="500"/>
                                        <p:tgtEl>
                                          <p:spTgt spid="2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nodeType="with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1"/>
          </p:nvPr>
        </p:nvSpPr>
        <p:spPr>
          <a:xfrm>
            <a:off x="213120" y="649377"/>
            <a:ext cx="3756708" cy="432606"/>
          </a:xfrm>
        </p:spPr>
        <p:txBody>
          <a:bodyPr/>
          <a:lstStyle/>
          <a:p>
            <a:r>
              <a:rPr lang="fr-FR"/>
              <a:t>FASTER THAN SGD</a:t>
            </a:r>
            <a:endParaRPr lang="en-US"/>
          </a:p>
        </p:txBody>
      </p:sp>
      <p:sp>
        <p:nvSpPr>
          <p:cNvPr id="4" name="Titre 3"/>
          <p:cNvSpPr>
            <a:spLocks noGrp="1"/>
          </p:cNvSpPr>
          <p:nvPr>
            <p:ph type="title"/>
          </p:nvPr>
        </p:nvSpPr>
        <p:spPr>
          <a:xfrm>
            <a:off x="213030" y="216777"/>
            <a:ext cx="2976814" cy="432606"/>
          </a:xfrm>
        </p:spPr>
        <p:txBody>
          <a:bodyPr/>
          <a:lstStyle/>
          <a:p>
            <a:r>
              <a:rPr lang="fr-FR"/>
              <a:t>OPTIMIZATION</a:t>
            </a:r>
            <a:endParaRPr lang="en-US"/>
          </a:p>
        </p:txBody>
      </p:sp>
      <mc:AlternateContent xmlns:mc="http://schemas.openxmlformats.org/markup-compatibility/2006" xmlns:a14="http://schemas.microsoft.com/office/drawing/2010/main">
        <mc:Choice Requires="a14">
          <p:sp>
            <p:nvSpPr>
              <p:cNvPr id="8" name="Espace réservé du contenu 1"/>
              <p:cNvSpPr txBox="1">
                <a:spLocks/>
              </p:cNvSpPr>
              <p:nvPr/>
            </p:nvSpPr>
            <p:spPr>
              <a:xfrm>
                <a:off x="4788024" y="483518"/>
                <a:ext cx="4283504" cy="3474900"/>
              </a:xfrm>
              <a:prstGeom prst="rect">
                <a:avLst/>
              </a:prstGeom>
            </p:spPr>
            <p:txBody>
              <a:bodyPr vert="horz" lIns="91440" tIns="45720" rIns="91440" bIns="45720" rtlCol="0">
                <a:noAutofit/>
              </a:bodyPr>
              <a:lstStyle>
                <a:lvl1pPr marL="285750" indent="-285750" algn="l" defTabSz="914400" rtl="0" eaLnBrk="1" latinLnBrk="0" hangingPunct="1">
                  <a:spcBef>
                    <a:spcPct val="20000"/>
                  </a:spcBef>
                  <a:buClr>
                    <a:schemeClr val="tx2"/>
                  </a:buClr>
                  <a:buFont typeface="Wingdings" pitchFamily="2" charset="2"/>
                  <a:buChar char="§"/>
                  <a:defRPr sz="1600" kern="1200" baseline="0">
                    <a:solidFill>
                      <a:schemeClr val="tx1"/>
                    </a:solidFill>
                    <a:latin typeface="Arial" panose="020B0604020202020204" pitchFamily="34" charset="0"/>
                    <a:ea typeface="Verdana" pitchFamily="34" charset="0"/>
                    <a:cs typeface="Arial" panose="020B0604020202020204" pitchFamily="34" charset="0"/>
                  </a:defRPr>
                </a:lvl1pPr>
                <a:lvl2pPr marL="555750" indent="-285750" algn="l" defTabSz="914400" rtl="0" eaLnBrk="1" latinLnBrk="0" hangingPunct="1">
                  <a:spcBef>
                    <a:spcPts val="384"/>
                  </a:spcBef>
                  <a:buClr>
                    <a:schemeClr val="tx2"/>
                  </a:buClr>
                  <a:buFont typeface="Arial" pitchFamily="34" charset="0"/>
                  <a:buChar char="•"/>
                  <a:defRPr sz="1600" kern="1200" baseline="0">
                    <a:solidFill>
                      <a:schemeClr val="tx1"/>
                    </a:solidFill>
                    <a:latin typeface="Arial" panose="020B0604020202020204" pitchFamily="34" charset="0"/>
                    <a:ea typeface="Verdana" pitchFamily="34" charset="0"/>
                    <a:cs typeface="Arial" panose="020B0604020202020204" pitchFamily="34" charset="0"/>
                  </a:defRPr>
                </a:lvl2pPr>
                <a:lvl3pPr marL="825750" indent="-285750" algn="l" defTabSz="914400" rtl="0" eaLnBrk="1" latinLnBrk="0" hangingPunct="1">
                  <a:spcBef>
                    <a:spcPct val="20000"/>
                  </a:spcBef>
                  <a:buClr>
                    <a:schemeClr val="tx2"/>
                  </a:buClr>
                  <a:buFont typeface="Police système"/>
                  <a:buChar char="-"/>
                  <a:defRPr sz="1600" kern="1200">
                    <a:solidFill>
                      <a:schemeClr val="tx1"/>
                    </a:solidFill>
                    <a:latin typeface="Arial" panose="020B0604020202020204" pitchFamily="34" charset="0"/>
                    <a:ea typeface="Verdana" pitchFamily="34" charset="0"/>
                    <a:cs typeface="Arial" panose="020B0604020202020204" pitchFamily="34" charset="0"/>
                  </a:defRPr>
                </a:lvl3pPr>
                <a:lvl4pPr marL="1095750" indent="-285750" algn="l" defTabSz="914400" rtl="0" eaLnBrk="1" latinLnBrk="0" hangingPunct="1">
                  <a:spcBef>
                    <a:spcPct val="20000"/>
                  </a:spcBef>
                  <a:buClr>
                    <a:schemeClr val="tx2"/>
                  </a:buClr>
                  <a:buFont typeface="Police système"/>
                  <a:buChar char="&gt;"/>
                  <a:defRPr sz="1600" kern="1200" baseline="0">
                    <a:solidFill>
                      <a:schemeClr val="tx1"/>
                    </a:solidFill>
                    <a:latin typeface="Arial" panose="020B0604020202020204" pitchFamily="34" charset="0"/>
                    <a:ea typeface="Verdana" pitchFamily="34" charset="0"/>
                    <a:cs typeface="Arial" panose="020B0604020202020204" pitchFamily="34" charset="0"/>
                  </a:defRPr>
                </a:lvl4pPr>
                <a:lvl5pPr marL="1365750" indent="-285750" algn="l" defTabSz="914400" rtl="0" eaLnBrk="1" latinLnBrk="0" hangingPunct="1">
                  <a:spcBef>
                    <a:spcPct val="20000"/>
                  </a:spcBef>
                  <a:buClr>
                    <a:schemeClr val="tx2"/>
                  </a:buClr>
                  <a:buFont typeface="Wingdings" pitchFamily="2" charset="2"/>
                  <a:buChar char="v"/>
                  <a:defRPr sz="1600" kern="1200">
                    <a:solidFill>
                      <a:schemeClr val="tx1"/>
                    </a:solidFill>
                    <a:latin typeface="Arial" panose="020B0604020202020204" pitchFamily="34" charset="0"/>
                    <a:ea typeface="Verdana" pitchFamily="34" charset="0"/>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t>Adaptative </a:t>
                </a:r>
                <a:r>
                  <a:rPr lang="fr-FR" err="1"/>
                  <a:t>learning</a:t>
                </a:r>
                <a:r>
                  <a:rPr lang="fr-FR"/>
                  <a:t> rate for </a:t>
                </a:r>
                <a:r>
                  <a:rPr lang="fr-FR" err="1"/>
                  <a:t>faster</a:t>
                </a:r>
                <a:r>
                  <a:rPr lang="fr-FR"/>
                  <a:t> convergence </a:t>
                </a:r>
                <a14:m>
                  <m:oMath xmlns:m="http://schemas.openxmlformats.org/officeDocument/2006/math">
                    <m:sSub>
                      <m:sSubPr>
                        <m:ctrlPr>
                          <a:rPr lang="fr-FR" i="1">
                            <a:latin typeface="Cambria Math" panose="02040503050406030204" pitchFamily="18" charset="0"/>
                          </a:rPr>
                        </m:ctrlPr>
                      </m:sSubPr>
                      <m:e>
                        <m:r>
                          <a:rPr lang="fr-FR" i="1">
                            <a:latin typeface="Cambria Math"/>
                          </a:rPr>
                          <m:t>𝑤</m:t>
                        </m:r>
                      </m:e>
                      <m:sub>
                        <m:r>
                          <a:rPr lang="fr-FR" i="1">
                            <a:latin typeface="Cambria Math"/>
                          </a:rPr>
                          <m:t>1</m:t>
                        </m:r>
                      </m:sub>
                    </m:sSub>
                    <m:r>
                      <a:rPr lang="fr-FR" i="1">
                        <a:latin typeface="Cambria Math"/>
                      </a:rPr>
                      <m:t>=</m:t>
                    </m:r>
                    <m:sSub>
                      <m:sSubPr>
                        <m:ctrlPr>
                          <a:rPr lang="fr-FR" i="1">
                            <a:latin typeface="Cambria Math" panose="02040503050406030204" pitchFamily="18" charset="0"/>
                          </a:rPr>
                        </m:ctrlPr>
                      </m:sSubPr>
                      <m:e>
                        <m:r>
                          <a:rPr lang="fr-FR" i="1">
                            <a:latin typeface="Cambria Math"/>
                          </a:rPr>
                          <m:t>𝑤</m:t>
                        </m:r>
                      </m:e>
                      <m:sub>
                        <m:r>
                          <a:rPr lang="fr-FR" i="1">
                            <a:latin typeface="Cambria Math"/>
                          </a:rPr>
                          <m:t>1</m:t>
                        </m:r>
                      </m:sub>
                    </m:sSub>
                    <m:r>
                      <a:rPr lang="fr-FR" i="1">
                        <a:latin typeface="Cambria Math"/>
                      </a:rPr>
                      <m:t>−</m:t>
                    </m:r>
                    <m:r>
                      <a:rPr lang="fr-FR" i="1">
                        <a:latin typeface="Cambria Math"/>
                      </a:rPr>
                      <m:t>𝜌</m:t>
                    </m:r>
                    <m:f>
                      <m:fPr>
                        <m:ctrlPr>
                          <a:rPr lang="fr-FR" i="1">
                            <a:latin typeface="Cambria Math" panose="02040503050406030204" pitchFamily="18" charset="0"/>
                          </a:rPr>
                        </m:ctrlPr>
                      </m:fPr>
                      <m:num>
                        <m:r>
                          <a:rPr lang="fr-FR" i="1">
                            <a:latin typeface="Cambria Math"/>
                          </a:rPr>
                          <m:t>𝜕</m:t>
                        </m:r>
                        <m:sSub>
                          <m:sSubPr>
                            <m:ctrlPr>
                              <a:rPr lang="fr-FR" i="1">
                                <a:latin typeface="Cambria Math" panose="02040503050406030204" pitchFamily="18" charset="0"/>
                              </a:rPr>
                            </m:ctrlPr>
                          </m:sSubPr>
                          <m:e>
                            <m:r>
                              <a:rPr lang="fr-FR" i="1">
                                <a:latin typeface="Cambria Math"/>
                              </a:rPr>
                              <m:t>𝑒</m:t>
                            </m:r>
                          </m:e>
                          <m:sub>
                            <m:r>
                              <a:rPr lang="fr-FR" i="1">
                                <a:latin typeface="Cambria Math"/>
                              </a:rPr>
                              <m:t>𝑖</m:t>
                            </m:r>
                          </m:sub>
                        </m:sSub>
                      </m:num>
                      <m:den>
                        <m:r>
                          <a:rPr lang="fr-FR" i="1">
                            <a:latin typeface="Cambria Math"/>
                          </a:rPr>
                          <m:t>𝜕</m:t>
                        </m:r>
                        <m:r>
                          <a:rPr lang="fr-FR" i="1">
                            <a:latin typeface="Cambria Math"/>
                          </a:rPr>
                          <m:t>𝑤</m:t>
                        </m:r>
                        <m:r>
                          <a:rPr lang="fr-FR" i="1">
                            <a:latin typeface="Cambria Math"/>
                          </a:rPr>
                          <m:t>1</m:t>
                        </m:r>
                      </m:den>
                    </m:f>
                  </m:oMath>
                </a14:m>
                <a:endParaRPr lang="en-US"/>
              </a:p>
            </p:txBody>
          </p:sp>
        </mc:Choice>
        <mc:Fallback xmlns="">
          <p:sp>
            <p:nvSpPr>
              <p:cNvPr id="8" name="Espace réservé du contenu 1"/>
              <p:cNvSpPr txBox="1">
                <a:spLocks noRot="1" noChangeAspect="1" noMove="1" noResize="1" noEditPoints="1" noAdjustHandles="1" noChangeArrowheads="1" noChangeShapeType="1" noTextEdit="1"/>
              </p:cNvSpPr>
              <p:nvPr/>
            </p:nvSpPr>
            <p:spPr>
              <a:xfrm>
                <a:off x="4788024" y="483518"/>
                <a:ext cx="4283504" cy="3474900"/>
              </a:xfrm>
              <a:prstGeom prst="rect">
                <a:avLst/>
              </a:prstGeom>
              <a:blipFill>
                <a:blip r:embed="rId2"/>
                <a:stretch>
                  <a:fillRect l="-569" t="-526"/>
                </a:stretch>
              </a:blipFill>
            </p:spPr>
            <p:txBody>
              <a:bodyPr/>
              <a:lstStyle/>
              <a:p>
                <a:r>
                  <a:rPr lang="en-US">
                    <a:noFill/>
                  </a:rPr>
                  <a:t> </a:t>
                </a:r>
              </a:p>
            </p:txBody>
          </p:sp>
        </mc:Fallback>
      </mc:AlternateContent>
      <p:pic>
        <p:nvPicPr>
          <p:cNvPr id="9" name="Picture 2" descr="C:\Utilisateurs\A740938\Desktop\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241638"/>
            <a:ext cx="3261160" cy="32548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tilisateurs\A740938\Desktop\1_Sa5kGcZIVNTLjrI8P-YsSQ.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8608" y="1535028"/>
            <a:ext cx="3381375" cy="244792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pied de page 1"/>
          <p:cNvSpPr>
            <a:spLocks noGrp="1"/>
          </p:cNvSpPr>
          <p:nvPr>
            <p:ph type="ftr" sz="quarter" idx="17"/>
          </p:nvPr>
        </p:nvSpPr>
        <p:spPr/>
        <p:txBody>
          <a:bodyPr/>
          <a:lstStyle/>
          <a:p>
            <a:r>
              <a:rPr lang="en-GB" noProof="1"/>
              <a:t>Guillaume Coter, Wissam Siblini | WL Labs | AI &amp; Big Data &amp; Scientific Direction| Internal | © Worldline</a:t>
            </a:r>
          </a:p>
        </p:txBody>
      </p:sp>
      <p:sp>
        <p:nvSpPr>
          <p:cNvPr id="5" name="Espace réservé du numéro de diapositive 4"/>
          <p:cNvSpPr>
            <a:spLocks noGrp="1"/>
          </p:cNvSpPr>
          <p:nvPr>
            <p:ph type="sldNum" sz="quarter" idx="18"/>
          </p:nvPr>
        </p:nvSpPr>
        <p:spPr/>
        <p:txBody>
          <a:bodyPr/>
          <a:lstStyle/>
          <a:p>
            <a:fld id="{1336C48C-F87C-4E4B-81EF-5027B17D1F61}" type="slidenum">
              <a:rPr lang="en-GB" noProof="1" smtClean="0"/>
              <a:pPr/>
              <a:t>92</a:t>
            </a:fld>
            <a:r>
              <a:rPr lang="en-GB" noProof="1"/>
              <a:t> |</a:t>
            </a:r>
          </a:p>
        </p:txBody>
      </p:sp>
    </p:spTree>
    <p:extLst>
      <p:ext uri="{BB962C8B-B14F-4D97-AF65-F5344CB8AC3E}">
        <p14:creationId xmlns:p14="http://schemas.microsoft.com/office/powerpoint/2010/main" val="224363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E6D2BB-12AB-4D21-A363-90A6FA00EEAE}"/>
              </a:ext>
            </a:extLst>
          </p:cNvPr>
          <p:cNvSpPr>
            <a:spLocks noGrp="1"/>
          </p:cNvSpPr>
          <p:nvPr>
            <p:ph type="title"/>
          </p:nvPr>
        </p:nvSpPr>
        <p:spPr>
          <a:xfrm>
            <a:off x="457200" y="206375"/>
            <a:ext cx="8229600" cy="420688"/>
          </a:xfrm>
        </p:spPr>
        <p:txBody>
          <a:bodyPr>
            <a:normAutofit/>
          </a:bodyPr>
          <a:lstStyle/>
          <a:p>
            <a:r>
              <a:rPr lang="en-US"/>
              <a:t>Multi Layer Perceptron</a:t>
            </a:r>
          </a:p>
        </p:txBody>
      </p:sp>
      <p:pic>
        <p:nvPicPr>
          <p:cNvPr id="11" name="Picture 10">
            <a:extLst>
              <a:ext uri="{FF2B5EF4-FFF2-40B4-BE49-F238E27FC236}">
                <a16:creationId xmlns:a16="http://schemas.microsoft.com/office/drawing/2014/main" id="{B8DBC6FE-C38A-49BA-B009-1A5FE96081B8}"/>
              </a:ext>
            </a:extLst>
          </p:cNvPr>
          <p:cNvPicPr>
            <a:picLocks noChangeAspect="1"/>
          </p:cNvPicPr>
          <p:nvPr/>
        </p:nvPicPr>
        <p:blipFill>
          <a:blip r:embed="rId2"/>
          <a:stretch>
            <a:fillRect/>
          </a:stretch>
        </p:blipFill>
        <p:spPr>
          <a:xfrm>
            <a:off x="2285931" y="1158623"/>
            <a:ext cx="4572137" cy="3216482"/>
          </a:xfrm>
          <a:prstGeom prst="rect">
            <a:avLst/>
          </a:prstGeom>
        </p:spPr>
      </p:pic>
    </p:spTree>
    <p:extLst>
      <p:ext uri="{BB962C8B-B14F-4D97-AF65-F5344CB8AC3E}">
        <p14:creationId xmlns:p14="http://schemas.microsoft.com/office/powerpoint/2010/main" val="19358871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D06C3-AEBA-4FDC-B675-9C4B2448C1D7}"/>
              </a:ext>
            </a:extLst>
          </p:cNvPr>
          <p:cNvSpPr>
            <a:spLocks noGrp="1"/>
          </p:cNvSpPr>
          <p:nvPr>
            <p:ph type="title"/>
          </p:nvPr>
        </p:nvSpPr>
        <p:spPr/>
        <p:txBody>
          <a:bodyPr/>
          <a:lstStyle/>
          <a:p>
            <a:r>
              <a:rPr lang="en-US"/>
              <a:t>WHAT IS DEEP LEARING ?​</a:t>
            </a:r>
          </a:p>
        </p:txBody>
      </p:sp>
      <p:pic>
        <p:nvPicPr>
          <p:cNvPr id="2050" name="Picture 2">
            <a:extLst>
              <a:ext uri="{FF2B5EF4-FFF2-40B4-BE49-F238E27FC236}">
                <a16:creationId xmlns:a16="http://schemas.microsoft.com/office/drawing/2014/main" id="{4D6FFB14-89D6-4B41-A4C4-1BB956C86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690" y="68230"/>
            <a:ext cx="3954652" cy="20896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ep Learning Crash Course Part 2 - Sasank's Blog">
            <a:extLst>
              <a:ext uri="{FF2B5EF4-FFF2-40B4-BE49-F238E27FC236}">
                <a16:creationId xmlns:a16="http://schemas.microsoft.com/office/drawing/2014/main" id="{0616C6CA-D92F-46B2-A899-0F5E084C8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51439"/>
            <a:ext cx="5759934" cy="309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7280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tilisateurs\A740938\Desktop\1_vlgEOOMh9UcWkRsX7OniJ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35646"/>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320" y="1491630"/>
            <a:ext cx="6120680" cy="3072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Espace réservé du pied de page 1"/>
          <p:cNvSpPr>
            <a:spLocks noGrp="1"/>
          </p:cNvSpPr>
          <p:nvPr>
            <p:ph type="ftr" sz="quarter" idx="17"/>
          </p:nvPr>
        </p:nvSpPr>
        <p:spPr/>
        <p:txBody>
          <a:bodyPr/>
          <a:lstStyle/>
          <a:p>
            <a:r>
              <a:rPr lang="en-GB" noProof="1"/>
              <a:t>Guillaume Coter, Wissam Siblini | WL Labs | AI &amp; Big Data &amp; Scientific Direction| Internal | © Worldline</a:t>
            </a:r>
          </a:p>
        </p:txBody>
      </p:sp>
      <p:sp>
        <p:nvSpPr>
          <p:cNvPr id="5" name="Espace réservé du numéro de diapositive 4"/>
          <p:cNvSpPr>
            <a:spLocks noGrp="1"/>
          </p:cNvSpPr>
          <p:nvPr>
            <p:ph type="sldNum" sz="quarter" idx="18"/>
          </p:nvPr>
        </p:nvSpPr>
        <p:spPr/>
        <p:txBody>
          <a:bodyPr/>
          <a:lstStyle/>
          <a:p>
            <a:fld id="{1336C48C-F87C-4E4B-81EF-5027B17D1F61}" type="slidenum">
              <a:rPr lang="en-GB" noProof="1" smtClean="0"/>
              <a:pPr/>
              <a:t>95</a:t>
            </a:fld>
            <a:r>
              <a:rPr lang="en-GB" noProof="1"/>
              <a:t> |</a:t>
            </a:r>
          </a:p>
        </p:txBody>
      </p:sp>
      <p:sp>
        <p:nvSpPr>
          <p:cNvPr id="12" name="Title 2">
            <a:extLst>
              <a:ext uri="{FF2B5EF4-FFF2-40B4-BE49-F238E27FC236}">
                <a16:creationId xmlns:a16="http://schemas.microsoft.com/office/drawing/2014/main" id="{31267A84-F368-43CD-BF0D-759D56887AE9}"/>
              </a:ext>
            </a:extLst>
          </p:cNvPr>
          <p:cNvSpPr>
            <a:spLocks noGrp="1"/>
          </p:cNvSpPr>
          <p:nvPr>
            <p:ph type="title"/>
          </p:nvPr>
        </p:nvSpPr>
        <p:spPr>
          <a:xfrm>
            <a:off x="457200" y="206375"/>
            <a:ext cx="8229600" cy="421159"/>
          </a:xfrm>
        </p:spPr>
        <p:txBody>
          <a:bodyPr>
            <a:normAutofit fontScale="90000"/>
          </a:bodyPr>
          <a:lstStyle/>
          <a:p>
            <a:r>
              <a:rPr lang="fr-FR" err="1"/>
              <a:t>Several</a:t>
            </a:r>
            <a:r>
              <a:rPr lang="fr-FR"/>
              <a:t> </a:t>
            </a:r>
            <a:r>
              <a:rPr lang="fr-FR" err="1"/>
              <a:t>layers</a:t>
            </a:r>
            <a:r>
              <a:rPr lang="fr-FR"/>
              <a:t>, </a:t>
            </a:r>
            <a:r>
              <a:rPr lang="fr-FR" err="1"/>
              <a:t>several</a:t>
            </a:r>
            <a:r>
              <a:rPr lang="fr-FR"/>
              <a:t> </a:t>
            </a:r>
            <a:r>
              <a:rPr lang="fr-FR" err="1"/>
              <a:t>neurons</a:t>
            </a:r>
            <a:endParaRPr lang="en-US"/>
          </a:p>
        </p:txBody>
      </p:sp>
    </p:spTree>
    <p:extLst>
      <p:ext uri="{BB962C8B-B14F-4D97-AF65-F5344CB8AC3E}">
        <p14:creationId xmlns:p14="http://schemas.microsoft.com/office/powerpoint/2010/main" val="322870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DF4833-6CDF-41D2-AC58-E98B7A696317}"/>
              </a:ext>
            </a:extLst>
          </p:cNvPr>
          <p:cNvSpPr>
            <a:spLocks noGrp="1"/>
          </p:cNvSpPr>
          <p:nvPr>
            <p:ph type="title"/>
          </p:nvPr>
        </p:nvSpPr>
        <p:spPr/>
        <p:txBody>
          <a:bodyPr>
            <a:normAutofit/>
          </a:bodyPr>
          <a:lstStyle/>
          <a:p>
            <a:r>
              <a:rPr lang="fr-FR"/>
              <a:t>IT REALLY IS AS SIMPLE AS THAT</a:t>
            </a:r>
            <a:endParaRPr lang="en-US"/>
          </a:p>
        </p:txBody>
      </p:sp>
      <p:pic>
        <p:nvPicPr>
          <p:cNvPr id="4" name="Picture 2">
            <a:extLst>
              <a:ext uri="{FF2B5EF4-FFF2-40B4-BE49-F238E27FC236}">
                <a16:creationId xmlns:a16="http://schemas.microsoft.com/office/drawing/2014/main" id="{5ECE3CD6-A660-4541-8CEE-653800AFD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05534"/>
            <a:ext cx="3201516"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7EBE9E61-8084-4E1B-939D-2800DC72F1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 r="16528" b="218"/>
          <a:stretch/>
        </p:blipFill>
        <p:spPr bwMode="auto">
          <a:xfrm>
            <a:off x="3570734" y="1249486"/>
            <a:ext cx="5333975" cy="2969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80A8716B-10AF-4784-890A-0E8877C68854}"/>
              </a:ext>
            </a:extLst>
          </p:cNvPr>
          <p:cNvSpPr/>
          <p:nvPr/>
        </p:nvSpPr>
        <p:spPr>
          <a:xfrm>
            <a:off x="899592" y="4218575"/>
            <a:ext cx="8077124" cy="369332"/>
          </a:xfrm>
          <a:prstGeom prst="rect">
            <a:avLst/>
          </a:prstGeom>
        </p:spPr>
        <p:txBody>
          <a:bodyPr wrap="square">
            <a:spAutoFit/>
          </a:bodyPr>
          <a:lstStyle/>
          <a:p>
            <a:r>
              <a:rPr lang="en-US"/>
              <a:t>https://keras.io/getting-started/sequential-model-guide/ </a:t>
            </a:r>
          </a:p>
        </p:txBody>
      </p:sp>
    </p:spTree>
    <p:extLst>
      <p:ext uri="{BB962C8B-B14F-4D97-AF65-F5344CB8AC3E}">
        <p14:creationId xmlns:p14="http://schemas.microsoft.com/office/powerpoint/2010/main" val="3758134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709BB-F1E6-E795-8B14-99179D357B89}"/>
              </a:ext>
            </a:extLst>
          </p:cNvPr>
          <p:cNvSpPr>
            <a:spLocks noGrp="1"/>
          </p:cNvSpPr>
          <p:nvPr>
            <p:ph type="title"/>
          </p:nvPr>
        </p:nvSpPr>
        <p:spPr/>
        <p:txBody>
          <a:bodyPr/>
          <a:lstStyle/>
          <a:p>
            <a:r>
              <a:rPr lang="en-US" sz="2400"/>
              <a:t>TP4 – Part 1 – Multi-Layer Perceptron</a:t>
            </a:r>
            <a:endParaRPr lang="en-US"/>
          </a:p>
        </p:txBody>
      </p:sp>
      <p:sp>
        <p:nvSpPr>
          <p:cNvPr id="4" name="Espace réservé du numéro de diapositive 3">
            <a:extLst>
              <a:ext uri="{FF2B5EF4-FFF2-40B4-BE49-F238E27FC236}">
                <a16:creationId xmlns:a16="http://schemas.microsoft.com/office/drawing/2014/main" id="{DE48D4C0-49FA-4A03-BBFF-213CB693BCE6}"/>
              </a:ext>
            </a:extLst>
          </p:cNvPr>
          <p:cNvSpPr>
            <a:spLocks noGrp="1"/>
          </p:cNvSpPr>
          <p:nvPr>
            <p:ph type="sldNum" sz="quarter" idx="12"/>
          </p:nvPr>
        </p:nvSpPr>
        <p:spPr/>
        <p:txBody>
          <a:bodyPr/>
          <a:lstStyle/>
          <a:p>
            <a:fld id="{77847A81-ABB9-4CFC-9E84-4F56AAEE785C}" type="slidenum">
              <a:rPr lang="en-US" smtClean="0"/>
              <a:t>97</a:t>
            </a:fld>
            <a:endParaRPr lang="en-US"/>
          </a:p>
        </p:txBody>
      </p:sp>
    </p:spTree>
    <p:extLst>
      <p:ext uri="{BB962C8B-B14F-4D97-AF65-F5344CB8AC3E}">
        <p14:creationId xmlns:p14="http://schemas.microsoft.com/office/powerpoint/2010/main" val="1272300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73B66-09DB-4F10-81FF-0E01AC02C6B0}"/>
              </a:ext>
            </a:extLst>
          </p:cNvPr>
          <p:cNvSpPr>
            <a:spLocks noGrp="1"/>
          </p:cNvSpPr>
          <p:nvPr>
            <p:ph type="title"/>
          </p:nvPr>
        </p:nvSpPr>
        <p:spPr/>
        <p:txBody>
          <a:bodyPr/>
          <a:lstStyle/>
          <a:p>
            <a:r>
              <a:rPr lang="en-US"/>
              <a:t>Convolutional neural network and images</a:t>
            </a:r>
          </a:p>
        </p:txBody>
      </p:sp>
      <p:pic>
        <p:nvPicPr>
          <p:cNvPr id="5" name="Picture 4">
            <a:extLst>
              <a:ext uri="{FF2B5EF4-FFF2-40B4-BE49-F238E27FC236}">
                <a16:creationId xmlns:a16="http://schemas.microsoft.com/office/drawing/2014/main" id="{B5200117-B67D-4505-ADFB-58CC74DE48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0561" y="1768549"/>
            <a:ext cx="1460200" cy="19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1">
            <a:extLst>
              <a:ext uri="{FF2B5EF4-FFF2-40B4-BE49-F238E27FC236}">
                <a16:creationId xmlns:a16="http://schemas.microsoft.com/office/drawing/2014/main" id="{AB89D929-3827-4F65-AEC7-7404FDBE2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637" y="1798694"/>
            <a:ext cx="1552793" cy="120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6C814F94-A515-4037-A982-1553195B3C08}"/>
              </a:ext>
            </a:extLst>
          </p:cNvPr>
          <p:cNvSpPr/>
          <p:nvPr/>
        </p:nvSpPr>
        <p:spPr>
          <a:xfrm>
            <a:off x="1116385" y="1614028"/>
            <a:ext cx="1236770" cy="184666"/>
          </a:xfrm>
          <a:prstGeom prst="rect">
            <a:avLst/>
          </a:prstGeom>
        </p:spPr>
        <p:txBody>
          <a:bodyPr wrap="square">
            <a:spAutoFit/>
          </a:bodyPr>
          <a:lstStyle/>
          <a:p>
            <a:r>
              <a:rPr lang="en-US" sz="600">
                <a:solidFill>
                  <a:srgbClr val="666666"/>
                </a:solidFill>
                <a:latin typeface="Helvetica"/>
              </a:rPr>
              <a:t>14,197,122 indexed images</a:t>
            </a:r>
            <a:endParaRPr lang="en-US" sz="600"/>
          </a:p>
        </p:txBody>
      </p:sp>
      <p:pic>
        <p:nvPicPr>
          <p:cNvPr id="8" name="Picture 12">
            <a:extLst>
              <a:ext uri="{FF2B5EF4-FFF2-40B4-BE49-F238E27FC236}">
                <a16:creationId xmlns:a16="http://schemas.microsoft.com/office/drawing/2014/main" id="{307F2419-627D-408F-A3F3-1ABC4B1D14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3193" y="3010105"/>
            <a:ext cx="1090416" cy="297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9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47347-6E8F-41D6-97D9-C5F0A5623021}"/>
              </a:ext>
            </a:extLst>
          </p:cNvPr>
          <p:cNvSpPr>
            <a:spLocks noGrp="1"/>
          </p:cNvSpPr>
          <p:nvPr>
            <p:ph type="title"/>
          </p:nvPr>
        </p:nvSpPr>
        <p:spPr/>
        <p:txBody>
          <a:bodyPr>
            <a:normAutofit/>
          </a:bodyPr>
          <a:lstStyle/>
          <a:p>
            <a:r>
              <a:rPr lang="fr-FR" err="1"/>
              <a:t>Convolutional</a:t>
            </a:r>
            <a:r>
              <a:rPr lang="fr-FR"/>
              <a:t> layer</a:t>
            </a:r>
            <a:endParaRPr lang="en-US"/>
          </a:p>
        </p:txBody>
      </p:sp>
      <p:pic>
        <p:nvPicPr>
          <p:cNvPr id="6" name="Picture 2" descr="RÃ©sultat de recherche d'images pour &quot;Yann Lecun&quot;">
            <a:extLst>
              <a:ext uri="{FF2B5EF4-FFF2-40B4-BE49-F238E27FC236}">
                <a16:creationId xmlns:a16="http://schemas.microsoft.com/office/drawing/2014/main" id="{917A458E-AEC9-41FC-8E05-C9A0C7127D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0272" y="620486"/>
            <a:ext cx="1906094" cy="194421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15">
            <a:extLst>
              <a:ext uri="{FF2B5EF4-FFF2-40B4-BE49-F238E27FC236}">
                <a16:creationId xmlns:a16="http://schemas.microsoft.com/office/drawing/2014/main" id="{61539FF7-C1FB-47CA-92E0-CC2E3F8F9700}"/>
              </a:ext>
            </a:extLst>
          </p:cNvPr>
          <p:cNvSpPr txBox="1"/>
          <p:nvPr/>
        </p:nvSpPr>
        <p:spPr>
          <a:xfrm>
            <a:off x="6875451" y="2643758"/>
            <a:ext cx="2195736" cy="523220"/>
          </a:xfrm>
          <a:prstGeom prst="rect">
            <a:avLst/>
          </a:prstGeom>
          <a:noFill/>
        </p:spPr>
        <p:txBody>
          <a:bodyPr wrap="square" rtlCol="0">
            <a:spAutoFit/>
          </a:bodyPr>
          <a:lstStyle/>
          <a:p>
            <a:pPr algn="ctr"/>
            <a:r>
              <a:rPr lang="fr-FR" sz="1400"/>
              <a:t>Yann </a:t>
            </a:r>
            <a:r>
              <a:rPr lang="fr-FR" sz="1400" err="1"/>
              <a:t>Lecun</a:t>
            </a:r>
            <a:endParaRPr lang="fr-FR" sz="1400"/>
          </a:p>
          <a:p>
            <a:pPr algn="ctr"/>
            <a:r>
              <a:rPr lang="fr-FR" sz="1400"/>
              <a:t>(Turing </a:t>
            </a:r>
            <a:r>
              <a:rPr lang="fr-FR" sz="1400" err="1"/>
              <a:t>Award</a:t>
            </a:r>
            <a:r>
              <a:rPr lang="fr-FR" sz="1400"/>
              <a:t> 2018)</a:t>
            </a:r>
            <a:endParaRPr lang="en-US" sz="1400"/>
          </a:p>
        </p:txBody>
      </p:sp>
      <p:pic>
        <p:nvPicPr>
          <p:cNvPr id="8" name="Picture 3" descr="C:\Utilisateurs\A740938\Desktop\source.gif">
            <a:extLst>
              <a:ext uri="{FF2B5EF4-FFF2-40B4-BE49-F238E27FC236}">
                <a16:creationId xmlns:a16="http://schemas.microsoft.com/office/drawing/2014/main" id="{A7FFB7E2-F765-42A7-A3CC-76F4A6B85CF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97562" y="851355"/>
            <a:ext cx="2790357" cy="20540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8B567A-2110-4F94-89A7-01CC1BDCB5CE}"/>
              </a:ext>
            </a:extLst>
          </p:cNvPr>
          <p:cNvSpPr txBox="1"/>
          <p:nvPr/>
        </p:nvSpPr>
        <p:spPr>
          <a:xfrm>
            <a:off x="217634" y="1106329"/>
            <a:ext cx="3226037" cy="338554"/>
          </a:xfrm>
          <a:prstGeom prst="rect">
            <a:avLst/>
          </a:prstGeom>
          <a:noFill/>
        </p:spPr>
        <p:txBody>
          <a:bodyPr wrap="square">
            <a:spAutoFit/>
          </a:bodyPr>
          <a:lstStyle/>
          <a:p>
            <a:r>
              <a:rPr lang="fr-FR" sz="1600"/>
              <a:t>Slides a </a:t>
            </a:r>
            <a:r>
              <a:rPr lang="fr-FR" sz="1600" err="1"/>
              <a:t>filter</a:t>
            </a:r>
            <a:r>
              <a:rPr lang="fr-FR" sz="1600"/>
              <a:t> on the input</a:t>
            </a:r>
          </a:p>
        </p:txBody>
      </p:sp>
      <p:sp>
        <p:nvSpPr>
          <p:cNvPr id="11" name="ZoneTexte 17">
            <a:extLst>
              <a:ext uri="{FF2B5EF4-FFF2-40B4-BE49-F238E27FC236}">
                <a16:creationId xmlns:a16="http://schemas.microsoft.com/office/drawing/2014/main" id="{EAF4C723-CA09-4AFD-B3CC-8F67502139AB}"/>
              </a:ext>
            </a:extLst>
          </p:cNvPr>
          <p:cNvSpPr txBox="1"/>
          <p:nvPr/>
        </p:nvSpPr>
        <p:spPr>
          <a:xfrm>
            <a:off x="3443671" y="4289053"/>
            <a:ext cx="5721693" cy="338554"/>
          </a:xfrm>
          <a:prstGeom prst="rect">
            <a:avLst/>
          </a:prstGeom>
          <a:noFill/>
        </p:spPr>
        <p:txBody>
          <a:bodyPr wrap="square" rtlCol="0">
            <a:spAutoFit/>
          </a:bodyPr>
          <a:lstStyle/>
          <a:p>
            <a:r>
              <a:rPr lang="fr-FR" sz="1600"/>
              <a:t>This </a:t>
            </a:r>
            <a:r>
              <a:rPr lang="fr-FR" sz="1600" err="1"/>
              <a:t>significantly</a:t>
            </a:r>
            <a:r>
              <a:rPr lang="fr-FR" sz="1600"/>
              <a:t> </a:t>
            </a:r>
            <a:r>
              <a:rPr lang="fr-FR" sz="1600" err="1"/>
              <a:t>improved</a:t>
            </a:r>
            <a:r>
              <a:rPr lang="fr-FR" sz="1600"/>
              <a:t> image recognition applications. </a:t>
            </a:r>
            <a:endParaRPr lang="en-US" sz="1600"/>
          </a:p>
        </p:txBody>
      </p:sp>
      <p:pic>
        <p:nvPicPr>
          <p:cNvPr id="12" name="Picture 4">
            <a:extLst>
              <a:ext uri="{FF2B5EF4-FFF2-40B4-BE49-F238E27FC236}">
                <a16:creationId xmlns:a16="http://schemas.microsoft.com/office/drawing/2014/main" id="{99E7126B-0C28-44FB-B0F0-A671416E47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9499"/>
          <a:stretch/>
        </p:blipFill>
        <p:spPr bwMode="auto">
          <a:xfrm>
            <a:off x="90918" y="3166978"/>
            <a:ext cx="3746852" cy="961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766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JUTAG_EINDMACROS_PRESERVEGUIDES" val="1"/>
</p:tagLst>
</file>

<file path=ppt/theme/theme1.xml><?xml version="1.0" encoding="utf-8"?>
<a:theme xmlns:a="http://schemas.openxmlformats.org/drawingml/2006/main" name="Worldline housestyle. Choose as much as possible different slides from each category. Check slides for opening, agenda, content, closure.">
  <a:themeElements>
    <a:clrScheme name="Colors Worldline PP">
      <a:dk1>
        <a:srgbClr val="000000"/>
      </a:dk1>
      <a:lt1>
        <a:srgbClr val="FFFFFF"/>
      </a:lt1>
      <a:dk2>
        <a:srgbClr val="000000"/>
      </a:dk2>
      <a:lt2>
        <a:srgbClr val="FFFFFF"/>
      </a:lt2>
      <a:accent1>
        <a:srgbClr val="46BEAA"/>
      </a:accent1>
      <a:accent2>
        <a:srgbClr val="2D8282"/>
      </a:accent2>
      <a:accent3>
        <a:srgbClr val="41B4D2"/>
      </a:accent3>
      <a:accent4>
        <a:srgbClr val="F08791"/>
      </a:accent4>
      <a:accent5>
        <a:srgbClr val="FFEB78"/>
      </a:accent5>
      <a:accent6>
        <a:srgbClr val="005A8C"/>
      </a:accent6>
      <a:hlink>
        <a:srgbClr val="000000"/>
      </a:hlink>
      <a:folHlink>
        <a:srgbClr val="000000"/>
      </a:folHlink>
    </a:clrScheme>
    <a:fontScheme name="Fonts Worldline">
      <a:majorFont>
        <a:latin typeface="Arial"/>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a:defPPr>
      </a:lstStyle>
    </a:txDef>
  </a:objectDefaults>
  <a:extraClrSchemeLst/>
  <a:custClrLst>
    <a:custClr name="1A aqua">
      <a:srgbClr val="41B4D2"/>
    </a:custClr>
    <a:custClr name="1B aqua light">
      <a:srgbClr val="8DD2E4"/>
    </a:custClr>
    <a:custClr name="2A blue gray">
      <a:srgbClr val="5F8CA0"/>
    </a:custClr>
    <a:custClr name="2B blue gray light">
      <a:srgbClr val="9FBAC6"/>
    </a:custClr>
    <a:custClr name="3A pink">
      <a:srgbClr val="D74B8C"/>
    </a:custClr>
    <a:custClr name="3B pink light">
      <a:srgbClr val="E793BA"/>
    </a:custClr>
    <a:custClr name="4A green">
      <a:srgbClr val="46B8A6"/>
    </a:custClr>
    <a:custClr name="4B green light">
      <a:srgbClr val="90D5CA"/>
    </a:custClr>
    <a:custClr name="5A salmon">
      <a:srgbClr val="F08791"/>
    </a:custClr>
    <a:custClr name="5B salmon light">
      <a:srgbClr val="F6B7BD"/>
    </a:custClr>
    <a:custClr name="6A gray">
      <a:srgbClr val="A1A1A1"/>
    </a:custClr>
    <a:custClr name="6B gray light">
      <a:srgbClr val="C7C7C7"/>
    </a:custClr>
    <a:custClr name="7A orange">
      <a:srgbClr val="F5AF82"/>
    </a:custClr>
    <a:custClr name="7B orange light">
      <a:srgbClr val="F9CFB4"/>
    </a:custClr>
  </a:custClrLst>
  <a:extLst>
    <a:ext uri="{05A4C25C-085E-4340-85A3-A5531E510DB2}">
      <thm15:themeFamily xmlns:thm15="http://schemas.microsoft.com/office/thememl/2012/main" name="Presentation1" id="{01B3A0C5-CD92-4B30-B4C3-DAD56598DF70}" vid="{254F2B1A-9BCD-4B78-AABC-C1892873ADCB}"/>
    </a:ext>
  </a:extLst>
</a:theme>
</file>

<file path=ppt/theme/theme2.xml><?xml version="1.0" encoding="utf-8"?>
<a:theme xmlns:a="http://schemas.openxmlformats.org/drawingml/2006/main" name="Worldline Theme">
  <a:themeElements>
    <a:clrScheme name="Colors Worldline PP">
      <a:dk1>
        <a:srgbClr val="000000"/>
      </a:dk1>
      <a:lt1>
        <a:srgbClr val="FFFFFF"/>
      </a:lt1>
      <a:dk2>
        <a:srgbClr val="000000"/>
      </a:dk2>
      <a:lt2>
        <a:srgbClr val="FFFFFF"/>
      </a:lt2>
      <a:accent1>
        <a:srgbClr val="46BEAA"/>
      </a:accent1>
      <a:accent2>
        <a:srgbClr val="2D8282"/>
      </a:accent2>
      <a:accent3>
        <a:srgbClr val="41B4D2"/>
      </a:accent3>
      <a:accent4>
        <a:srgbClr val="F08791"/>
      </a:accent4>
      <a:accent5>
        <a:srgbClr val="FFEB78"/>
      </a:accent5>
      <a:accent6>
        <a:srgbClr val="005A8C"/>
      </a:accent6>
      <a:hlink>
        <a:srgbClr val="000000"/>
      </a:hlink>
      <a:folHlink>
        <a:srgbClr val="000000"/>
      </a:folHlink>
    </a:clrScheme>
    <a:fontScheme name="Fonts Worldline">
      <a:majorFont>
        <a:latin typeface="Arial"/>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a:defPPr>
      </a:lstStyle>
    </a:txDef>
  </a:objectDefaults>
  <a:extraClrSchemeLst/>
  <a:custClrLst>
    <a:custClr name="1A aqua">
      <a:srgbClr val="41B4D2"/>
    </a:custClr>
    <a:custClr name="1B aqua light">
      <a:srgbClr val="8DD2E4"/>
    </a:custClr>
    <a:custClr name="2A blue gray">
      <a:srgbClr val="5F8CA0"/>
    </a:custClr>
    <a:custClr name="2B blue gray light">
      <a:srgbClr val="9FBAC6"/>
    </a:custClr>
    <a:custClr name="3A pink">
      <a:srgbClr val="D74B8C"/>
    </a:custClr>
    <a:custClr name="3B pink light">
      <a:srgbClr val="E793BA"/>
    </a:custClr>
    <a:custClr name="4A green">
      <a:srgbClr val="46B8A6"/>
    </a:custClr>
    <a:custClr name="4B green light">
      <a:srgbClr val="90D5CA"/>
    </a:custClr>
    <a:custClr name="5A salmon">
      <a:srgbClr val="F08791"/>
    </a:custClr>
    <a:custClr name="5B salmon light">
      <a:srgbClr val="F6B7BD"/>
    </a:custClr>
    <a:custClr name="6A gray">
      <a:srgbClr val="A1A1A1"/>
    </a:custClr>
    <a:custClr name="6B gray light">
      <a:srgbClr val="C7C7C7"/>
    </a:custClr>
    <a:custClr name="7A orange">
      <a:srgbClr val="F5AF82"/>
    </a:custClr>
    <a:custClr name="7B orange light">
      <a:srgbClr val="F9CFB4"/>
    </a:custClr>
  </a:custClrLst>
  <a:extLst>
    <a:ext uri="{05A4C25C-085E-4340-85A3-A5531E510DB2}">
      <thm15:themeFamily xmlns:thm15="http://schemas.microsoft.com/office/thememl/2012/main" name="Worldline Theme" id="{CA9BD043-474F-4FE8-AC40-D695458266F6}" vid="{D9C8A84C-1AB4-4C56-B0A8-83C368A75639}"/>
    </a:ext>
  </a:extLst>
</a:theme>
</file>

<file path=ppt/theme/theme3.xml><?xml version="1.0" encoding="utf-8"?>
<a:theme xmlns:a="http://schemas.openxmlformats.org/drawingml/2006/main" name="Office-thema">
  <a:themeElements>
    <a:clrScheme name="Notes colors">
      <a:dk1>
        <a:srgbClr val="000000"/>
      </a:dk1>
      <a:lt1>
        <a:srgbClr val="FFFFFF"/>
      </a:lt1>
      <a:dk2>
        <a:srgbClr val="000000"/>
      </a:dk2>
      <a:lt2>
        <a:srgbClr val="FFFFFF"/>
      </a:lt2>
      <a:accent1>
        <a:srgbClr val="46BEAA"/>
      </a:accent1>
      <a:accent2>
        <a:srgbClr val="2D8282"/>
      </a:accent2>
      <a:accent3>
        <a:srgbClr val="41B4D2"/>
      </a:accent3>
      <a:accent4>
        <a:srgbClr val="F08791"/>
      </a:accent4>
      <a:accent5>
        <a:srgbClr val="FFEB78"/>
      </a:accent5>
      <a:accent6>
        <a:srgbClr val="005A8C"/>
      </a:accent6>
      <a:hlink>
        <a:srgbClr val="000000"/>
      </a:hlink>
      <a:folHlink>
        <a:srgbClr val="000000"/>
      </a:folHlink>
    </a:clrScheme>
    <a:fontScheme name="Notes fonts">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hema">
  <a:themeElements>
    <a:clrScheme name="Handout colors">
      <a:dk1>
        <a:srgbClr val="000000"/>
      </a:dk1>
      <a:lt1>
        <a:srgbClr val="FFFFFF"/>
      </a:lt1>
      <a:dk2>
        <a:srgbClr val="000000"/>
      </a:dk2>
      <a:lt2>
        <a:srgbClr val="FFFFFF"/>
      </a:lt2>
      <a:accent1>
        <a:srgbClr val="46BEAA"/>
      </a:accent1>
      <a:accent2>
        <a:srgbClr val="2D8282"/>
      </a:accent2>
      <a:accent3>
        <a:srgbClr val="41B4D2"/>
      </a:accent3>
      <a:accent4>
        <a:srgbClr val="F08791"/>
      </a:accent4>
      <a:accent5>
        <a:srgbClr val="FFEB78"/>
      </a:accent5>
      <a:accent6>
        <a:srgbClr val="005A8C"/>
      </a:accent6>
      <a:hlink>
        <a:srgbClr val="000000"/>
      </a:hlink>
      <a:folHlink>
        <a:srgbClr val="000000"/>
      </a:folHlink>
    </a:clrScheme>
    <a:fontScheme name="Handout fonts">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juid xmlns="http://www.joulesunlimited.com/juid"/>
</file>

<file path=customXml/item10.xml><?xml version="1.0" encoding="utf-8"?>
<juid xmlns="http://www.joulesunlimited.com/juid"/>
</file>

<file path=customXml/item100.xml><?xml version="1.0" encoding="utf-8"?>
<juid xmlns="http://www.joulesunlimited.com/juid"/>
</file>

<file path=customXml/item101.xml><?xml version="1.0" encoding="utf-8"?>
<juid xmlns="http://www.joulesunlimited.com/juid"/>
</file>

<file path=customXml/item102.xml><?xml version="1.0" encoding="utf-8"?>
<juid xmlns="http://www.joulesunlimited.com/juid"/>
</file>

<file path=customXml/item103.xml><?xml version="1.0" encoding="utf-8"?>
<juid xmlns="http://www.joulesunlimited.com/juid"/>
</file>

<file path=customXml/item104.xml><?xml version="1.0" encoding="utf-8"?>
<juid xmlns="http://www.joulesunlimited.com/juid"/>
</file>

<file path=customXml/item105.xml><?xml version="1.0" encoding="utf-8"?>
<juid xmlns="http://www.joulesunlimited.com/juid"/>
</file>

<file path=customXml/item106.xml><?xml version="1.0" encoding="utf-8"?>
<juid xmlns="http://www.joulesunlimited.com/juid"/>
</file>

<file path=customXml/item107.xml><?xml version="1.0" encoding="utf-8"?>
<juid xmlns="http://www.joulesunlimited.com/juid"/>
</file>

<file path=customXml/item108.xml><?xml version="1.0" encoding="utf-8"?>
<juid xmlns="http://www.joulesunlimited.com/juid"/>
</file>

<file path=customXml/item109.xml><?xml version="1.0" encoding="utf-8"?>
<juid xmlns="http://www.joulesunlimited.com/juid"/>
</file>

<file path=customXml/item11.xml><?xml version="1.0" encoding="utf-8"?>
<juid xmlns="http://www.joulesunlimited.com/juid"/>
</file>

<file path=customXml/item110.xml><?xml version="1.0" encoding="utf-8"?>
<juid xmlns="http://www.joulesunlimited.com/juid"/>
</file>

<file path=customXml/item111.xml><?xml version="1.0" encoding="utf-8"?>
<juid xmlns="http://www.joulesunlimited.com/juid"/>
</file>

<file path=customXml/item112.xml><?xml version="1.0" encoding="utf-8"?>
<juid xmlns="http://www.joulesunlimited.com/juid"/>
</file>

<file path=customXml/item113.xml><?xml version="1.0" encoding="utf-8"?>
<juid xmlns="http://www.joulesunlimited.com/juid"/>
</file>

<file path=customXml/item114.xml><?xml version="1.0" encoding="utf-8"?>
<juid xmlns="http://www.joulesunlimited.com/juid"/>
</file>

<file path=customXml/item115.xml><?xml version="1.0" encoding="utf-8"?>
<juid xmlns="http://www.joulesunlimited.com/juid"/>
</file>

<file path=customXml/item116.xml><?xml version="1.0" encoding="utf-8"?>
<juid xmlns="http://www.joulesunlimited.com/juid"/>
</file>

<file path=customXml/item117.xml><?xml version="1.0" encoding="utf-8"?>
<juid xmlns="http://www.joulesunlimited.com/juid"/>
</file>

<file path=customXml/item118.xml><?xml version="1.0" encoding="utf-8"?>
<juid xmlns="http://www.joulesunlimited.com/juid"/>
</file>

<file path=customXml/item119.xml><?xml version="1.0" encoding="utf-8"?>
<juid xmlns="http://www.joulesunlimited.com/juid"/>
</file>

<file path=customXml/item12.xml><?xml version="1.0" encoding="utf-8"?>
<juid xmlns="http://www.joulesunlimited.com/juid"/>
</file>

<file path=customXml/item120.xml><?xml version="1.0" encoding="utf-8"?>
<juid xmlns="http://www.joulesunlimited.com/juid"/>
</file>

<file path=customXml/item121.xml><?xml version="1.0" encoding="utf-8"?>
<juid xmlns="http://www.joulesunlimited.com/juid"/>
</file>

<file path=customXml/item122.xml><?xml version="1.0" encoding="utf-8"?>
<juid xmlns="http://www.joulesunlimited.com/juid"/>
</file>

<file path=customXml/item123.xml><?xml version="1.0" encoding="utf-8"?>
<juid xmlns="http://www.joulesunlimited.com/juid"/>
</file>

<file path=customXml/item124.xml><?xml version="1.0" encoding="utf-8"?>
<juid xmlns="http://www.joulesunlimited.com/juid"/>
</file>

<file path=customXml/item125.xml><?xml version="1.0" encoding="utf-8"?>
<juid xmlns="http://www.joulesunlimited.com/juid"/>
</file>

<file path=customXml/item126.xml><?xml version="1.0" encoding="utf-8"?>
<juid xmlns="http://www.joulesunlimited.com/juid"/>
</file>

<file path=customXml/item127.xml><?xml version="1.0" encoding="utf-8"?>
<juid xmlns="http://www.joulesunlimited.com/juid"/>
</file>

<file path=customXml/item128.xml><?xml version="1.0" encoding="utf-8"?>
<juid xmlns="http://www.joulesunlimited.com/juid"/>
</file>

<file path=customXml/item129.xml><?xml version="1.0" encoding="utf-8"?>
<juid xmlns="http://www.joulesunlimited.com/juid"/>
</file>

<file path=customXml/item13.xml><?xml version="1.0" encoding="utf-8"?>
<juid xmlns="http://www.joulesunlimited.com/juid"/>
</file>

<file path=customXml/item130.xml><?xml version="1.0" encoding="utf-8"?>
<juid xmlns="http://www.joulesunlimited.com/juid"/>
</file>

<file path=customXml/item131.xml><?xml version="1.0" encoding="utf-8"?>
<juid xmlns="http://www.joulesunlimited.com/juid"/>
</file>

<file path=customXml/item132.xml><?xml version="1.0" encoding="utf-8"?>
<juid xmlns="http://www.joulesunlimited.com/juid"/>
</file>

<file path=customXml/item133.xml><?xml version="1.0" encoding="utf-8"?>
<juid xmlns="http://www.joulesunlimited.com/juid"/>
</file>

<file path=customXml/item134.xml><?xml version="1.0" encoding="utf-8"?>
<juid xmlns="http://www.joulesunlimited.com/juid"/>
</file>

<file path=customXml/item135.xml><?xml version="1.0" encoding="utf-8"?>
<juid xmlns="http://www.joulesunlimited.com/juid"/>
</file>

<file path=customXml/item136.xml><?xml version="1.0" encoding="utf-8"?>
<juid xmlns="http://www.joulesunlimited.com/juid"/>
</file>

<file path=customXml/item137.xml><?xml version="1.0" encoding="utf-8"?>
<juid xmlns="http://www.joulesunlimited.com/juid"/>
</file>

<file path=customXml/item138.xml><?xml version="1.0" encoding="utf-8"?>
<juid xmlns="http://www.joulesunlimited.com/juid"/>
</file>

<file path=customXml/item139.xml><?xml version="1.0" encoding="utf-8"?>
<juid xmlns="http://www.joulesunlimited.com/juid"/>
</file>

<file path=customXml/item14.xml><?xml version="1.0" encoding="utf-8"?>
<juid xmlns="http://www.joulesunlimited.com/juid"/>
</file>

<file path=customXml/item140.xml><?xml version="1.0" encoding="utf-8"?>
<juid xmlns="http://www.joulesunlimited.com/juid"/>
</file>

<file path=customXml/item141.xml><?xml version="1.0" encoding="utf-8"?>
<juid xmlns="http://www.joulesunlimited.com/juid"/>
</file>

<file path=customXml/item142.xml><?xml version="1.0" encoding="utf-8"?>
<juid xmlns="http://www.joulesunlimited.com/juid"/>
</file>

<file path=customXml/item143.xml><?xml version="1.0" encoding="utf-8"?>
<juid xmlns="http://www.joulesunlimited.com/juid"/>
</file>

<file path=customXml/item144.xml><?xml version="1.0" encoding="utf-8"?>
<juid xmlns="http://www.joulesunlimited.com/juid"/>
</file>

<file path=customXml/item145.xml><?xml version="1.0" encoding="utf-8"?>
<juid xmlns="http://www.joulesunlimited.com/juid"/>
</file>

<file path=customXml/item146.xml><?xml version="1.0" encoding="utf-8"?>
<juid xmlns="http://www.joulesunlimited.com/juid"/>
</file>

<file path=customXml/item147.xml><?xml version="1.0" encoding="utf-8"?>
<juid xmlns="http://www.joulesunlimited.com/juid"/>
</file>

<file path=customXml/item148.xml><?xml version="1.0" encoding="utf-8"?>
<juid xmlns="http://www.joulesunlimited.com/juid"/>
</file>

<file path=customXml/item149.xml><?xml version="1.0" encoding="utf-8"?>
<juid xmlns="http://www.joulesunlimited.com/juid"/>
</file>

<file path=customXml/item15.xml><?xml version="1.0" encoding="utf-8"?>
<juid xmlns="http://www.joulesunlimited.com/juid"/>
</file>

<file path=customXml/item150.xml><?xml version="1.0" encoding="utf-8"?>
<juid xmlns="http://www.joulesunlimited.com/juid"/>
</file>

<file path=customXml/item151.xml><?xml version="1.0" encoding="utf-8"?>
<juid xmlns="http://www.joulesunlimited.com/juid"/>
</file>

<file path=customXml/item152.xml><?xml version="1.0" encoding="utf-8"?>
<juid xmlns="http://www.joulesunlimited.com/juid"/>
</file>

<file path=customXml/item153.xml><?xml version="1.0" encoding="utf-8"?>
<juid xmlns="http://www.joulesunlimited.com/juid"/>
</file>

<file path=customXml/item154.xml><?xml version="1.0" encoding="utf-8"?>
<juid xmlns="http://www.joulesunlimited.com/juid"/>
</file>

<file path=customXml/item155.xml><?xml version="1.0" encoding="utf-8"?>
<juid xmlns="http://www.joulesunlimited.com/juid"/>
</file>

<file path=customXml/item156.xml><?xml version="1.0" encoding="utf-8"?>
<juid xmlns="http://www.joulesunlimited.com/juid"/>
</file>

<file path=customXml/item157.xml><?xml version="1.0" encoding="utf-8"?>
<juid xmlns="http://www.joulesunlimited.com/juid"/>
</file>

<file path=customXml/item158.xml><?xml version="1.0" encoding="utf-8"?>
<juid xmlns="http://www.joulesunlimited.com/juid"/>
</file>

<file path=customXml/item159.xml><?xml version="1.0" encoding="utf-8"?>
<juid xmlns="http://www.joulesunlimited.com/juid"/>
</file>

<file path=customXml/item16.xml><?xml version="1.0" encoding="utf-8"?>
<juid xmlns="http://www.joulesunlimited.com/juid"/>
</file>

<file path=customXml/item160.xml><?xml version="1.0" encoding="utf-8"?>
<juid xmlns="http://www.joulesunlimited.com/juid"/>
</file>

<file path=customXml/item161.xml><?xml version="1.0" encoding="utf-8"?>
<juid xmlns="http://www.joulesunlimited.com/juid"/>
</file>

<file path=customXml/item162.xml><?xml version="1.0" encoding="utf-8"?>
<juid xmlns="http://www.joulesunlimited.com/juid"/>
</file>

<file path=customXml/item163.xml><?xml version="1.0" encoding="utf-8"?>
<juid xmlns="http://www.joulesunlimited.com/juid"/>
</file>

<file path=customXml/item164.xml><?xml version="1.0" encoding="utf-8"?>
<juid xmlns="http://www.joulesunlimited.com/juid"/>
</file>

<file path=customXml/item165.xml><?xml version="1.0" encoding="utf-8"?>
<juid xmlns="http://www.joulesunlimited.com/juid"/>
</file>

<file path=customXml/item166.xml><?xml version="1.0" encoding="utf-8"?>
<juid xmlns="http://www.joulesunlimited.com/juid"/>
</file>

<file path=customXml/item167.xml><?xml version="1.0" encoding="utf-8"?>
<juid xmlns="http://www.joulesunlimited.com/juid"/>
</file>

<file path=customXml/item168.xml><?xml version="1.0" encoding="utf-8"?>
<juid xmlns="http://www.joulesunlimited.com/juid"/>
</file>

<file path=customXml/item169.xml><?xml version="1.0" encoding="utf-8"?>
<juid xmlns="http://www.joulesunlimited.com/juid"/>
</file>

<file path=customXml/item17.xml><?xml version="1.0" encoding="utf-8"?>
<juid xmlns="http://www.joulesunlimited.com/juid"/>
</file>

<file path=customXml/item170.xml><?xml version="1.0" encoding="utf-8"?>
<juid xmlns="http://www.joulesunlimited.com/juid"/>
</file>

<file path=customXml/item171.xml><?xml version="1.0" encoding="utf-8"?>
<ct:contentTypeSchema xmlns:ct="http://schemas.microsoft.com/office/2006/metadata/contentType" xmlns:ma="http://schemas.microsoft.com/office/2006/metadata/properties/metaAttributes" ct:_="" ma:_="" ma:contentTypeName="Document" ma:contentTypeID="0x010100F3082DC6AB84E648985A3D6C7231C11D" ma:contentTypeVersion="30" ma:contentTypeDescription="Create a new document." ma:contentTypeScope="" ma:versionID="525d505bdb7620ebb5bdaec6b2eb7b9f">
  <xsd:schema xmlns:xsd="http://www.w3.org/2001/XMLSchema" xmlns:xs="http://www.w3.org/2001/XMLSchema" xmlns:p="http://schemas.microsoft.com/office/2006/metadata/properties" xmlns:ns2="0280757d-37fe-447a-94a4-d00c1eb2ad0e" xmlns:ns3="http://schemas.microsoft.com/sharepoint/v4" xmlns:ns4="e6d690c4-ae72-493e-8dd4-38e50cd2631e" xmlns:ns5="b52fc2f5-f5ab-4c6d-a48e-af770e08accb" xmlns:ns6="72f8b150-94fa-4ab2-8ca8-f377542d187b" targetNamespace="http://schemas.microsoft.com/office/2006/metadata/properties" ma:root="true" ma:fieldsID="72028487bd000e69cfc62200b34b366b" ns2:_="" ns3:_="" ns4:_="" ns5:_="" ns6:_="">
    <xsd:import namespace="0280757d-37fe-447a-94a4-d00c1eb2ad0e"/>
    <xsd:import namespace="http://schemas.microsoft.com/sharepoint/v4"/>
    <xsd:import namespace="e6d690c4-ae72-493e-8dd4-38e50cd2631e"/>
    <xsd:import namespace="b52fc2f5-f5ab-4c6d-a48e-af770e08accb"/>
    <xsd:import namespace="72f8b150-94fa-4ab2-8ca8-f377542d187b"/>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LockedVersions" minOccurs="0"/>
                <xsd:element ref="ns4:AdvancedVersioningLimit" minOccurs="0"/>
                <xsd:element ref="ns4:Tags" minOccurs="0"/>
                <xsd:element ref="ns5:MediaServiceMetadata" minOccurs="0"/>
                <xsd:element ref="ns5:MediaServiceFastMetadata" minOccurs="0"/>
                <xsd:element ref="ns5:MediaServiceAutoKeyPoints" minOccurs="0"/>
                <xsd:element ref="ns5:MediaServiceKeyPoints" minOccurs="0"/>
                <xsd:element ref="ns5:MediaServiceDateTaken" minOccurs="0"/>
                <xsd:element ref="ns5:MediaLengthInSeconds" minOccurs="0"/>
                <xsd:element ref="ns5:MediaServiceAutoTags" minOccurs="0"/>
                <xsd:element ref="ns5:MediaServiceOCR" minOccurs="0"/>
                <xsd:element ref="ns5:MediaServiceGenerationTime" minOccurs="0"/>
                <xsd:element ref="ns5:MediaServiceEventHashCode" minOccurs="0"/>
                <xsd:element ref="ns6:SharedWithUsers" minOccurs="0"/>
                <xsd:element ref="ns6:SharedWithDetails" minOccurs="0"/>
                <xsd:element ref="ns5:MediaServiceLocation" minOccurs="0"/>
                <xsd:element ref="ns5:lcf76f155ced4ddcb4097134ff3c332f" minOccurs="0"/>
                <xsd:element ref="ns6:TaxCatchAll" minOccurs="0"/>
                <xsd:element ref="ns5:MediaServiceObjectDetectorVersions" minOccurs="0"/>
                <xsd:element ref="ns5: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80757d-37fe-447a-94a4-d00c1eb2ad0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d690c4-ae72-493e-8dd4-38e50cd2631e" elementFormDefault="qualified">
    <xsd:import namespace="http://schemas.microsoft.com/office/2006/documentManagement/types"/>
    <xsd:import namespace="http://schemas.microsoft.com/office/infopath/2007/PartnerControls"/>
    <xsd:element name="LockedVersions" ma:index="12" nillable="true" ma:displayName="LockedVersions" ma:hidden="true" ma:internalName="LockedVersions">
      <xsd:simpleType>
        <xsd:restriction base="dms:Text"/>
      </xsd:simpleType>
    </xsd:element>
    <xsd:element name="AdvancedVersioningLimit" ma:index="13" nillable="true" ma:displayName="AdvancedVersioningLimit" ma:hidden="true" ma:internalName="AdvancedVersioningLimit">
      <xsd:simpleType>
        <xsd:restriction base="dms:Text"/>
      </xsd:simpleType>
    </xsd:element>
    <xsd:element name="Tags" ma:index="14" nillable="true" ma:displayName="Tags" ma:default="Demo" ma:description="Keywords to identify demoes" ma:internalName="Tags" ma:readOnly="false" ma:requiredMultiChoice="true">
      <xsd:complexType>
        <xsd:complexContent>
          <xsd:extension base="dms:MultiChoiceFillIn">
            <xsd:sequence>
              <xsd:element name="Value" maxOccurs="unbounded" minOccurs="0" nillable="true">
                <xsd:simpleType>
                  <xsd:union memberTypes="dms:Text">
                    <xsd:simpleType>
                      <xsd:restriction base="dms:Choice">
                        <xsd:enumeration value="Augmented Reality"/>
                        <xsd:enumeration value="Authentication"/>
                        <xsd:enumeration value="Big Data"/>
                        <xsd:enumeration value="Biometrics"/>
                        <xsd:enumeration value="Bitcoin"/>
                        <xsd:enumeration value="Btic"/>
                        <xsd:enumeration value="Bizdev"/>
                        <xsd:enumeration value="Cloud"/>
                        <xsd:enumeration value="Connected World"/>
                        <xsd:enumeration value="Context based services"/>
                        <xsd:enumeration value="Crypto"/>
                        <xsd:enumeration value="Data Analytics"/>
                        <xsd:enumeration value="Demo"/>
                        <xsd:enumeration value="Digital Journey"/>
                        <xsd:enumeration value="Digital Signage"/>
                        <xsd:enumeration value="Digitalization"/>
                        <xsd:enumeration value="Expertise"/>
                        <xsd:enumeration value="Indoor Location"/>
                        <xsd:enumeration value="Interactive Payment"/>
                        <xsd:enumeration value="IoT"/>
                        <xsd:enumeration value="Liquid IT"/>
                        <xsd:enumeration value="Machine Learning"/>
                        <xsd:enumeration value="Multidevice"/>
                        <xsd:enumeration value="Network"/>
                        <xsd:enumeration value="New Payment XP"/>
                        <xsd:enumeration value="NFC"/>
                        <xsd:enumeration value="Opportunity Study"/>
                        <xsd:enumeration value="PaaS"/>
                        <xsd:enumeration value="Patent"/>
                        <xsd:enumeration value="Payment"/>
                        <xsd:enumeration value="Personal Assistant"/>
                        <xsd:enumeration value="Pilot"/>
                        <xsd:enumeration value="PoC"/>
                        <xsd:enumeration value="POS"/>
                        <xsd:enumeration value="Privacy"/>
                        <xsd:enumeration value="Research"/>
                        <xsd:enumeration value="Robotics"/>
                        <xsd:enumeration value="Search Track"/>
                        <xsd:enumeration value="Smart Building"/>
                        <xsd:enumeration value="Statistics"/>
                        <xsd:enumeration value="Study"/>
                        <xsd:enumeration value="Synchronization"/>
                        <xsd:enumeration value="Techno"/>
                        <xsd:enumeration value="UX"/>
                        <xsd:enumeration value="Video"/>
                        <xsd:enumeration value="Wearable"/>
                      </xsd:restriction>
                    </xsd:simpleType>
                  </xsd:un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52fc2f5-f5ab-4c6d-a48e-af770e08accb" elementFormDefault="qualified">
    <xsd:import namespace="http://schemas.microsoft.com/office/2006/documentManagement/types"/>
    <xsd:import namespace="http://schemas.microsoft.com/office/infopath/2007/PartnerControls"/>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AutoTags" ma:index="21" nillable="true" ma:displayName="Tags" ma:internalName="MediaServiceAutoTag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Location" ma:index="27" nillable="true" ma:displayName="Location" ma:internalName="MediaServiceLocation" ma:readOnly="true">
      <xsd:simpleType>
        <xsd:restriction base="dms:Text"/>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979381ec-ee8b-4a21-8c53-b800cfaa77a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SearchProperties" ma:index="3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2f8b150-94fa-4ab2-8ca8-f377542d187b" elementFormDefault="qualified">
    <xsd:import namespace="http://schemas.microsoft.com/office/2006/documentManagement/types"/>
    <xsd:import namespace="http://schemas.microsoft.com/office/infopath/2007/PartnerControls"/>
    <xsd:element name="SharedWithUsers" ma:index="2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6" nillable="true" ma:displayName="Shared With Details" ma:internalName="SharedWithDetails" ma:readOnly="true">
      <xsd:simpleType>
        <xsd:restriction base="dms:Note">
          <xsd:maxLength value="255"/>
        </xsd:restriction>
      </xsd:simpleType>
    </xsd:element>
    <xsd:element name="TaxCatchAll" ma:index="30" nillable="true" ma:displayName="Taxonomy Catch All Column" ma:hidden="true" ma:list="{deaf897a-a2a6-46e8-835e-fb51107598be}" ma:internalName="TaxCatchAll" ma:showField="CatchAllData" ma:web="72f8b150-94fa-4ab2-8ca8-f377542d187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2.xml><?xml version="1.0" encoding="utf-8"?>
<juid xmlns="http://www.joulesunlimited.com/juid"/>
</file>

<file path=customXml/item173.xml><?xml version="1.0" encoding="utf-8"?>
<juid xmlns="http://www.joulesunlimited.com/juid"/>
</file>

<file path=customXml/item174.xml><?xml version="1.0" encoding="utf-8"?>
<juid xmlns="http://www.joulesunlimited.com/juid"/>
</file>

<file path=customXml/item175.xml><?xml version="1.0" encoding="utf-8"?>
<juid xmlns="http://www.joulesunlimited.com/juid"/>
</file>

<file path=customXml/item176.xml><?xml version="1.0" encoding="utf-8"?>
<juid xmlns="http://www.joulesunlimited.com/juid"/>
</file>

<file path=customXml/item177.xml><?xml version="1.0" encoding="utf-8"?>
<juid xmlns="http://www.joulesunlimited.com/juid"/>
</file>

<file path=customXml/item178.xml><?xml version="1.0" encoding="utf-8"?>
<juid xmlns="http://www.joulesunlimited.com/juid"/>
</file>

<file path=customXml/item179.xml><?xml version="1.0" encoding="utf-8"?>
<juid xmlns="http://www.joulesunlimited.com/juid"/>
</file>

<file path=customXml/item18.xml><?xml version="1.0" encoding="utf-8"?>
<juid xmlns="http://www.joulesunlimited.com/juid"/>
</file>

<file path=customXml/item180.xml><?xml version="1.0" encoding="utf-8"?>
<juid xmlns="http://www.joulesunlimited.com/juid"/>
</file>

<file path=customXml/item181.xml><?xml version="1.0" encoding="utf-8"?>
<juid xmlns="http://www.joulesunlimited.com/juid"/>
</file>

<file path=customXml/item182.xml><?xml version="1.0" encoding="utf-8"?>
<juid xmlns="http://www.joulesunlimited.com/juid"/>
</file>

<file path=customXml/item183.xml><?xml version="1.0" encoding="utf-8"?>
<juid xmlns="http://www.joulesunlimited.com/juid"/>
</file>

<file path=customXml/item184.xml><?xml version="1.0" encoding="utf-8"?>
<juid xmlns="http://www.joulesunlimited.com/juid"/>
</file>

<file path=customXml/item185.xml><?xml version="1.0" encoding="utf-8"?>
<juid xmlns="http://www.joulesunlimited.com/juid"/>
</file>

<file path=customXml/item186.xml><?xml version="1.0" encoding="utf-8"?>
<juid xmlns="http://www.joulesunlimited.com/juid"/>
</file>

<file path=customXml/item187.xml><?xml version="1.0" encoding="utf-8"?>
<juid xmlns="http://www.joulesunlimited.com/juid"/>
</file>

<file path=customXml/item188.xml><?xml version="1.0" encoding="utf-8"?>
<juid xmlns="http://www.joulesunlimited.com/juid"/>
</file>

<file path=customXml/item189.xml><?xml version="1.0" encoding="utf-8"?>
<juid xmlns="http://www.joulesunlimited.com/juid"/>
</file>

<file path=customXml/item19.xml><?xml version="1.0" encoding="utf-8"?>
<juid xmlns="http://www.joulesunlimited.com/juid"/>
</file>

<file path=customXml/item190.xml><?xml version="1.0" encoding="utf-8"?>
<juid xmlns="http://www.joulesunlimited.com/juid"/>
</file>

<file path=customXml/item191.xml><?xml version="1.0" encoding="utf-8"?>
<juid xmlns="http://www.joulesunlimited.com/juid"/>
</file>

<file path=customXml/item192.xml><?xml version="1.0" encoding="utf-8"?>
<juid xmlns="http://www.joulesunlimited.com/juid"/>
</file>

<file path=customXml/item193.xml><?xml version="1.0" encoding="utf-8"?>
<juid xmlns="http://www.joulesunlimited.com/juid"/>
</file>

<file path=customXml/item194.xml><?xml version="1.0" encoding="utf-8"?>
<juid xmlns="http://www.joulesunlimited.com/juid"/>
</file>

<file path=customXml/item195.xml><?xml version="1.0" encoding="utf-8"?>
<juid xmlns="http://www.joulesunlimited.com/juid"/>
</file>

<file path=customXml/item196.xml><?xml version="1.0" encoding="utf-8"?>
<juid xmlns="http://www.joulesunlimited.com/juid"/>
</file>

<file path=customXml/item197.xml><?xml version="1.0" encoding="utf-8"?>
<juid xmlns="http://www.joulesunlimited.com/juid"/>
</file>

<file path=customXml/item198.xml><?xml version="1.0" encoding="utf-8"?>
<juid xmlns="http://www.joulesunlimited.com/juid"/>
</file>

<file path=customXml/item199.xml><?xml version="1.0" encoding="utf-8"?>
<juid xmlns="http://www.joulesunlimited.com/juid"/>
</file>

<file path=customXml/item2.xml><?xml version="1.0" encoding="utf-8"?>
<juid xmlns="http://www.joulesunlimited.com/juid"/>
</file>

<file path=customXml/item20.xml><?xml version="1.0" encoding="utf-8"?>
<juid xmlns="http://www.joulesunlimited.com/juid"/>
</file>

<file path=customXml/item200.xml><?xml version="1.0" encoding="utf-8"?>
<juid xmlns="http://www.joulesunlimited.com/juid"/>
</file>

<file path=customXml/item201.xml><?xml version="1.0" encoding="utf-8"?>
<juid xmlns="http://www.joulesunlimited.com/juid"/>
</file>

<file path=customXml/item202.xml><?xml version="1.0" encoding="utf-8"?>
<juid xmlns="http://www.joulesunlimited.com/juid"/>
</file>

<file path=customXml/item203.xml><?xml version="1.0" encoding="utf-8"?>
<juid xmlns="http://www.joulesunlimited.com/juid"/>
</file>

<file path=customXml/item204.xml><?xml version="1.0" encoding="utf-8"?>
<juid xmlns="http://www.joulesunlimited.com/juid"/>
</file>

<file path=customXml/item205.xml><?xml version="1.0" encoding="utf-8"?>
<p:properties xmlns:p="http://schemas.microsoft.com/office/2006/metadata/properties" xmlns:xsi="http://www.w3.org/2001/XMLSchema-instance" xmlns:pc="http://schemas.microsoft.com/office/infopath/2007/PartnerControls">
  <documentManagement>
    <LockedVersions xmlns="e6d690c4-ae72-493e-8dd4-38e50cd2631e" xsi:nil="true"/>
    <AdvancedVersioningLimit xmlns="e6d690c4-ae72-493e-8dd4-38e50cd2631e" xsi:nil="true"/>
    <_dlc_DocId xmlns="0280757d-37fe-447a-94a4-d00c1eb2ad0e">HHK26MRJQK3P-32-1706</_dlc_DocId>
    <_dlc_DocIdUrl xmlns="0280757d-37fe-447a-94a4-d00c1eb2ad0e">
      <Url>https://sp2013.myatos.net/org/TC/WL_Coms/_layouts/15/DocIdRedir.aspx?ID=HHK26MRJQK3P-32-1706</Url>
      <Description>HHK26MRJQK3P-32-1706</Description>
    </_dlc_DocIdUrl>
    <IconOverlay xmlns="http://schemas.microsoft.com/sharepoint/v4" xsi:nil="true"/>
    <lcf76f155ced4ddcb4097134ff3c332f xmlns="b52fc2f5-f5ab-4c6d-a48e-af770e08accb">
      <Terms xmlns="http://schemas.microsoft.com/office/infopath/2007/PartnerControls"/>
    </lcf76f155ced4ddcb4097134ff3c332f>
    <Tags xmlns="e6d690c4-ae72-493e-8dd4-38e50cd2631e">
      <Value>Demo</Value>
    </Tags>
    <TaxCatchAll xmlns="72f8b150-94fa-4ab2-8ca8-f377542d187b" xsi:nil="true"/>
  </documentManagement>
</p:properties>
</file>

<file path=customXml/item206.xml><?xml version="1.0" encoding="utf-8"?>
<juid xmlns="http://www.joulesunlimited.com/juid"/>
</file>

<file path=customXml/item207.xml><?xml version="1.0" encoding="utf-8"?>
<juid xmlns="http://www.joulesunlimited.com/juid"/>
</file>

<file path=customXml/item208.xml><?xml version="1.0" encoding="utf-8"?>
<juid xmlns="http://www.joulesunlimited.com/juid"/>
</file>

<file path=customXml/item209.xml><?xml version="1.0" encoding="utf-8"?>
<juid xmlns="http://www.joulesunlimited.com/juid"/>
</file>

<file path=customXml/item21.xml><?xml version="1.0" encoding="utf-8"?>
<juid xmlns="http://www.joulesunlimited.com/juid"/>
</file>

<file path=customXml/item210.xml><?xml version="1.0" encoding="utf-8"?>
<juid xmlns="http://www.joulesunlimited.com/juid"/>
</file>

<file path=customXml/item211.xml><?xml version="1.0" encoding="utf-8"?>
<juid xmlns="http://www.joulesunlimited.com/juid"/>
</file>

<file path=customXml/item212.xml><?xml version="1.0" encoding="utf-8"?>
<juid xmlns="http://www.joulesunlimited.com/juid"/>
</file>

<file path=customXml/item213.xml><?xml version="1.0" encoding="utf-8"?>
<juid xmlns="http://www.joulesunlimited.com/juid"/>
</file>

<file path=customXml/item214.xml><?xml version="1.0" encoding="utf-8"?>
<juid xmlns="http://www.joulesunlimited.com/juid"/>
</file>

<file path=customXml/item215.xml><?xml version="1.0" encoding="utf-8"?>
<juid xmlns="http://www.joulesunlimited.com/juid"/>
</file>

<file path=customXml/item216.xml><?xml version="1.0" encoding="utf-8"?>
<juid xmlns="http://www.joulesunlimited.com/juid"/>
</file>

<file path=customXml/item217.xml><?xml version="1.0" encoding="utf-8"?>
<juid xmlns="http://www.joulesunlimited.com/juid"/>
</file>

<file path=customXml/item218.xml><?xml version="1.0" encoding="utf-8"?>
<juid xmlns="http://www.joulesunlimited.com/juid"/>
</file>

<file path=customXml/item219.xml><?xml version="1.0" encoding="utf-8"?>
<juid xmlns="http://www.joulesunlimited.com/juid"/>
</file>

<file path=customXml/item22.xml><?xml version="1.0" encoding="utf-8"?>
<juid xmlns="http://www.joulesunlimited.com/juid"/>
</file>

<file path=customXml/item220.xml><?xml version="1.0" encoding="utf-8"?>
<juid xmlns="http://www.joulesunlimited.com/juid"/>
</file>

<file path=customXml/item221.xml><?xml version="1.0" encoding="utf-8"?>
<juid xmlns="http://www.joulesunlimited.com/juid"/>
</file>

<file path=customXml/item222.xml><?xml version="1.0" encoding="utf-8"?>
<juid xmlns="http://www.joulesunlimited.com/juid"/>
</file>

<file path=customXml/item223.xml><?xml version="1.0" encoding="utf-8"?>
<juid xmlns="http://www.joulesunlimited.com/juid"/>
</file>

<file path=customXml/item224.xml><?xml version="1.0" encoding="utf-8"?>
<juid xmlns="http://www.joulesunlimited.com/juid"/>
</file>

<file path=customXml/item225.xml><?xml version="1.0" encoding="utf-8"?>
<juid xmlns="http://www.joulesunlimited.com/juid"/>
</file>

<file path=customXml/item226.xml><?xml version="1.0" encoding="utf-8"?>
<juid xmlns="http://www.joulesunlimited.com/juid"/>
</file>

<file path=customXml/item227.xml><?xml version="1.0" encoding="utf-8"?>
<juid xmlns="http://www.joulesunlimited.com/juid"/>
</file>

<file path=customXml/item228.xml><?xml version="1.0" encoding="utf-8"?>
<juid xmlns="http://www.joulesunlimited.com/juid"/>
</file>

<file path=customXml/item229.xml><?xml version="1.0" encoding="utf-8"?>
<juid xmlns="http://www.joulesunlimited.com/juid"/>
</file>

<file path=customXml/item23.xml><?xml version="1.0" encoding="utf-8"?>
<juid xmlns="http://www.joulesunlimited.com/juid"/>
</file>

<file path=customXml/item230.xml><?xml version="1.0" encoding="utf-8"?>
<juid xmlns="http://www.joulesunlimited.com/juid"/>
</file>

<file path=customXml/item231.xml><?xml version="1.0" encoding="utf-8"?>
<juid xmlns="http://www.joulesunlimited.com/juid"/>
</file>

<file path=customXml/item232.xml><?xml version="1.0" encoding="utf-8"?>
<juid xmlns="http://www.joulesunlimited.com/juid"/>
</file>

<file path=customXml/item233.xml><?xml version="1.0" encoding="utf-8"?>
<juid xmlns="http://www.joulesunlimited.com/juid"/>
</file>

<file path=customXml/item234.xml><?xml version="1.0" encoding="utf-8"?>
<juid xmlns="http://www.joulesunlimited.com/juid"/>
</file>

<file path=customXml/item235.xml><?xml version="1.0" encoding="utf-8"?>
<juid xmlns="http://www.joulesunlimited.com/juid"/>
</file>

<file path=customXml/item236.xml><?xml version="1.0" encoding="utf-8"?>
<juid xmlns="http://www.joulesunlimited.com/juid"/>
</file>

<file path=customXml/item237.xml><?xml version="1.0" encoding="utf-8"?>
<juid xmlns="http://www.joulesunlimited.com/juid"/>
</file>

<file path=customXml/item238.xml><?xml version="1.0" encoding="utf-8"?>
<juid xmlns="http://www.joulesunlimited.com/juid"/>
</file>

<file path=customXml/item239.xml><?xml version="1.0" encoding="utf-8"?>
<juid xmlns="http://www.joulesunlimited.com/juid"/>
</file>

<file path=customXml/item24.xml><?xml version="1.0" encoding="utf-8"?>
<juid xmlns="http://www.joulesunlimited.com/juid"/>
</file>

<file path=customXml/item240.xml><?xml version="1.0" encoding="utf-8"?>
<juid xmlns="http://www.joulesunlimited.com/juid"/>
</file>

<file path=customXml/item241.xml><?xml version="1.0" encoding="utf-8"?>
<juid xmlns="http://www.joulesunlimited.com/juid"/>
</file>

<file path=customXml/item242.xml><?xml version="1.0" encoding="utf-8"?>
<juid xmlns="http://www.joulesunlimited.com/juid"/>
</file>

<file path=customXml/item243.xml><?xml version="1.0" encoding="utf-8"?>
<juid xmlns="http://www.joulesunlimited.com/juid"/>
</file>

<file path=customXml/item244.xml><?xml version="1.0" encoding="utf-8"?>
<juid xmlns="http://www.joulesunlimited.com/juid"/>
</file>

<file path=customXml/item245.xml><?xml version="1.0" encoding="utf-8"?>
<juid xmlns="http://www.joulesunlimited.com/juid"/>
</file>

<file path=customXml/item246.xml><?xml version="1.0" encoding="utf-8"?>
<juid xmlns="http://www.joulesunlimited.com/juid"/>
</file>

<file path=customXml/item247.xml><?xml version="1.0" encoding="utf-8"?>
<juid xmlns="http://www.joulesunlimited.com/juid"/>
</file>

<file path=customXml/item248.xml><?xml version="1.0" encoding="utf-8"?>
<juid xmlns="http://www.joulesunlimited.com/juid"/>
</file>

<file path=customXml/item249.xml><?xml version="1.0" encoding="utf-8"?>
<juid xmlns="http://www.joulesunlimited.com/juid"/>
</file>

<file path=customXml/item25.xml><?xml version="1.0" encoding="utf-8"?>
<juid xmlns="http://www.joulesunlimited.com/juid"/>
</file>

<file path=customXml/item250.xml><?xml version="1.0" encoding="utf-8"?>
<juid xmlns="http://www.joulesunlimited.com/juid"/>
</file>

<file path=customXml/item251.xml><?xml version="1.0" encoding="utf-8"?>
<juid xmlns="http://www.joulesunlimited.com/juid"/>
</file>

<file path=customXml/item252.xml><?xml version="1.0" encoding="utf-8"?>
<juid xmlns="http://www.joulesunlimited.com/juid"/>
</file>

<file path=customXml/item253.xml><?xml version="1.0" encoding="utf-8"?>
<juid xmlns="http://www.joulesunlimited.com/juid"/>
</file>

<file path=customXml/item254.xml><?xml version="1.0" encoding="utf-8"?>
<juid xmlns="http://www.joulesunlimited.com/juid"/>
</file>

<file path=customXml/item255.xml><?xml version="1.0" encoding="utf-8"?>
<juid xmlns="http://www.joulesunlimited.com/juid"/>
</file>

<file path=customXml/item256.xml><?xml version="1.0" encoding="utf-8"?>
<juid xmlns="http://www.joulesunlimited.com/juid"/>
</file>

<file path=customXml/item257.xml><?xml version="1.0" encoding="utf-8"?>
<juid xmlns="http://www.joulesunlimited.com/juid"/>
</file>

<file path=customXml/item258.xml><?xml version="1.0" encoding="utf-8"?>
<juid xmlns="http://www.joulesunlimited.com/juid"/>
</file>

<file path=customXml/item259.xml><?xml version="1.0" encoding="utf-8"?>
<juid xmlns="http://www.joulesunlimited.com/juid"/>
</file>

<file path=customXml/item26.xml><?xml version="1.0" encoding="utf-8"?>
<juid xmlns="http://www.joulesunlimited.com/juid"/>
</file>

<file path=customXml/item260.xml><?xml version="1.0" encoding="utf-8"?>
<juid xmlns="http://www.joulesunlimited.com/juid"/>
</file>

<file path=customXml/item261.xml><?xml version="1.0" encoding="utf-8"?>
<juid xmlns="http://www.joulesunlimited.com/juid"/>
</file>

<file path=customXml/item262.xml><?xml version="1.0" encoding="utf-8"?>
<juid xmlns="http://www.joulesunlimited.com/juid"/>
</file>

<file path=customXml/item263.xml><?xml version="1.0" encoding="utf-8"?>
<juid xmlns="http://www.joulesunlimited.com/juid"/>
</file>

<file path=customXml/item264.xml><?xml version="1.0" encoding="utf-8"?>
<juid xmlns="http://www.joulesunlimited.com/juid"/>
</file>

<file path=customXml/item265.xml><?xml version="1.0" encoding="utf-8"?>
<juid xmlns="http://www.joulesunlimited.com/juid"/>
</file>

<file path=customXml/item266.xml><?xml version="1.0" encoding="utf-8"?>
<juid xmlns="http://www.joulesunlimited.com/juid"/>
</file>

<file path=customXml/item267.xml><?xml version="1.0" encoding="utf-8"?>
<juid xmlns="http://www.joulesunlimited.com/juid"/>
</file>

<file path=customXml/item268.xml><?xml version="1.0" encoding="utf-8"?>
<juid xmlns="http://www.joulesunlimited.com/juid"/>
</file>

<file path=customXml/item269.xml><?xml version="1.0" encoding="utf-8"?>
<juid xmlns="http://www.joulesunlimited.com/juid"/>
</file>

<file path=customXml/item27.xml><?xml version="1.0" encoding="utf-8"?>
<juid xmlns="http://www.joulesunlimited.com/juid"/>
</file>

<file path=customXml/item270.xml><?xml version="1.0" encoding="utf-8"?>
<juid xmlns="http://www.joulesunlimited.com/juid"/>
</file>

<file path=customXml/item271.xml><?xml version="1.0" encoding="utf-8"?>
<juid xmlns="http://www.joulesunlimited.com/juid"/>
</file>

<file path=customXml/item272.xml><?xml version="1.0" encoding="utf-8"?>
<juid xmlns="http://www.joulesunlimited.com/juid"/>
</file>

<file path=customXml/item273.xml><?xml version="1.0" encoding="utf-8"?>
<juid xmlns="http://www.joulesunlimited.com/juid"/>
</file>

<file path=customXml/item274.xml><?xml version="1.0" encoding="utf-8"?>
<juid xmlns="http://www.joulesunlimited.com/juid"/>
</file>

<file path=customXml/item275.xml><?xml version="1.0" encoding="utf-8"?>
<juid xmlns="http://www.joulesunlimited.com/juid"/>
</file>

<file path=customXml/item276.xml><?xml version="1.0" encoding="utf-8"?>
<juid xmlns="http://www.joulesunlimited.com/juid"/>
</file>

<file path=customXml/item277.xml><?xml version="1.0" encoding="utf-8"?>
<juid xmlns="http://www.joulesunlimited.com/juid"/>
</file>

<file path=customXml/item278.xml><?xml version="1.0" encoding="utf-8"?>
<juid xmlns="http://www.joulesunlimited.com/juid"/>
</file>

<file path=customXml/item279.xml><?xml version="1.0" encoding="utf-8"?>
<juid xmlns="http://www.joulesunlimited.com/juid"/>
</file>

<file path=customXml/item28.xml><?xml version="1.0" encoding="utf-8"?>
<juid xmlns="http://www.joulesunlimited.com/juid"/>
</file>

<file path=customXml/item280.xml><?xml version="1.0" encoding="utf-8"?>
<juid xmlns="http://www.joulesunlimited.com/juid"/>
</file>

<file path=customXml/item281.xml><?xml version="1.0" encoding="utf-8"?>
<juid xmlns="http://www.joulesunlimited.com/juid"/>
</file>

<file path=customXml/item282.xml><?xml version="1.0" encoding="utf-8"?>
<juid xmlns="http://www.joulesunlimited.com/juid"/>
</file>

<file path=customXml/item283.xml><?xml version="1.0" encoding="utf-8"?>
<juid xmlns="http://www.joulesunlimited.com/juid"/>
</file>

<file path=customXml/item284.xml><?xml version="1.0" encoding="utf-8"?>
<juid xmlns="http://www.joulesunlimited.com/juid"/>
</file>

<file path=customXml/item285.xml><?xml version="1.0" encoding="utf-8"?>
<juid xmlns="http://www.joulesunlimited.com/juid"/>
</file>

<file path=customXml/item286.xml><?xml version="1.0" encoding="utf-8"?>
<juid xmlns="http://www.joulesunlimited.com/juid"/>
</file>

<file path=customXml/item287.xml><?xml version="1.0" encoding="utf-8"?>
<juid xmlns="http://www.joulesunlimited.com/juid"/>
</file>

<file path=customXml/item288.xml><?xml version="1.0" encoding="utf-8"?>
<juid xmlns="http://www.joulesunlimited.com/juid"/>
</file>

<file path=customXml/item289.xml><?xml version="1.0" encoding="utf-8"?>
<juid xmlns="http://www.joulesunlimited.com/juid"/>
</file>

<file path=customXml/item29.xml><?xml version="1.0" encoding="utf-8"?>
<juid xmlns="http://www.joulesunlimited.com/juid"/>
</file>

<file path=customXml/item290.xml><?xml version="1.0" encoding="utf-8"?>
<juid xmlns="http://www.joulesunlimited.com/juid"/>
</file>

<file path=customXml/item291.xml><?xml version="1.0" encoding="utf-8"?>
<juid xmlns="http://www.joulesunlimited.com/juid"/>
</file>

<file path=customXml/item292.xml><?xml version="1.0" encoding="utf-8"?>
<juid xmlns="http://www.joulesunlimited.com/juid"/>
</file>

<file path=customXml/item293.xml><?xml version="1.0" encoding="utf-8"?>
<juid xmlns="http://www.joulesunlimited.com/juid"/>
</file>

<file path=customXml/item294.xml><?xml version="1.0" encoding="utf-8"?>
<juid xmlns="http://www.joulesunlimited.com/juid"/>
</file>

<file path=customXml/item295.xml><?xml version="1.0" encoding="utf-8"?>
<juid xmlns="http://www.joulesunlimited.com/juid"/>
</file>

<file path=customXml/item296.xml><?xml version="1.0" encoding="utf-8"?>
<juid xmlns="http://www.joulesunlimited.com/juid"/>
</file>

<file path=customXml/item297.xml><?xml version="1.0" encoding="utf-8"?>
<juid xmlns="http://www.joulesunlimited.com/juid"/>
</file>

<file path=customXml/item298.xml><?xml version="1.0" encoding="utf-8"?>
<juid xmlns="http://www.joulesunlimited.com/juid"/>
</file>

<file path=customXml/item299.xml><?xml version="1.0" encoding="utf-8"?>
<juid xmlns="http://www.joulesunlimited.com/juid"/>
</file>

<file path=customXml/item3.xml><?xml version="1.0" encoding="utf-8"?>
<juid xmlns="http://www.joulesunlimited.com/juid"/>
</file>

<file path=customXml/item30.xml><?xml version="1.0" encoding="utf-8"?>
<juid xmlns="http://www.joulesunlimited.com/juid"/>
</file>

<file path=customXml/item300.xml><?xml version="1.0" encoding="utf-8"?>
<juid xmlns="http://www.joulesunlimited.com/juid"/>
</file>

<file path=customXml/item301.xml><?xml version="1.0" encoding="utf-8"?>
<juid xmlns="http://www.joulesunlimited.com/juid"/>
</file>

<file path=customXml/item302.xml><?xml version="1.0" encoding="utf-8"?>
<juid xmlns="http://www.joulesunlimited.com/juid"/>
</file>

<file path=customXml/item303.xml><?xml version="1.0" encoding="utf-8"?>
<juid xmlns="http://www.joulesunlimited.com/juid"/>
</file>

<file path=customXml/item304.xml><?xml version="1.0" encoding="utf-8"?>
<juid xmlns="http://www.joulesunlimited.com/juid"/>
</file>

<file path=customXml/item305.xml><?xml version="1.0" encoding="utf-8"?>
<juid xmlns="http://www.joulesunlimited.com/juid"/>
</file>

<file path=customXml/item306.xml><?xml version="1.0" encoding="utf-8"?>
<juid xmlns="http://www.joulesunlimited.com/juid"/>
</file>

<file path=customXml/item307.xml><?xml version="1.0" encoding="utf-8"?>
<juid xmlns="http://www.joulesunlimited.com/juid"/>
</file>

<file path=customXml/item308.xml><?xml version="1.0" encoding="utf-8"?>
<juid xmlns="http://www.joulesunlimited.com/juid"/>
</file>

<file path=customXml/item309.xml><?xml version="1.0" encoding="utf-8"?>
<juid xmlns="http://www.joulesunlimited.com/juid"/>
</file>

<file path=customXml/item31.xml><?xml version="1.0" encoding="utf-8"?>
<juid xmlns="http://www.joulesunlimited.com/juid"/>
</file>

<file path=customXml/item310.xml><?xml version="1.0" encoding="utf-8"?>
<juid xmlns="http://www.joulesunlimited.com/juid"/>
</file>

<file path=customXml/item311.xml><?xml version="1.0" encoding="utf-8"?>
<juid xmlns="http://www.joulesunlimited.com/juid"/>
</file>

<file path=customXml/item312.xml><?xml version="1.0" encoding="utf-8"?>
<juid xmlns="http://www.joulesunlimited.com/juid"/>
</file>

<file path=customXml/item313.xml><?xml version="1.0" encoding="utf-8"?>
<juid xmlns="http://www.joulesunlimited.com/juid"/>
</file>

<file path=customXml/item314.xml><?xml version="1.0" encoding="utf-8"?>
<juid xmlns="http://www.joulesunlimited.com/juid"/>
</file>

<file path=customXml/item315.xml><?xml version="1.0" encoding="utf-8"?>
<juid xmlns="http://www.joulesunlimited.com/juid"/>
</file>

<file path=customXml/item316.xml><?xml version="1.0" encoding="utf-8"?>
<juid xmlns="http://www.joulesunlimited.com/juid"/>
</file>

<file path=customXml/item317.xml><?xml version="1.0" encoding="utf-8"?>
<juid xmlns="http://www.joulesunlimited.com/juid"/>
</file>

<file path=customXml/item318.xml><?xml version="1.0" encoding="utf-8"?>
<juid xmlns="http://www.joulesunlimited.com/juid"/>
</file>

<file path=customXml/item319.xml><?xml version="1.0" encoding="utf-8"?>
<juid xmlns="http://www.joulesunlimited.com/juid"/>
</file>

<file path=customXml/item32.xml><?xml version="1.0" encoding="utf-8"?>
<juid xmlns="http://www.joulesunlimited.com/juid"/>
</file>

<file path=customXml/item320.xml><?xml version="1.0" encoding="utf-8"?>
<juid xmlns="http://www.joulesunlimited.com/juid"/>
</file>

<file path=customXml/item321.xml><?xml version="1.0" encoding="utf-8"?>
<juid xmlns="http://www.joulesunlimited.com/juid"/>
</file>

<file path=customXml/item322.xml><?xml version="1.0" encoding="utf-8"?>
<juid xmlns="http://www.joulesunlimited.com/juid"/>
</file>

<file path=customXml/item323.xml><?xml version="1.0" encoding="utf-8"?>
<juid xmlns="http://www.joulesunlimited.com/juid"/>
</file>

<file path=customXml/item324.xml><?xml version="1.0" encoding="utf-8"?>
<juid xmlns="http://www.joulesunlimited.com/juid"/>
</file>

<file path=customXml/item325.xml><?xml version="1.0" encoding="utf-8"?>
<juid xmlns="http://www.joulesunlimited.com/juid"/>
</file>

<file path=customXml/item326.xml><?xml version="1.0" encoding="utf-8"?>
<juid xmlns="http://www.joulesunlimited.com/juid"/>
</file>

<file path=customXml/item327.xml><?xml version="1.0" encoding="utf-8"?>
<juid xmlns="http://www.joulesunlimited.com/juid"/>
</file>

<file path=customXml/item328.xml><?xml version="1.0" encoding="utf-8"?>
<juid xmlns="http://www.joulesunlimited.com/juid"/>
</file>

<file path=customXml/item329.xml><?xml version="1.0" encoding="utf-8"?>
<juid xmlns="http://www.joulesunlimited.com/juid"/>
</file>

<file path=customXml/item33.xml><?xml version="1.0" encoding="utf-8"?>
<juid xmlns="http://www.joulesunlimited.com/juid"/>
</file>

<file path=customXml/item330.xml><?xml version="1.0" encoding="utf-8"?>
<juid xmlns="http://www.joulesunlimited.com/juid"/>
</file>

<file path=customXml/item331.xml><?xml version="1.0" encoding="utf-8"?>
<juid xmlns="http://www.joulesunlimited.com/juid"/>
</file>

<file path=customXml/item332.xml><?xml version="1.0" encoding="utf-8"?>
<juid xmlns="http://www.joulesunlimited.com/juid"/>
</file>

<file path=customXml/item333.xml><?xml version="1.0" encoding="utf-8"?>
<juid xmlns="http://www.joulesunlimited.com/juid"/>
</file>

<file path=customXml/item334.xml><?xml version="1.0" encoding="utf-8"?>
<juid xmlns="http://www.joulesunlimited.com/juid"/>
</file>

<file path=customXml/item335.xml><?xml version="1.0" encoding="utf-8"?>
<juid xmlns="http://www.joulesunlimited.com/juid"/>
</file>

<file path=customXml/item336.xml><?xml version="1.0" encoding="utf-8"?>
<juid xmlns="http://www.joulesunlimited.com/juid"/>
</file>

<file path=customXml/item337.xml><?xml version="1.0" encoding="utf-8"?>
<juid xmlns="http://www.joulesunlimited.com/juid"/>
</file>

<file path=customXml/item338.xml><?xml version="1.0" encoding="utf-8"?>
<juid xmlns="http://www.joulesunlimited.com/juid"/>
</file>

<file path=customXml/item339.xml><?xml version="1.0" encoding="utf-8"?>
<juid xmlns="http://www.joulesunlimited.com/juid"/>
</file>

<file path=customXml/item34.xml><?xml version="1.0" encoding="utf-8"?>
<juid xmlns="http://www.joulesunlimited.com/juid"/>
</file>

<file path=customXml/item340.xml><?xml version="1.0" encoding="utf-8"?>
<juid xmlns="http://www.joulesunlimited.com/juid"/>
</file>

<file path=customXml/item341.xml><?xml version="1.0" encoding="utf-8"?>
<juid xmlns="http://www.joulesunlimited.com/juid"/>
</file>

<file path=customXml/item342.xml><?xml version="1.0" encoding="utf-8"?>
<juid xmlns="http://www.joulesunlimited.com/juid"/>
</file>

<file path=customXml/item343.xml><?xml version="1.0" encoding="utf-8"?>
<juid xmlns="http://www.joulesunlimited.com/juid"/>
</file>

<file path=customXml/item344.xml><?xml version="1.0" encoding="utf-8"?>
<juid xmlns="http://www.joulesunlimited.com/juid"/>
</file>

<file path=customXml/item345.xml><?xml version="1.0" encoding="utf-8"?>
<juid xmlns="http://www.joulesunlimited.com/juid"/>
</file>

<file path=customXml/item346.xml><?xml version="1.0" encoding="utf-8"?>
<juid xmlns="http://www.joulesunlimited.com/juid"/>
</file>

<file path=customXml/item347.xml><?xml version="1.0" encoding="utf-8"?>
<juid xmlns="http://www.joulesunlimited.com/juid"/>
</file>

<file path=customXml/item348.xml><?xml version="1.0" encoding="utf-8"?>
<juid xmlns="http://www.joulesunlimited.com/juid"/>
</file>

<file path=customXml/item349.xml><?xml version="1.0" encoding="utf-8"?>
<juid xmlns="http://www.joulesunlimited.com/juid"/>
</file>

<file path=customXml/item35.xml><?xml version="1.0" encoding="utf-8"?>
<juid xmlns="http://www.joulesunlimited.com/juid"/>
</file>

<file path=customXml/item350.xml><?xml version="1.0" encoding="utf-8"?>
<juid xmlns="http://www.joulesunlimited.com/juid"/>
</file>

<file path=customXml/item351.xml><?xml version="1.0" encoding="utf-8"?>
<juid xmlns="http://www.joulesunlimited.com/juid"/>
</file>

<file path=customXml/item352.xml><?xml version="1.0" encoding="utf-8"?>
<juid xmlns="http://www.joulesunlimited.com/juid"/>
</file>

<file path=customXml/item353.xml><?xml version="1.0" encoding="utf-8"?>
<juid xmlns="http://www.joulesunlimited.com/juid"/>
</file>

<file path=customXml/item354.xml><?xml version="1.0" encoding="utf-8"?>
<juid xmlns="http://www.joulesunlimited.com/juid"/>
</file>

<file path=customXml/item355.xml><?xml version="1.0" encoding="utf-8"?>
<juid xmlns="http://www.joulesunlimited.com/juid"/>
</file>

<file path=customXml/item356.xml><?xml version="1.0" encoding="utf-8"?>
<juid xmlns="http://www.joulesunlimited.com/juid"/>
</file>

<file path=customXml/item357.xml><?xml version="1.0" encoding="utf-8"?>
<juid xmlns="http://www.joulesunlimited.com/juid"/>
</file>

<file path=customXml/item358.xml><?xml version="1.0" encoding="utf-8"?>
<juid xmlns="http://www.joulesunlimited.com/juid"/>
</file>

<file path=customXml/item359.xml><?xml version="1.0" encoding="utf-8"?>
<juid xmlns="http://www.joulesunlimited.com/juid"/>
</file>

<file path=customXml/item36.xml><?xml version="1.0" encoding="utf-8"?>
<juid xmlns="http://www.joulesunlimited.com/juid"/>
</file>

<file path=customXml/item360.xml><?xml version="1.0" encoding="utf-8"?>
<juid xmlns="http://www.joulesunlimited.com/juid"/>
</file>

<file path=customXml/item361.xml><?xml version="1.0" encoding="utf-8"?>
<juid xmlns="http://www.joulesunlimited.com/juid"/>
</file>

<file path=customXml/item362.xml><?xml version="1.0" encoding="utf-8"?>
<juid xmlns="http://www.joulesunlimited.com/juid"/>
</file>

<file path=customXml/item363.xml><?xml version="1.0" encoding="utf-8"?>
<juid xmlns="http://www.joulesunlimited.com/juid"/>
</file>

<file path=customXml/item364.xml><?xml version="1.0" encoding="utf-8"?>
<juid xmlns="http://www.joulesunlimited.com/juid"/>
</file>

<file path=customXml/item365.xml><?xml version="1.0" encoding="utf-8"?>
<juid xmlns="http://www.joulesunlimited.com/juid"/>
</file>

<file path=customXml/item366.xml><?xml version="1.0" encoding="utf-8"?>
<juid xmlns="http://www.joulesunlimited.com/juid"/>
</file>

<file path=customXml/item367.xml><?xml version="1.0" encoding="utf-8"?>
<juid xmlns="http://www.joulesunlimited.com/juid"/>
</file>

<file path=customXml/item368.xml><?xml version="1.0" encoding="utf-8"?>
<juid xmlns="http://www.joulesunlimited.com/juid"/>
</file>

<file path=customXml/item369.xml><?xml version="1.0" encoding="utf-8"?>
<juid xmlns="http://www.joulesunlimited.com/juid"/>
</file>

<file path=customXml/item37.xml><?xml version="1.0" encoding="utf-8"?>
<juid xmlns="http://www.joulesunlimited.com/juid"/>
</file>

<file path=customXml/item370.xml><?xml version="1.0" encoding="utf-8"?>
<juid xmlns="http://www.joulesunlimited.com/juid"/>
</file>

<file path=customXml/item371.xml><?xml version="1.0" encoding="utf-8"?>
<juid xmlns="http://www.joulesunlimited.com/juid"/>
</file>

<file path=customXml/item372.xml><?xml version="1.0" encoding="utf-8"?>
<juid xmlns="http://www.joulesunlimited.com/juid"/>
</file>

<file path=customXml/item373.xml><?xml version="1.0" encoding="utf-8"?>
<juid xmlns="http://www.joulesunlimited.com/juid"/>
</file>

<file path=customXml/item374.xml><?xml version="1.0" encoding="utf-8"?>
<juid xmlns="http://www.joulesunlimited.com/juid"/>
</file>

<file path=customXml/item375.xml><?xml version="1.0" encoding="utf-8"?>
<juid xmlns="http://www.joulesunlimited.com/juid"/>
</file>

<file path=customXml/item376.xml><?xml version="1.0" encoding="utf-8"?>
<juid xmlns="http://www.joulesunlimited.com/juid"/>
</file>

<file path=customXml/item377.xml><?xml version="1.0" encoding="utf-8"?>
<juid xmlns="http://www.joulesunlimited.com/juid"/>
</file>

<file path=customXml/item378.xml><?xml version="1.0" encoding="utf-8"?>
<juid xmlns="http://www.joulesunlimited.com/juid"/>
</file>

<file path=customXml/item379.xml><?xml version="1.0" encoding="utf-8"?>
<juid xmlns="http://www.joulesunlimited.com/juid"/>
</file>

<file path=customXml/item38.xml><?xml version="1.0" encoding="utf-8"?>
<juid xmlns="http://www.joulesunlimited.com/juid"/>
</file>

<file path=customXml/item380.xml><?xml version="1.0" encoding="utf-8"?>
<juid xmlns="http://www.joulesunlimited.com/juid"/>
</file>

<file path=customXml/item381.xml><?xml version="1.0" encoding="utf-8"?>
<juid xmlns="http://www.joulesunlimited.com/juid"/>
</file>

<file path=customXml/item382.xml><?xml version="1.0" encoding="utf-8"?>
<juid xmlns="http://www.joulesunlimited.com/juid"/>
</file>

<file path=customXml/item383.xml><?xml version="1.0" encoding="utf-8"?>
<juid xmlns="http://www.joulesunlimited.com/juid"/>
</file>

<file path=customXml/item384.xml><?xml version="1.0" encoding="utf-8"?>
<juid xmlns="http://www.joulesunlimited.com/juid"/>
</file>

<file path=customXml/item385.xml><?xml version="1.0" encoding="utf-8"?>
<juid xmlns="http://www.joulesunlimited.com/juid"/>
</file>

<file path=customXml/item386.xml><?xml version="1.0" encoding="utf-8"?>
<juid xmlns="http://www.joulesunlimited.com/juid"/>
</file>

<file path=customXml/item387.xml><?xml version="1.0" encoding="utf-8"?>
<juid xmlns="http://www.joulesunlimited.com/juid"/>
</file>

<file path=customXml/item388.xml><?xml version="1.0" encoding="utf-8"?>
<juid xmlns="http://www.joulesunlimited.com/juid"/>
</file>

<file path=customXml/item389.xml><?xml version="1.0" encoding="utf-8"?>
<juid xmlns="http://www.joulesunlimited.com/juid"/>
</file>

<file path=customXml/item39.xml><?xml version="1.0" encoding="utf-8"?>
<juid xmlns="http://www.joulesunlimited.com/juid"/>
</file>

<file path=customXml/item390.xml><?xml version="1.0" encoding="utf-8"?>
<juid xmlns="http://www.joulesunlimited.com/juid"/>
</file>

<file path=customXml/item391.xml><?xml version="1.0" encoding="utf-8"?>
<juid xmlns="http://www.joulesunlimited.com/juid"/>
</file>

<file path=customXml/item392.xml><?xml version="1.0" encoding="utf-8"?>
<juid xmlns="http://www.joulesunlimited.com/juid"/>
</file>

<file path=customXml/item393.xml><?xml version="1.0" encoding="utf-8"?>
<juid xmlns="http://www.joulesunlimited.com/juid"/>
</file>

<file path=customXml/item394.xml><?xml version="1.0" encoding="utf-8"?>
<juid xmlns="http://www.joulesunlimited.com/juid"/>
</file>

<file path=customXml/item395.xml><?xml version="1.0" encoding="utf-8"?>
<juid xmlns="http://www.joulesunlimited.com/juid"/>
</file>

<file path=customXml/item396.xml><?xml version="1.0" encoding="utf-8"?>
<juid xmlns="http://www.joulesunlimited.com/juid"/>
</file>

<file path=customXml/item397.xml><?xml version="1.0" encoding="utf-8"?>
<juid xmlns="http://www.joulesunlimited.com/juid"/>
</file>

<file path=customXml/item398.xml><?xml version="1.0" encoding="utf-8"?>
<juid xmlns="http://www.joulesunlimited.com/juid"/>
</file>

<file path=customXml/item399.xml><?xml version="1.0" encoding="utf-8"?>
<juid xmlns="http://www.joulesunlimited.com/juid"/>
</file>

<file path=customXml/item4.xml><?xml version="1.0" encoding="utf-8"?>
<juid xmlns="http://www.joulesunlimited.com/juid"/>
</file>

<file path=customXml/item40.xml><?xml version="1.0" encoding="utf-8"?>
<juid xmlns="http://www.joulesunlimited.com/juid"/>
</file>

<file path=customXml/item400.xml><?xml version="1.0" encoding="utf-8"?>
<juid xmlns="http://www.joulesunlimited.com/juid"/>
</file>

<file path=customXml/item401.xml><?xml version="1.0" encoding="utf-8"?>
<juid xmlns="http://www.joulesunlimited.com/juid"/>
</file>

<file path=customXml/item402.xml><?xml version="1.0" encoding="utf-8"?>
<juid xmlns="http://www.joulesunlimited.com/juid"/>
</file>

<file path=customXml/item403.xml><?xml version="1.0" encoding="utf-8"?>
<juid xmlns="http://www.joulesunlimited.com/juid"/>
</file>

<file path=customXml/item404.xml><?xml version="1.0" encoding="utf-8"?>
<juid xmlns="http://www.joulesunlimited.com/juid"/>
</file>

<file path=customXml/item405.xml><?xml version="1.0" encoding="utf-8"?>
<juid xmlns="http://www.joulesunlimited.com/juid"/>
</file>

<file path=customXml/item406.xml><?xml version="1.0" encoding="utf-8"?>
<juid xmlns="http://www.joulesunlimited.com/juid"/>
</file>

<file path=customXml/item407.xml><?xml version="1.0" encoding="utf-8"?>
<juid xmlns="http://www.joulesunlimited.com/juid"/>
</file>

<file path=customXml/item408.xml><?xml version="1.0" encoding="utf-8"?>
<juid xmlns="http://www.joulesunlimited.com/juid"/>
</file>

<file path=customXml/item409.xml><?xml version="1.0" encoding="utf-8"?>
<juid xmlns="http://www.joulesunlimited.com/juid"/>
</file>

<file path=customXml/item41.xml><?xml version="1.0" encoding="utf-8"?>
<juid xmlns="http://www.joulesunlimited.com/juid"/>
</file>

<file path=customXml/item410.xml><?xml version="1.0" encoding="utf-8"?>
<juid xmlns="http://www.joulesunlimited.com/juid"/>
</file>

<file path=customXml/item411.xml><?xml version="1.0" encoding="utf-8"?>
<juid xmlns="http://www.joulesunlimited.com/juid"/>
</file>

<file path=customXml/item412.xml><?xml version="1.0" encoding="utf-8"?>
<juid xmlns="http://www.joulesunlimited.com/juid"/>
</file>

<file path=customXml/item413.xml><?xml version="1.0" encoding="utf-8"?>
<juid xmlns="http://www.joulesunlimited.com/juid"/>
</file>

<file path=customXml/item414.xml><?xml version="1.0" encoding="utf-8"?>
<juid xmlns="http://www.joulesunlimited.com/juid"/>
</file>

<file path=customXml/item415.xml><?xml version="1.0" encoding="utf-8"?>
<juid xmlns="http://www.joulesunlimited.com/juid"/>
</file>

<file path=customXml/item416.xml><?xml version="1.0" encoding="utf-8"?>
<juid xmlns="http://www.joulesunlimited.com/juid"/>
</file>

<file path=customXml/item417.xml><?xml version="1.0" encoding="utf-8"?>
<juid xmlns="http://www.joulesunlimited.com/juid"/>
</file>

<file path=customXml/item418.xml><?xml version="1.0" encoding="utf-8"?>
<juid xmlns="http://www.joulesunlimited.com/juid"/>
</file>

<file path=customXml/item419.xml><?xml version="1.0" encoding="utf-8"?>
<juid xmlns="http://www.joulesunlimited.com/juid"/>
</file>

<file path=customXml/item42.xml><?xml version="1.0" encoding="utf-8"?>
<juid xmlns="http://www.joulesunlimited.com/juid"/>
</file>

<file path=customXml/item420.xml><?xml version="1.0" encoding="utf-8"?>
<juid xmlns="http://www.joulesunlimited.com/juid"/>
</file>

<file path=customXml/item421.xml><?xml version="1.0" encoding="utf-8"?>
<juid xmlns="http://www.joulesunlimited.com/juid"/>
</file>

<file path=customXml/item422.xml><?xml version="1.0" encoding="utf-8"?>
<juid xmlns="http://www.joulesunlimited.com/juid"/>
</file>

<file path=customXml/item423.xml><?xml version="1.0" encoding="utf-8"?>
<juid xmlns="http://www.joulesunlimited.com/juid"/>
</file>

<file path=customXml/item424.xml><?xml version="1.0" encoding="utf-8"?>
<juid xmlns="http://www.joulesunlimited.com/juid"/>
</file>

<file path=customXml/item425.xml><?xml version="1.0" encoding="utf-8"?>
<juid xmlns="http://www.joulesunlimited.com/juid"/>
</file>

<file path=customXml/item426.xml><?xml version="1.0" encoding="utf-8"?>
<juid xmlns="http://www.joulesunlimited.com/juid"/>
</file>

<file path=customXml/item427.xml><?xml version="1.0" encoding="utf-8"?>
<?mso-contentType ?>
<FormTemplates xmlns="http://schemas.microsoft.com/sharepoint/v3/contenttype/forms">
  <Display>DocumentLibraryForm</Display>
  <Edit>DocumentLibraryForm</Edit>
  <New>DocumentLibraryForm</New>
</FormTemplates>
</file>

<file path=customXml/item428.xml><?xml version="1.0" encoding="utf-8"?>
<juid xmlns="http://www.joulesunlimited.com/juid"/>
</file>

<file path=customXml/item429.xml><?xml version="1.0" encoding="utf-8"?>
<juid xmlns="http://www.joulesunlimited.com/juid"/>
</file>

<file path=customXml/item43.xml><?xml version="1.0" encoding="utf-8"?>
<juid xmlns="http://www.joulesunlimited.com/juid"/>
</file>

<file path=customXml/item430.xml><?xml version="1.0" encoding="utf-8"?>
<juid xmlns="http://www.joulesunlimited.com/juid"/>
</file>

<file path=customXml/item431.xml><?xml version="1.0" encoding="utf-8"?>
<juid xmlns="http://www.joulesunlimited.com/juid"/>
</file>

<file path=customXml/item432.xml><?xml version="1.0" encoding="utf-8"?>
<juid xmlns="http://www.joulesunlimited.com/juid"/>
</file>

<file path=customXml/item433.xml><?xml version="1.0" encoding="utf-8"?>
<juid xmlns="http://www.joulesunlimited.com/juid"/>
</file>

<file path=customXml/item434.xml><?xml version="1.0" encoding="utf-8"?>
<juid xmlns="http://www.joulesunlimited.com/juid"/>
</file>

<file path=customXml/item435.xml><?xml version="1.0" encoding="utf-8"?>
<juid xmlns="http://www.joulesunlimited.com/juid"/>
</file>

<file path=customXml/item436.xml><?xml version="1.0" encoding="utf-8"?>
<juid xmlns="http://www.joulesunlimited.com/juid"/>
</file>

<file path=customXml/item437.xml><?xml version="1.0" encoding="utf-8"?>
<juid xmlns="http://www.joulesunlimited.com/juid"/>
</file>

<file path=customXml/item438.xml><?xml version="1.0" encoding="utf-8"?>
<juid xmlns="http://www.joulesunlimited.com/juid"/>
</file>

<file path=customXml/item439.xml><?xml version="1.0" encoding="utf-8"?>
<juid xmlns="http://www.joulesunlimited.com/juid"/>
</file>

<file path=customXml/item44.xml><?xml version="1.0" encoding="utf-8"?>
<juid xmlns="http://www.joulesunlimited.com/juid"/>
</file>

<file path=customXml/item440.xml><?xml version="1.0" encoding="utf-8"?>
<juid xmlns="http://www.joulesunlimited.com/juid"/>
</file>

<file path=customXml/item441.xml><?xml version="1.0" encoding="utf-8"?>
<juid xmlns="http://www.joulesunlimited.com/juid"/>
</file>

<file path=customXml/item442.xml><?xml version="1.0" encoding="utf-8"?>
<juid xmlns="http://www.joulesunlimited.com/juid"/>
</file>

<file path=customXml/item443.xml><?xml version="1.0" encoding="utf-8"?>
<juid xmlns="http://www.joulesunlimited.com/juid"/>
</file>

<file path=customXml/item444.xml><?xml version="1.0" encoding="utf-8"?>
<juid xmlns="http://www.joulesunlimited.com/juid"/>
</file>

<file path=customXml/item445.xml><?xml version="1.0" encoding="utf-8"?>
<juid xmlns="http://www.joulesunlimited.com/juid"/>
</file>

<file path=customXml/item446.xml><?xml version="1.0" encoding="utf-8"?>
<juid xmlns="http://www.joulesunlimited.com/juid"/>
</file>

<file path=customXml/item447.xml><?xml version="1.0" encoding="utf-8"?>
<juid xmlns="http://www.joulesunlimited.com/juid"/>
</file>

<file path=customXml/item448.xml><?xml version="1.0" encoding="utf-8"?>
<juid xmlns="http://www.joulesunlimited.com/juid"/>
</file>

<file path=customXml/item449.xml><?xml version="1.0" encoding="utf-8"?>
<juid xmlns="http://www.joulesunlimited.com/juid"/>
</file>

<file path=customXml/item45.xml><?xml version="1.0" encoding="utf-8"?>
<juid xmlns="http://www.joulesunlimited.com/juid"/>
</file>

<file path=customXml/item450.xml><?xml version="1.0" encoding="utf-8"?>
<juid xmlns="http://www.joulesunlimited.com/juid"/>
</file>

<file path=customXml/item451.xml><?xml version="1.0" encoding="utf-8"?>
<juid xmlns="http://www.joulesunlimited.com/juid"/>
</file>

<file path=customXml/item452.xml><?xml version="1.0" encoding="utf-8"?>
<juid xmlns="http://www.joulesunlimited.com/juid"/>
</file>

<file path=customXml/item453.xml><?xml version="1.0" encoding="utf-8"?>
<juid xmlns="http://www.joulesunlimited.com/juid"/>
</file>

<file path=customXml/item454.xml><?xml version="1.0" encoding="utf-8"?>
<juid xmlns="http://www.joulesunlimited.com/juid"/>
</file>

<file path=customXml/item455.xml><?xml version="1.0" encoding="utf-8"?>
<juid xmlns="http://www.joulesunlimited.com/juid"/>
</file>

<file path=customXml/item456.xml><?xml version="1.0" encoding="utf-8"?>
<juid xmlns="http://www.joulesunlimited.com/juid"/>
</file>

<file path=customXml/item457.xml><?xml version="1.0" encoding="utf-8"?>
<juid xmlns="http://www.joulesunlimited.com/juid"/>
</file>

<file path=customXml/item458.xml><?xml version="1.0" encoding="utf-8"?>
<juid xmlns="http://www.joulesunlimited.com/juid"/>
</file>

<file path=customXml/item459.xml><?xml version="1.0" encoding="utf-8"?>
<juid xmlns="http://www.joulesunlimited.com/juid"/>
</file>

<file path=customXml/item46.xml><?xml version="1.0" encoding="utf-8"?>
<juid xmlns="http://www.joulesunlimited.com/juid"/>
</file>

<file path=customXml/item460.xml><?xml version="1.0" encoding="utf-8"?>
<juid xmlns="http://www.joulesunlimited.com/juid"/>
</file>

<file path=customXml/item461.xml><?xml version="1.0" encoding="utf-8"?>
<juid xmlns="http://www.joulesunlimited.com/juid"/>
</file>

<file path=customXml/item462.xml><?xml version="1.0" encoding="utf-8"?>
<juid xmlns="http://www.joulesunlimited.com/juid"/>
</file>

<file path=customXml/item463.xml><?xml version="1.0" encoding="utf-8"?>
<juid xmlns="http://www.joulesunlimited.com/juid"/>
</file>

<file path=customXml/item464.xml><?xml version="1.0" encoding="utf-8"?>
<juid xmlns="http://www.joulesunlimited.com/juid"/>
</file>

<file path=customXml/item465.xml><?xml version="1.0" encoding="utf-8"?>
<juid xmlns="http://www.joulesunlimited.com/juid"/>
</file>

<file path=customXml/item466.xml><?xml version="1.0" encoding="utf-8"?>
<juid xmlns="http://www.joulesunlimited.com/juid"/>
</file>

<file path=customXml/item467.xml><?xml version="1.0" encoding="utf-8"?>
<juid xmlns="http://www.joulesunlimited.com/juid"/>
</file>

<file path=customXml/item468.xml><?xml version="1.0" encoding="utf-8"?>
<juid xmlns="http://www.joulesunlimited.com/juid"/>
</file>

<file path=customXml/item469.xml><?xml version="1.0" encoding="utf-8"?>
<juid xmlns="http://www.joulesunlimited.com/juid"/>
</file>

<file path=customXml/item47.xml><?xml version="1.0" encoding="utf-8"?>
<juid xmlns="http://www.joulesunlimited.com/juid"/>
</file>

<file path=customXml/item470.xml><?xml version="1.0" encoding="utf-8"?>
<juid xmlns="http://www.joulesunlimited.com/juid"/>
</file>

<file path=customXml/item471.xml><?xml version="1.0" encoding="utf-8"?>
<juid xmlns="http://www.joulesunlimited.com/juid"/>
</file>

<file path=customXml/item472.xml><?xml version="1.0" encoding="utf-8"?>
<juid xmlns="http://www.joulesunlimited.com/juid"/>
</file>

<file path=customXml/item473.xml><?xml version="1.0" encoding="utf-8"?>
<juid xmlns="http://www.joulesunlimited.com/juid"/>
</file>

<file path=customXml/item474.xml><?xml version="1.0" encoding="utf-8"?>
<juid xmlns="http://www.joulesunlimited.com/juid"/>
</file>

<file path=customXml/item475.xml><?xml version="1.0" encoding="utf-8"?>
<juid xmlns="http://www.joulesunlimited.com/juid"/>
</file>

<file path=customXml/item476.xml><?xml version="1.0" encoding="utf-8"?>
<juid xmlns="http://www.joulesunlimited.com/juid"/>
</file>

<file path=customXml/item477.xml><?xml version="1.0" encoding="utf-8"?>
<juid xmlns="http://www.joulesunlimited.com/juid"/>
</file>

<file path=customXml/item478.xml><?xml version="1.0" encoding="utf-8"?>
<juid xmlns="http://www.joulesunlimited.com/juid"/>
</file>

<file path=customXml/item479.xml><?xml version="1.0" encoding="utf-8"?>
<juid xmlns="http://www.joulesunlimited.com/juid"/>
</file>

<file path=customXml/item48.xml><?xml version="1.0" encoding="utf-8"?>
<juid xmlns="http://www.joulesunlimited.com/juid"/>
</file>

<file path=customXml/item480.xml><?xml version="1.0" encoding="utf-8"?>
<juid xmlns="http://www.joulesunlimited.com/juid"/>
</file>

<file path=customXml/item481.xml><?xml version="1.0" encoding="utf-8"?>
<juid xmlns="http://www.joulesunlimited.com/juid"/>
</file>

<file path=customXml/item482.xml><?xml version="1.0" encoding="utf-8"?>
<juid xmlns="http://www.joulesunlimited.com/juid"/>
</file>

<file path=customXml/item483.xml><?xml version="1.0" encoding="utf-8"?>
<juid xmlns="http://www.joulesunlimited.com/juid"/>
</file>

<file path=customXml/item484.xml><?xml version="1.0" encoding="utf-8"?>
<juid xmlns="http://www.joulesunlimited.com/juid"/>
</file>

<file path=customXml/item485.xml><?xml version="1.0" encoding="utf-8"?>
<juid xmlns="http://www.joulesunlimited.com/juid"/>
</file>

<file path=customXml/item486.xml><?xml version="1.0" encoding="utf-8"?>
<juid xmlns="http://www.joulesunlimited.com/juid"/>
</file>

<file path=customXml/item487.xml><?xml version="1.0" encoding="utf-8"?>
<juid xmlns="http://www.joulesunlimited.com/juid"/>
</file>

<file path=customXml/item488.xml><?xml version="1.0" encoding="utf-8"?>
<juid xmlns="http://www.joulesunlimited.com/juid"/>
</file>

<file path=customXml/item489.xml><?xml version="1.0" encoding="utf-8"?>
<juid xmlns="http://www.joulesunlimited.com/juid"/>
</file>

<file path=customXml/item49.xml><?xml version="1.0" encoding="utf-8"?>
<juid xmlns="http://www.joulesunlimited.com/juid"/>
</file>

<file path=customXml/item490.xml><?xml version="1.0" encoding="utf-8"?>
<juid xmlns="http://www.joulesunlimited.com/juid"/>
</file>

<file path=customXml/item491.xml><?xml version="1.0" encoding="utf-8"?>
<juid xmlns="http://www.joulesunlimited.com/juid"/>
</file>

<file path=customXml/item492.xml><?xml version="1.0" encoding="utf-8"?>
<juid xmlns="http://www.joulesunlimited.com/juid"/>
</file>

<file path=customXml/item493.xml><?xml version="1.0" encoding="utf-8"?>
<juid xmlns="http://www.joulesunlimited.com/juid"/>
</file>

<file path=customXml/item494.xml><?xml version="1.0" encoding="utf-8"?>
<juid xmlns="http://www.joulesunlimited.com/juid"/>
</file>

<file path=customXml/item495.xml><?xml version="1.0" encoding="utf-8"?>
<juid xmlns="http://www.joulesunlimited.com/juid"/>
</file>

<file path=customXml/item496.xml><?xml version="1.0" encoding="utf-8"?>
<juid xmlns="http://www.joulesunlimited.com/juid"/>
</file>

<file path=customXml/item497.xml><?xml version="1.0" encoding="utf-8"?>
<juid xmlns="http://www.joulesunlimited.com/juid"/>
</file>

<file path=customXml/item498.xml><?xml version="1.0" encoding="utf-8"?>
<juid xmlns="http://www.joulesunlimited.com/juid"/>
</file>

<file path=customXml/item499.xml><?xml version="1.0" encoding="utf-8"?>
<juid xmlns="http://www.joulesunlimited.com/juid"/>
</file>

<file path=customXml/item5.xml><?xml version="1.0" encoding="utf-8"?>
<juid xmlns="http://www.joulesunlimited.com/juid"/>
</file>

<file path=customXml/item50.xml><?xml version="1.0" encoding="utf-8"?>
<juid xmlns="http://www.joulesunlimited.com/juid"/>
</file>

<file path=customXml/item500.xml><?xml version="1.0" encoding="utf-8"?>
<juid xmlns="http://www.joulesunlimited.com/juid"/>
</file>

<file path=customXml/item501.xml><?xml version="1.0" encoding="utf-8"?>
<juid xmlns="http://www.joulesunlimited.com/juid"/>
</file>

<file path=customXml/item502.xml><?xml version="1.0" encoding="utf-8"?>
<juid xmlns="http://www.joulesunlimited.com/juid"/>
</file>

<file path=customXml/item503.xml><?xml version="1.0" encoding="utf-8"?>
<juid xmlns="http://www.joulesunlimited.com/juid"/>
</file>

<file path=customXml/item504.xml><?xml version="1.0" encoding="utf-8"?>
<juid xmlns="http://www.joulesunlimited.com/juid"/>
</file>

<file path=customXml/item505.xml><?xml version="1.0" encoding="utf-8"?>
<juid xmlns="http://www.joulesunlimited.com/juid"/>
</file>

<file path=customXml/item506.xml><?xml version="1.0" encoding="utf-8"?>
<juid xmlns="http://www.joulesunlimited.com/juid"/>
</file>

<file path=customXml/item507.xml><?xml version="1.0" encoding="utf-8"?>
<juid xmlns="http://www.joulesunlimited.com/juid"/>
</file>

<file path=customXml/item508.xml><?xml version="1.0" encoding="utf-8"?>
<juid xmlns="http://www.joulesunlimited.com/juid"/>
</file>

<file path=customXml/item509.xml><?xml version="1.0" encoding="utf-8"?>
<juid xmlns="http://www.joulesunlimited.com/juid"/>
</file>

<file path=customXml/item51.xml><?xml version="1.0" encoding="utf-8"?>
<juid xmlns="http://www.joulesunlimited.com/juid"/>
</file>

<file path=customXml/item510.xml><?xml version="1.0" encoding="utf-8"?>
<juid xmlns="http://www.joulesunlimited.com/juid"/>
</file>

<file path=customXml/item511.xml><?xml version="1.0" encoding="utf-8"?>
<juid xmlns="http://www.joulesunlimited.com/juid"/>
</file>

<file path=customXml/item512.xml><?xml version="1.0" encoding="utf-8"?>
<juid xmlns="http://www.joulesunlimited.com/juid"/>
</file>

<file path=customXml/item513.xml><?xml version="1.0" encoding="utf-8"?>
<juid xmlns="http://www.joulesunlimited.com/juid"/>
</file>

<file path=customXml/item514.xml><?xml version="1.0" encoding="utf-8"?>
<juid xmlns="http://www.joulesunlimited.com/juid"/>
</file>

<file path=customXml/item515.xml><?xml version="1.0" encoding="utf-8"?>
<juid xmlns="http://www.joulesunlimited.com/juid"/>
</file>

<file path=customXml/item516.xml><?xml version="1.0" encoding="utf-8"?>
<juid xmlns="http://www.joulesunlimited.com/juid"/>
</file>

<file path=customXml/item517.xml><?xml version="1.0" encoding="utf-8"?>
<juid xmlns="http://www.joulesunlimited.com/juid"/>
</file>

<file path=customXml/item518.xml><?xml version="1.0" encoding="utf-8"?>
<juid xmlns="http://www.joulesunlimited.com/juid"/>
</file>

<file path=customXml/item519.xml><?xml version="1.0" encoding="utf-8"?>
<juid xmlns="http://www.joulesunlimited.com/juid"/>
</file>

<file path=customXml/item52.xml><?xml version="1.0" encoding="utf-8"?>
<juid xmlns="http://www.joulesunlimited.com/juid"/>
</file>

<file path=customXml/item53.xml><?xml version="1.0" encoding="utf-8"?>
<juid xmlns="http://www.joulesunlimited.com/juid"/>
</file>

<file path=customXml/item54.xml><?xml version="1.0" encoding="utf-8"?>
<juid xmlns="http://www.joulesunlimited.com/juid"/>
</file>

<file path=customXml/item55.xml><?xml version="1.0" encoding="utf-8"?>
<juid xmlns="http://www.joulesunlimited.com/juid"/>
</file>

<file path=customXml/item56.xml><?xml version="1.0" encoding="utf-8"?>
<juid xmlns="http://www.joulesunlimited.com/juid"/>
</file>

<file path=customXml/item57.xml><?xml version="1.0" encoding="utf-8"?>
<juid xmlns="http://www.joulesunlimited.com/juid"/>
</file>

<file path=customXml/item58.xml><?xml version="1.0" encoding="utf-8"?>
<juid xmlns="http://www.joulesunlimited.com/juid"/>
</file>

<file path=customXml/item59.xml><?xml version="1.0" encoding="utf-8"?>
<juid xmlns="http://www.joulesunlimited.com/juid"/>
</file>

<file path=customXml/item6.xml><?xml version="1.0" encoding="utf-8"?>
<juid xmlns="http://www.joulesunlimited.com/juid"/>
</file>

<file path=customXml/item60.xml><?xml version="1.0" encoding="utf-8"?>
<juid xmlns="http://www.joulesunlimited.com/juid"/>
</file>

<file path=customXml/item61.xml><?xml version="1.0" encoding="utf-8"?>
<juid xmlns="http://www.joulesunlimited.com/juid"/>
</file>

<file path=customXml/item62.xml><?xml version="1.0" encoding="utf-8"?>
<juid xmlns="http://www.joulesunlimited.com/juid"/>
</file>

<file path=customXml/item63.xml><?xml version="1.0" encoding="utf-8"?>
<juid xmlns="http://www.joulesunlimited.com/juid"/>
</file>

<file path=customXml/item64.xml><?xml version="1.0" encoding="utf-8"?>
<juid xmlns="http://www.joulesunlimited.com/juid"/>
</file>

<file path=customXml/item65.xml><?xml version="1.0" encoding="utf-8"?>
<juid xmlns="http://www.joulesunlimited.com/juid"/>
</file>

<file path=customXml/item66.xml><?xml version="1.0" encoding="utf-8"?>
<juid xmlns="http://www.joulesunlimited.com/juid"/>
</file>

<file path=customXml/item67.xml><?xml version="1.0" encoding="utf-8"?>
<juid xmlns="http://www.joulesunlimited.com/juid"/>
</file>

<file path=customXml/item68.xml><?xml version="1.0" encoding="utf-8"?>
<juid xmlns="http://www.joulesunlimited.com/juid"/>
</file>

<file path=customXml/item69.xml><?xml version="1.0" encoding="utf-8"?>
<juid xmlns="http://www.joulesunlimited.com/juid"/>
</file>

<file path=customXml/item7.xml><?xml version="1.0" encoding="utf-8"?>
<juid xmlns="http://www.joulesunlimited.com/juid"/>
</file>

<file path=customXml/item70.xml><?xml version="1.0" encoding="utf-8"?>
<juid xmlns="http://www.joulesunlimited.com/juid"/>
</file>

<file path=customXml/item71.xml><?xml version="1.0" encoding="utf-8"?>
<juid xmlns="http://www.joulesunlimited.com/juid"/>
</file>

<file path=customXml/item72.xml><?xml version="1.0" encoding="utf-8"?>
<juid xmlns="http://www.joulesunlimited.com/juid"/>
</file>

<file path=customXml/item73.xml><?xml version="1.0" encoding="utf-8"?>
<juid xmlns="http://www.joulesunlimited.com/juid"/>
</file>

<file path=customXml/item74.xml><?xml version="1.0" encoding="utf-8"?>
<juid xmlns="http://www.joulesunlimited.com/juid"/>
</file>

<file path=customXml/item75.xml><?xml version="1.0" encoding="utf-8"?>
<juid xmlns="http://www.joulesunlimited.com/juid"/>
</file>

<file path=customXml/item76.xml><?xml version="1.0" encoding="utf-8"?>
<juid xmlns="http://www.joulesunlimited.com/juid"/>
</file>

<file path=customXml/item77.xml><?xml version="1.0" encoding="utf-8"?>
<juid xmlns="http://www.joulesunlimited.com/juid"/>
</file>

<file path=customXml/item78.xml><?xml version="1.0" encoding="utf-8"?>
<juid xmlns="http://www.joulesunlimited.com/juid"/>
</file>

<file path=customXml/item79.xml><?xml version="1.0" encoding="utf-8"?>
<juid xmlns="http://www.joulesunlimited.com/juid"/>
</file>

<file path=customXml/item8.xml><?xml version="1.0" encoding="utf-8"?>
<juid xmlns="http://www.joulesunlimited.com/juid"/>
</file>

<file path=customXml/item80.xml><?xml version="1.0" encoding="utf-8"?>
<juid xmlns="http://www.joulesunlimited.com/juid"/>
</file>

<file path=customXml/item81.xml><?xml version="1.0" encoding="utf-8"?>
<juid xmlns="http://www.joulesunlimited.com/juid"/>
</file>

<file path=customXml/item82.xml><?xml version="1.0" encoding="utf-8"?>
<juid xmlns="http://www.joulesunlimited.com/juid"/>
</file>

<file path=customXml/item83.xml><?xml version="1.0" encoding="utf-8"?>
<juid xmlns="http://www.joulesunlimited.com/juid"/>
</file>

<file path=customXml/item84.xml><?xml version="1.0" encoding="utf-8"?>
<juid xmlns="http://www.joulesunlimited.com/juid"/>
</file>

<file path=customXml/item85.xml><?xml version="1.0" encoding="utf-8"?>
<juid xmlns="http://www.joulesunlimited.com/juid"/>
</file>

<file path=customXml/item86.xml><?xml version="1.0" encoding="utf-8"?>
<juid xmlns="http://www.joulesunlimited.com/juid"/>
</file>

<file path=customXml/item87.xml><?xml version="1.0" encoding="utf-8"?>
<juid xmlns="http://www.joulesunlimited.com/juid"/>
</file>

<file path=customXml/item88.xml><?xml version="1.0" encoding="utf-8"?>
<juid xmlns="http://www.joulesunlimited.com/juid"/>
</file>

<file path=customXml/item89.xml><?xml version="1.0" encoding="utf-8"?>
<juid xmlns="http://www.joulesunlimited.com/juid"/>
</file>

<file path=customXml/item9.xml><?xml version="1.0" encoding="utf-8"?>
<juid xmlns="http://www.joulesunlimited.com/juid"/>
</file>

<file path=customXml/item90.xml><?xml version="1.0" encoding="utf-8"?>
<juid xmlns="http://www.joulesunlimited.com/juid"/>
</file>

<file path=customXml/item91.xml><?xml version="1.0" encoding="utf-8"?>
<juid xmlns="http://www.joulesunlimited.com/juid"/>
</file>

<file path=customXml/item92.xml><?xml version="1.0" encoding="utf-8"?>
<juid xmlns="http://www.joulesunlimited.com/juid"/>
</file>

<file path=customXml/item93.xml><?xml version="1.0" encoding="utf-8"?>
<juid xmlns="http://www.joulesunlimited.com/juid"/>
</file>

<file path=customXml/item94.xml><?xml version="1.0" encoding="utf-8"?>
<juid xmlns="http://www.joulesunlimited.com/juid"/>
</file>

<file path=customXml/item95.xml><?xml version="1.0" encoding="utf-8"?>
<juid xmlns="http://www.joulesunlimited.com/juid"/>
</file>

<file path=customXml/item96.xml><?xml version="1.0" encoding="utf-8"?>
<juid xmlns="http://www.joulesunlimited.com/juid"/>
</file>

<file path=customXml/item97.xml><?xml version="1.0" encoding="utf-8"?>
<juid xmlns="http://www.joulesunlimited.com/juid"/>
</file>

<file path=customXml/item98.xml><?xml version="1.0" encoding="utf-8"?>
<juid xmlns="http://www.joulesunlimited.com/juid"/>
</file>

<file path=customXml/item99.xml><?xml version="1.0" encoding="utf-8"?>
<juid xmlns="http://www.joulesunlimited.com/juid"/>
</file>

<file path=customXml/itemProps1.xml><?xml version="1.0" encoding="utf-8"?>
<ds:datastoreItem xmlns:ds="http://schemas.openxmlformats.org/officeDocument/2006/customXml" ds:itemID="{3A976830-9699-47D3-A647-EB0BC45047B6}">
  <ds:schemaRefs>
    <ds:schemaRef ds:uri="http://www.joulesunlimited.com/juid"/>
  </ds:schemaRefs>
</ds:datastoreItem>
</file>

<file path=customXml/itemProps10.xml><?xml version="1.0" encoding="utf-8"?>
<ds:datastoreItem xmlns:ds="http://schemas.openxmlformats.org/officeDocument/2006/customXml" ds:itemID="{D52BE6FA-02D4-475E-867C-90610AD1F92E}">
  <ds:schemaRefs>
    <ds:schemaRef ds:uri="http://www.joulesunlimited.com/juid"/>
  </ds:schemaRefs>
</ds:datastoreItem>
</file>

<file path=customXml/itemProps100.xml><?xml version="1.0" encoding="utf-8"?>
<ds:datastoreItem xmlns:ds="http://schemas.openxmlformats.org/officeDocument/2006/customXml" ds:itemID="{72082392-7953-44AA-A2AD-4CF92AAA7368}">
  <ds:schemaRefs>
    <ds:schemaRef ds:uri="http://www.joulesunlimited.com/juid"/>
  </ds:schemaRefs>
</ds:datastoreItem>
</file>

<file path=customXml/itemProps101.xml><?xml version="1.0" encoding="utf-8"?>
<ds:datastoreItem xmlns:ds="http://schemas.openxmlformats.org/officeDocument/2006/customXml" ds:itemID="{E7A62220-9B53-46BF-B722-4BBADF575E79}">
  <ds:schemaRefs>
    <ds:schemaRef ds:uri="http://www.joulesunlimited.com/juid"/>
  </ds:schemaRefs>
</ds:datastoreItem>
</file>

<file path=customXml/itemProps102.xml><?xml version="1.0" encoding="utf-8"?>
<ds:datastoreItem xmlns:ds="http://schemas.openxmlformats.org/officeDocument/2006/customXml" ds:itemID="{0AB729C1-E215-4147-98B3-2BE8401DCD1D}">
  <ds:schemaRefs>
    <ds:schemaRef ds:uri="http://www.joulesunlimited.com/juid"/>
  </ds:schemaRefs>
</ds:datastoreItem>
</file>

<file path=customXml/itemProps103.xml><?xml version="1.0" encoding="utf-8"?>
<ds:datastoreItem xmlns:ds="http://schemas.openxmlformats.org/officeDocument/2006/customXml" ds:itemID="{81E3FF52-6B5B-495F-B8A7-9EC528F394C6}">
  <ds:schemaRefs>
    <ds:schemaRef ds:uri="http://www.joulesunlimited.com/juid"/>
  </ds:schemaRefs>
</ds:datastoreItem>
</file>

<file path=customXml/itemProps104.xml><?xml version="1.0" encoding="utf-8"?>
<ds:datastoreItem xmlns:ds="http://schemas.openxmlformats.org/officeDocument/2006/customXml" ds:itemID="{9B15E824-46DE-455F-A3BB-AE221CF30F63}">
  <ds:schemaRefs>
    <ds:schemaRef ds:uri="http://www.joulesunlimited.com/juid"/>
  </ds:schemaRefs>
</ds:datastoreItem>
</file>

<file path=customXml/itemProps105.xml><?xml version="1.0" encoding="utf-8"?>
<ds:datastoreItem xmlns:ds="http://schemas.openxmlformats.org/officeDocument/2006/customXml" ds:itemID="{21B56ADA-EAA5-4575-ADE9-DE594485FA0E}">
  <ds:schemaRefs>
    <ds:schemaRef ds:uri="http://www.joulesunlimited.com/juid"/>
  </ds:schemaRefs>
</ds:datastoreItem>
</file>

<file path=customXml/itemProps106.xml><?xml version="1.0" encoding="utf-8"?>
<ds:datastoreItem xmlns:ds="http://schemas.openxmlformats.org/officeDocument/2006/customXml" ds:itemID="{423F0487-AF69-41CB-99EA-135E8412B8A3}">
  <ds:schemaRefs>
    <ds:schemaRef ds:uri="http://www.joulesunlimited.com/juid"/>
  </ds:schemaRefs>
</ds:datastoreItem>
</file>

<file path=customXml/itemProps107.xml><?xml version="1.0" encoding="utf-8"?>
<ds:datastoreItem xmlns:ds="http://schemas.openxmlformats.org/officeDocument/2006/customXml" ds:itemID="{57260737-23C6-4F16-9196-45C08D82271C}">
  <ds:schemaRefs>
    <ds:schemaRef ds:uri="http://www.joulesunlimited.com/juid"/>
  </ds:schemaRefs>
</ds:datastoreItem>
</file>

<file path=customXml/itemProps108.xml><?xml version="1.0" encoding="utf-8"?>
<ds:datastoreItem xmlns:ds="http://schemas.openxmlformats.org/officeDocument/2006/customXml" ds:itemID="{B98CE4CE-3401-4246-A4D0-6BBAA22B3671}">
  <ds:schemaRefs>
    <ds:schemaRef ds:uri="http://www.joulesunlimited.com/juid"/>
  </ds:schemaRefs>
</ds:datastoreItem>
</file>

<file path=customXml/itemProps109.xml><?xml version="1.0" encoding="utf-8"?>
<ds:datastoreItem xmlns:ds="http://schemas.openxmlformats.org/officeDocument/2006/customXml" ds:itemID="{75F31325-A4F8-41EC-A425-3C4C646522E0}">
  <ds:schemaRefs>
    <ds:schemaRef ds:uri="http://www.joulesunlimited.com/juid"/>
  </ds:schemaRefs>
</ds:datastoreItem>
</file>

<file path=customXml/itemProps11.xml><?xml version="1.0" encoding="utf-8"?>
<ds:datastoreItem xmlns:ds="http://schemas.openxmlformats.org/officeDocument/2006/customXml" ds:itemID="{7F38787B-4957-4270-A7D6-96CEF17EB284}">
  <ds:schemaRefs>
    <ds:schemaRef ds:uri="http://www.joulesunlimited.com/juid"/>
  </ds:schemaRefs>
</ds:datastoreItem>
</file>

<file path=customXml/itemProps110.xml><?xml version="1.0" encoding="utf-8"?>
<ds:datastoreItem xmlns:ds="http://schemas.openxmlformats.org/officeDocument/2006/customXml" ds:itemID="{EBF2C254-31C3-4EE7-9D79-08C34100F8A5}">
  <ds:schemaRefs>
    <ds:schemaRef ds:uri="http://www.joulesunlimited.com/juid"/>
  </ds:schemaRefs>
</ds:datastoreItem>
</file>

<file path=customXml/itemProps111.xml><?xml version="1.0" encoding="utf-8"?>
<ds:datastoreItem xmlns:ds="http://schemas.openxmlformats.org/officeDocument/2006/customXml" ds:itemID="{8845A09A-5C42-4FA6-914F-5531F85B71A1}">
  <ds:schemaRefs>
    <ds:schemaRef ds:uri="http://www.joulesunlimited.com/juid"/>
  </ds:schemaRefs>
</ds:datastoreItem>
</file>

<file path=customXml/itemProps112.xml><?xml version="1.0" encoding="utf-8"?>
<ds:datastoreItem xmlns:ds="http://schemas.openxmlformats.org/officeDocument/2006/customXml" ds:itemID="{9FD3EC56-C995-4358-AAC8-8C1393ECA33D}">
  <ds:schemaRefs>
    <ds:schemaRef ds:uri="http://www.joulesunlimited.com/juid"/>
  </ds:schemaRefs>
</ds:datastoreItem>
</file>

<file path=customXml/itemProps113.xml><?xml version="1.0" encoding="utf-8"?>
<ds:datastoreItem xmlns:ds="http://schemas.openxmlformats.org/officeDocument/2006/customXml" ds:itemID="{10CEC8B6-499E-48D3-A748-A84DC49458A4}">
  <ds:schemaRefs>
    <ds:schemaRef ds:uri="http://www.joulesunlimited.com/juid"/>
  </ds:schemaRefs>
</ds:datastoreItem>
</file>

<file path=customXml/itemProps114.xml><?xml version="1.0" encoding="utf-8"?>
<ds:datastoreItem xmlns:ds="http://schemas.openxmlformats.org/officeDocument/2006/customXml" ds:itemID="{F9FEE04F-36A2-4398-AB0B-7FB53797DA6C}">
  <ds:schemaRefs>
    <ds:schemaRef ds:uri="http://www.joulesunlimited.com/juid"/>
  </ds:schemaRefs>
</ds:datastoreItem>
</file>

<file path=customXml/itemProps115.xml><?xml version="1.0" encoding="utf-8"?>
<ds:datastoreItem xmlns:ds="http://schemas.openxmlformats.org/officeDocument/2006/customXml" ds:itemID="{345E0097-8156-4583-842F-D2F09B05616F}">
  <ds:schemaRefs>
    <ds:schemaRef ds:uri="http://www.joulesunlimited.com/juid"/>
  </ds:schemaRefs>
</ds:datastoreItem>
</file>

<file path=customXml/itemProps116.xml><?xml version="1.0" encoding="utf-8"?>
<ds:datastoreItem xmlns:ds="http://schemas.openxmlformats.org/officeDocument/2006/customXml" ds:itemID="{46AA41A7-E9EF-4E10-BEF8-D56B4B0B409C}">
  <ds:schemaRefs>
    <ds:schemaRef ds:uri="http://www.joulesunlimited.com/juid"/>
  </ds:schemaRefs>
</ds:datastoreItem>
</file>

<file path=customXml/itemProps117.xml><?xml version="1.0" encoding="utf-8"?>
<ds:datastoreItem xmlns:ds="http://schemas.openxmlformats.org/officeDocument/2006/customXml" ds:itemID="{5D3D2C11-EA2E-4BF1-BB2E-841CCD86FE8D}">
  <ds:schemaRefs>
    <ds:schemaRef ds:uri="http://www.joulesunlimited.com/juid"/>
  </ds:schemaRefs>
</ds:datastoreItem>
</file>

<file path=customXml/itemProps118.xml><?xml version="1.0" encoding="utf-8"?>
<ds:datastoreItem xmlns:ds="http://schemas.openxmlformats.org/officeDocument/2006/customXml" ds:itemID="{A5E69AF3-66D3-47AA-94B6-5F3419D55EFD}">
  <ds:schemaRefs>
    <ds:schemaRef ds:uri="http://www.joulesunlimited.com/juid"/>
  </ds:schemaRefs>
</ds:datastoreItem>
</file>

<file path=customXml/itemProps119.xml><?xml version="1.0" encoding="utf-8"?>
<ds:datastoreItem xmlns:ds="http://schemas.openxmlformats.org/officeDocument/2006/customXml" ds:itemID="{C7B8BC06-9012-423C-9D32-637C22C0A667}">
  <ds:schemaRefs>
    <ds:schemaRef ds:uri="http://www.joulesunlimited.com/juid"/>
  </ds:schemaRefs>
</ds:datastoreItem>
</file>

<file path=customXml/itemProps12.xml><?xml version="1.0" encoding="utf-8"?>
<ds:datastoreItem xmlns:ds="http://schemas.openxmlformats.org/officeDocument/2006/customXml" ds:itemID="{EB4C4CD1-ABD9-48E9-9E69-815A9A096DE0}">
  <ds:schemaRefs>
    <ds:schemaRef ds:uri="http://www.joulesunlimited.com/juid"/>
  </ds:schemaRefs>
</ds:datastoreItem>
</file>

<file path=customXml/itemProps120.xml><?xml version="1.0" encoding="utf-8"?>
<ds:datastoreItem xmlns:ds="http://schemas.openxmlformats.org/officeDocument/2006/customXml" ds:itemID="{27A5834B-19F9-44BF-A7A3-3CBF7990D526}">
  <ds:schemaRefs>
    <ds:schemaRef ds:uri="http://www.joulesunlimited.com/juid"/>
  </ds:schemaRefs>
</ds:datastoreItem>
</file>

<file path=customXml/itemProps121.xml><?xml version="1.0" encoding="utf-8"?>
<ds:datastoreItem xmlns:ds="http://schemas.openxmlformats.org/officeDocument/2006/customXml" ds:itemID="{66BED5E7-88C8-4185-86D0-968A5AB88FCF}">
  <ds:schemaRefs>
    <ds:schemaRef ds:uri="http://www.joulesunlimited.com/juid"/>
  </ds:schemaRefs>
</ds:datastoreItem>
</file>

<file path=customXml/itemProps122.xml><?xml version="1.0" encoding="utf-8"?>
<ds:datastoreItem xmlns:ds="http://schemas.openxmlformats.org/officeDocument/2006/customXml" ds:itemID="{C1699E6A-38C6-446F-9665-D4128549273D}">
  <ds:schemaRefs>
    <ds:schemaRef ds:uri="http://www.joulesunlimited.com/juid"/>
  </ds:schemaRefs>
</ds:datastoreItem>
</file>

<file path=customXml/itemProps123.xml><?xml version="1.0" encoding="utf-8"?>
<ds:datastoreItem xmlns:ds="http://schemas.openxmlformats.org/officeDocument/2006/customXml" ds:itemID="{DB048453-F4DA-4209-B099-19684C39F0DB}">
  <ds:schemaRefs>
    <ds:schemaRef ds:uri="http://www.joulesunlimited.com/juid"/>
  </ds:schemaRefs>
</ds:datastoreItem>
</file>

<file path=customXml/itemProps124.xml><?xml version="1.0" encoding="utf-8"?>
<ds:datastoreItem xmlns:ds="http://schemas.openxmlformats.org/officeDocument/2006/customXml" ds:itemID="{0553E0E7-1207-467A-862E-153EF903819B}">
  <ds:schemaRefs>
    <ds:schemaRef ds:uri="http://www.joulesunlimited.com/juid"/>
  </ds:schemaRefs>
</ds:datastoreItem>
</file>

<file path=customXml/itemProps125.xml><?xml version="1.0" encoding="utf-8"?>
<ds:datastoreItem xmlns:ds="http://schemas.openxmlformats.org/officeDocument/2006/customXml" ds:itemID="{7BC46ACA-08B1-4151-8370-480C3AEAA3E0}">
  <ds:schemaRefs>
    <ds:schemaRef ds:uri="http://www.joulesunlimited.com/juid"/>
  </ds:schemaRefs>
</ds:datastoreItem>
</file>

<file path=customXml/itemProps126.xml><?xml version="1.0" encoding="utf-8"?>
<ds:datastoreItem xmlns:ds="http://schemas.openxmlformats.org/officeDocument/2006/customXml" ds:itemID="{8B6D617A-0FB1-4CA1-BA4C-BE06DE77381F}">
  <ds:schemaRefs>
    <ds:schemaRef ds:uri="http://www.joulesunlimited.com/juid"/>
  </ds:schemaRefs>
</ds:datastoreItem>
</file>

<file path=customXml/itemProps127.xml><?xml version="1.0" encoding="utf-8"?>
<ds:datastoreItem xmlns:ds="http://schemas.openxmlformats.org/officeDocument/2006/customXml" ds:itemID="{91164478-AA11-48A6-AD09-E0F7A8CEA335}">
  <ds:schemaRefs>
    <ds:schemaRef ds:uri="http://www.joulesunlimited.com/juid"/>
  </ds:schemaRefs>
</ds:datastoreItem>
</file>

<file path=customXml/itemProps128.xml><?xml version="1.0" encoding="utf-8"?>
<ds:datastoreItem xmlns:ds="http://schemas.openxmlformats.org/officeDocument/2006/customXml" ds:itemID="{FE6CF8E4-95A6-4D53-870F-F455F0700B8E}">
  <ds:schemaRefs>
    <ds:schemaRef ds:uri="http://www.joulesunlimited.com/juid"/>
  </ds:schemaRefs>
</ds:datastoreItem>
</file>

<file path=customXml/itemProps129.xml><?xml version="1.0" encoding="utf-8"?>
<ds:datastoreItem xmlns:ds="http://schemas.openxmlformats.org/officeDocument/2006/customXml" ds:itemID="{389C8031-1CF9-479D-815B-6619ABAA0901}">
  <ds:schemaRefs>
    <ds:schemaRef ds:uri="http://www.joulesunlimited.com/juid"/>
  </ds:schemaRefs>
</ds:datastoreItem>
</file>

<file path=customXml/itemProps13.xml><?xml version="1.0" encoding="utf-8"?>
<ds:datastoreItem xmlns:ds="http://schemas.openxmlformats.org/officeDocument/2006/customXml" ds:itemID="{40E87726-F8B5-4FAA-8FD8-79A9CCC83A0C}">
  <ds:schemaRefs>
    <ds:schemaRef ds:uri="http://www.joulesunlimited.com/juid"/>
  </ds:schemaRefs>
</ds:datastoreItem>
</file>

<file path=customXml/itemProps130.xml><?xml version="1.0" encoding="utf-8"?>
<ds:datastoreItem xmlns:ds="http://schemas.openxmlformats.org/officeDocument/2006/customXml" ds:itemID="{4B36BCBD-AAD7-45FB-A384-6F9B19D98E94}">
  <ds:schemaRefs>
    <ds:schemaRef ds:uri="http://www.joulesunlimited.com/juid"/>
  </ds:schemaRefs>
</ds:datastoreItem>
</file>

<file path=customXml/itemProps131.xml><?xml version="1.0" encoding="utf-8"?>
<ds:datastoreItem xmlns:ds="http://schemas.openxmlformats.org/officeDocument/2006/customXml" ds:itemID="{AF188C35-7DFF-43CC-BA08-855080E608D1}">
  <ds:schemaRefs>
    <ds:schemaRef ds:uri="http://www.joulesunlimited.com/juid"/>
  </ds:schemaRefs>
</ds:datastoreItem>
</file>

<file path=customXml/itemProps132.xml><?xml version="1.0" encoding="utf-8"?>
<ds:datastoreItem xmlns:ds="http://schemas.openxmlformats.org/officeDocument/2006/customXml" ds:itemID="{173AACCC-8EAB-4140-82A9-E400AAA18E81}">
  <ds:schemaRefs>
    <ds:schemaRef ds:uri="http://www.joulesunlimited.com/juid"/>
  </ds:schemaRefs>
</ds:datastoreItem>
</file>

<file path=customXml/itemProps133.xml><?xml version="1.0" encoding="utf-8"?>
<ds:datastoreItem xmlns:ds="http://schemas.openxmlformats.org/officeDocument/2006/customXml" ds:itemID="{2DCFFA29-7E97-4C34-A63D-4B51DA8CF793}">
  <ds:schemaRefs>
    <ds:schemaRef ds:uri="http://www.joulesunlimited.com/juid"/>
  </ds:schemaRefs>
</ds:datastoreItem>
</file>

<file path=customXml/itemProps134.xml><?xml version="1.0" encoding="utf-8"?>
<ds:datastoreItem xmlns:ds="http://schemas.openxmlformats.org/officeDocument/2006/customXml" ds:itemID="{60B82C49-268E-4B78-B8B6-7364D83BC63C}">
  <ds:schemaRefs>
    <ds:schemaRef ds:uri="http://www.joulesunlimited.com/juid"/>
  </ds:schemaRefs>
</ds:datastoreItem>
</file>

<file path=customXml/itemProps135.xml><?xml version="1.0" encoding="utf-8"?>
<ds:datastoreItem xmlns:ds="http://schemas.openxmlformats.org/officeDocument/2006/customXml" ds:itemID="{CCA4847D-D71C-40B3-9683-D78D759BF28B}">
  <ds:schemaRefs>
    <ds:schemaRef ds:uri="http://www.joulesunlimited.com/juid"/>
  </ds:schemaRefs>
</ds:datastoreItem>
</file>

<file path=customXml/itemProps136.xml><?xml version="1.0" encoding="utf-8"?>
<ds:datastoreItem xmlns:ds="http://schemas.openxmlformats.org/officeDocument/2006/customXml" ds:itemID="{E069DC5F-38F1-4AD2-80B0-B2E482DD8840}">
  <ds:schemaRefs>
    <ds:schemaRef ds:uri="http://www.joulesunlimited.com/juid"/>
  </ds:schemaRefs>
</ds:datastoreItem>
</file>

<file path=customXml/itemProps137.xml><?xml version="1.0" encoding="utf-8"?>
<ds:datastoreItem xmlns:ds="http://schemas.openxmlformats.org/officeDocument/2006/customXml" ds:itemID="{081F9D2A-8E6A-4110-83BB-7754E5E920BF}">
  <ds:schemaRefs>
    <ds:schemaRef ds:uri="http://www.joulesunlimited.com/juid"/>
  </ds:schemaRefs>
</ds:datastoreItem>
</file>

<file path=customXml/itemProps138.xml><?xml version="1.0" encoding="utf-8"?>
<ds:datastoreItem xmlns:ds="http://schemas.openxmlformats.org/officeDocument/2006/customXml" ds:itemID="{6DC44600-FF7C-458A-AADE-06F51A6D89D8}">
  <ds:schemaRefs>
    <ds:schemaRef ds:uri="http://www.joulesunlimited.com/juid"/>
  </ds:schemaRefs>
</ds:datastoreItem>
</file>

<file path=customXml/itemProps139.xml><?xml version="1.0" encoding="utf-8"?>
<ds:datastoreItem xmlns:ds="http://schemas.openxmlformats.org/officeDocument/2006/customXml" ds:itemID="{7E40FB99-5DED-4BA6-80C9-C1ABF243A4C5}">
  <ds:schemaRefs>
    <ds:schemaRef ds:uri="http://www.joulesunlimited.com/juid"/>
  </ds:schemaRefs>
</ds:datastoreItem>
</file>

<file path=customXml/itemProps14.xml><?xml version="1.0" encoding="utf-8"?>
<ds:datastoreItem xmlns:ds="http://schemas.openxmlformats.org/officeDocument/2006/customXml" ds:itemID="{0DDEE7DD-4CBE-4C9D-AFE8-1B98AB1CF15C}">
  <ds:schemaRefs>
    <ds:schemaRef ds:uri="http://www.joulesunlimited.com/juid"/>
  </ds:schemaRefs>
</ds:datastoreItem>
</file>

<file path=customXml/itemProps140.xml><?xml version="1.0" encoding="utf-8"?>
<ds:datastoreItem xmlns:ds="http://schemas.openxmlformats.org/officeDocument/2006/customXml" ds:itemID="{974377A5-97AD-4BB7-A7C4-3DB957306878}">
  <ds:schemaRefs>
    <ds:schemaRef ds:uri="http://www.joulesunlimited.com/juid"/>
  </ds:schemaRefs>
</ds:datastoreItem>
</file>

<file path=customXml/itemProps141.xml><?xml version="1.0" encoding="utf-8"?>
<ds:datastoreItem xmlns:ds="http://schemas.openxmlformats.org/officeDocument/2006/customXml" ds:itemID="{E86BDE60-5616-4BA7-9F2C-47276B283EFD}">
  <ds:schemaRefs>
    <ds:schemaRef ds:uri="http://www.joulesunlimited.com/juid"/>
  </ds:schemaRefs>
</ds:datastoreItem>
</file>

<file path=customXml/itemProps142.xml><?xml version="1.0" encoding="utf-8"?>
<ds:datastoreItem xmlns:ds="http://schemas.openxmlformats.org/officeDocument/2006/customXml" ds:itemID="{3E3D1CE4-D16B-4B34-BD40-79CFD6256536}">
  <ds:schemaRefs>
    <ds:schemaRef ds:uri="http://www.joulesunlimited.com/juid"/>
  </ds:schemaRefs>
</ds:datastoreItem>
</file>

<file path=customXml/itemProps143.xml><?xml version="1.0" encoding="utf-8"?>
<ds:datastoreItem xmlns:ds="http://schemas.openxmlformats.org/officeDocument/2006/customXml" ds:itemID="{9C11B7E0-85FF-47E9-827C-B10E97BD7A2E}">
  <ds:schemaRefs>
    <ds:schemaRef ds:uri="http://www.joulesunlimited.com/juid"/>
  </ds:schemaRefs>
</ds:datastoreItem>
</file>

<file path=customXml/itemProps144.xml><?xml version="1.0" encoding="utf-8"?>
<ds:datastoreItem xmlns:ds="http://schemas.openxmlformats.org/officeDocument/2006/customXml" ds:itemID="{1DA0DCCA-48DC-4E79-B111-06EBB61D8566}">
  <ds:schemaRefs>
    <ds:schemaRef ds:uri="http://www.joulesunlimited.com/juid"/>
  </ds:schemaRefs>
</ds:datastoreItem>
</file>

<file path=customXml/itemProps145.xml><?xml version="1.0" encoding="utf-8"?>
<ds:datastoreItem xmlns:ds="http://schemas.openxmlformats.org/officeDocument/2006/customXml" ds:itemID="{53444D76-486C-400B-AE7C-F68B01184A2F}">
  <ds:schemaRefs>
    <ds:schemaRef ds:uri="http://www.joulesunlimited.com/juid"/>
  </ds:schemaRefs>
</ds:datastoreItem>
</file>

<file path=customXml/itemProps146.xml><?xml version="1.0" encoding="utf-8"?>
<ds:datastoreItem xmlns:ds="http://schemas.openxmlformats.org/officeDocument/2006/customXml" ds:itemID="{B43545AF-E532-44DE-9763-8E755461FADA}">
  <ds:schemaRefs>
    <ds:schemaRef ds:uri="http://www.joulesunlimited.com/juid"/>
  </ds:schemaRefs>
</ds:datastoreItem>
</file>

<file path=customXml/itemProps147.xml><?xml version="1.0" encoding="utf-8"?>
<ds:datastoreItem xmlns:ds="http://schemas.openxmlformats.org/officeDocument/2006/customXml" ds:itemID="{D2FAF9F7-F6DD-419C-AB41-526C2B15A47D}">
  <ds:schemaRefs>
    <ds:schemaRef ds:uri="http://www.joulesunlimited.com/juid"/>
  </ds:schemaRefs>
</ds:datastoreItem>
</file>

<file path=customXml/itemProps148.xml><?xml version="1.0" encoding="utf-8"?>
<ds:datastoreItem xmlns:ds="http://schemas.openxmlformats.org/officeDocument/2006/customXml" ds:itemID="{7319A050-5905-4AA3-A006-6E728DA5F741}">
  <ds:schemaRefs>
    <ds:schemaRef ds:uri="http://www.joulesunlimited.com/juid"/>
  </ds:schemaRefs>
</ds:datastoreItem>
</file>

<file path=customXml/itemProps149.xml><?xml version="1.0" encoding="utf-8"?>
<ds:datastoreItem xmlns:ds="http://schemas.openxmlformats.org/officeDocument/2006/customXml" ds:itemID="{823314D3-DEC3-44BE-BC11-053D9E884BBB}">
  <ds:schemaRefs>
    <ds:schemaRef ds:uri="http://www.joulesunlimited.com/juid"/>
  </ds:schemaRefs>
</ds:datastoreItem>
</file>

<file path=customXml/itemProps15.xml><?xml version="1.0" encoding="utf-8"?>
<ds:datastoreItem xmlns:ds="http://schemas.openxmlformats.org/officeDocument/2006/customXml" ds:itemID="{9F269346-696F-45D9-845F-78F85EADDA32}">
  <ds:schemaRefs>
    <ds:schemaRef ds:uri="http://www.joulesunlimited.com/juid"/>
  </ds:schemaRefs>
</ds:datastoreItem>
</file>

<file path=customXml/itemProps150.xml><?xml version="1.0" encoding="utf-8"?>
<ds:datastoreItem xmlns:ds="http://schemas.openxmlformats.org/officeDocument/2006/customXml" ds:itemID="{ECBC34B8-D761-4E59-A70D-E9EF13435B6E}">
  <ds:schemaRefs>
    <ds:schemaRef ds:uri="http://www.joulesunlimited.com/juid"/>
  </ds:schemaRefs>
</ds:datastoreItem>
</file>

<file path=customXml/itemProps151.xml><?xml version="1.0" encoding="utf-8"?>
<ds:datastoreItem xmlns:ds="http://schemas.openxmlformats.org/officeDocument/2006/customXml" ds:itemID="{42C37B4B-84E7-4A32-9300-B23DDEBB0E56}">
  <ds:schemaRefs>
    <ds:schemaRef ds:uri="http://www.joulesunlimited.com/juid"/>
  </ds:schemaRefs>
</ds:datastoreItem>
</file>

<file path=customXml/itemProps152.xml><?xml version="1.0" encoding="utf-8"?>
<ds:datastoreItem xmlns:ds="http://schemas.openxmlformats.org/officeDocument/2006/customXml" ds:itemID="{0BA1D47E-1B9D-4F87-B868-89100D5BFD5A}">
  <ds:schemaRefs>
    <ds:schemaRef ds:uri="http://www.joulesunlimited.com/juid"/>
  </ds:schemaRefs>
</ds:datastoreItem>
</file>

<file path=customXml/itemProps153.xml><?xml version="1.0" encoding="utf-8"?>
<ds:datastoreItem xmlns:ds="http://schemas.openxmlformats.org/officeDocument/2006/customXml" ds:itemID="{23554909-42A1-4285-81D9-FDC6A59C4347}">
  <ds:schemaRefs>
    <ds:schemaRef ds:uri="http://www.joulesunlimited.com/juid"/>
  </ds:schemaRefs>
</ds:datastoreItem>
</file>

<file path=customXml/itemProps154.xml><?xml version="1.0" encoding="utf-8"?>
<ds:datastoreItem xmlns:ds="http://schemas.openxmlformats.org/officeDocument/2006/customXml" ds:itemID="{595ABA3B-EBBC-47D4-9B53-E6692B482EC2}">
  <ds:schemaRefs>
    <ds:schemaRef ds:uri="http://www.joulesunlimited.com/juid"/>
  </ds:schemaRefs>
</ds:datastoreItem>
</file>

<file path=customXml/itemProps155.xml><?xml version="1.0" encoding="utf-8"?>
<ds:datastoreItem xmlns:ds="http://schemas.openxmlformats.org/officeDocument/2006/customXml" ds:itemID="{A0E5A7C9-CA21-4BD3-9209-EC79B8F8FCA9}">
  <ds:schemaRefs>
    <ds:schemaRef ds:uri="http://www.joulesunlimited.com/juid"/>
  </ds:schemaRefs>
</ds:datastoreItem>
</file>

<file path=customXml/itemProps156.xml><?xml version="1.0" encoding="utf-8"?>
<ds:datastoreItem xmlns:ds="http://schemas.openxmlformats.org/officeDocument/2006/customXml" ds:itemID="{BA94CF3B-F5DB-4CFC-846C-47607B3953AD}">
  <ds:schemaRefs>
    <ds:schemaRef ds:uri="http://www.joulesunlimited.com/juid"/>
  </ds:schemaRefs>
</ds:datastoreItem>
</file>

<file path=customXml/itemProps157.xml><?xml version="1.0" encoding="utf-8"?>
<ds:datastoreItem xmlns:ds="http://schemas.openxmlformats.org/officeDocument/2006/customXml" ds:itemID="{D6CB95FF-33F1-436D-A70D-4752CB2BD823}">
  <ds:schemaRefs>
    <ds:schemaRef ds:uri="http://www.joulesunlimited.com/juid"/>
  </ds:schemaRefs>
</ds:datastoreItem>
</file>

<file path=customXml/itemProps158.xml><?xml version="1.0" encoding="utf-8"?>
<ds:datastoreItem xmlns:ds="http://schemas.openxmlformats.org/officeDocument/2006/customXml" ds:itemID="{27EED698-0DA7-4FA3-86FE-B300A4BFC6A3}">
  <ds:schemaRefs>
    <ds:schemaRef ds:uri="http://www.joulesunlimited.com/juid"/>
  </ds:schemaRefs>
</ds:datastoreItem>
</file>

<file path=customXml/itemProps159.xml><?xml version="1.0" encoding="utf-8"?>
<ds:datastoreItem xmlns:ds="http://schemas.openxmlformats.org/officeDocument/2006/customXml" ds:itemID="{6357CF43-A8D6-4AB7-8688-F0F8BD0E182E}">
  <ds:schemaRefs>
    <ds:schemaRef ds:uri="http://www.joulesunlimited.com/juid"/>
  </ds:schemaRefs>
</ds:datastoreItem>
</file>

<file path=customXml/itemProps16.xml><?xml version="1.0" encoding="utf-8"?>
<ds:datastoreItem xmlns:ds="http://schemas.openxmlformats.org/officeDocument/2006/customXml" ds:itemID="{B60A0C27-0D20-4ADC-976C-25102D38179D}">
  <ds:schemaRefs>
    <ds:schemaRef ds:uri="http://www.joulesunlimited.com/juid"/>
  </ds:schemaRefs>
</ds:datastoreItem>
</file>

<file path=customXml/itemProps160.xml><?xml version="1.0" encoding="utf-8"?>
<ds:datastoreItem xmlns:ds="http://schemas.openxmlformats.org/officeDocument/2006/customXml" ds:itemID="{76A3526D-0967-467E-9D25-FB9E0DAF9804}">
  <ds:schemaRefs>
    <ds:schemaRef ds:uri="http://www.joulesunlimited.com/juid"/>
  </ds:schemaRefs>
</ds:datastoreItem>
</file>

<file path=customXml/itemProps161.xml><?xml version="1.0" encoding="utf-8"?>
<ds:datastoreItem xmlns:ds="http://schemas.openxmlformats.org/officeDocument/2006/customXml" ds:itemID="{88A5E9A7-4E97-4611-9A56-F5A2C019D819}">
  <ds:schemaRefs>
    <ds:schemaRef ds:uri="http://www.joulesunlimited.com/juid"/>
  </ds:schemaRefs>
</ds:datastoreItem>
</file>

<file path=customXml/itemProps162.xml><?xml version="1.0" encoding="utf-8"?>
<ds:datastoreItem xmlns:ds="http://schemas.openxmlformats.org/officeDocument/2006/customXml" ds:itemID="{DD17B768-672E-4AB2-8AF8-A0B43087592B}">
  <ds:schemaRefs>
    <ds:schemaRef ds:uri="http://www.joulesunlimited.com/juid"/>
  </ds:schemaRefs>
</ds:datastoreItem>
</file>

<file path=customXml/itemProps163.xml><?xml version="1.0" encoding="utf-8"?>
<ds:datastoreItem xmlns:ds="http://schemas.openxmlformats.org/officeDocument/2006/customXml" ds:itemID="{FA3B51BF-1A64-4352-A277-274CEA44F03E}">
  <ds:schemaRefs>
    <ds:schemaRef ds:uri="http://www.joulesunlimited.com/juid"/>
  </ds:schemaRefs>
</ds:datastoreItem>
</file>

<file path=customXml/itemProps164.xml><?xml version="1.0" encoding="utf-8"?>
<ds:datastoreItem xmlns:ds="http://schemas.openxmlformats.org/officeDocument/2006/customXml" ds:itemID="{35466898-2DC1-4ED8-A4B9-9E21FBE0FFD4}">
  <ds:schemaRefs>
    <ds:schemaRef ds:uri="http://www.joulesunlimited.com/juid"/>
  </ds:schemaRefs>
</ds:datastoreItem>
</file>

<file path=customXml/itemProps165.xml><?xml version="1.0" encoding="utf-8"?>
<ds:datastoreItem xmlns:ds="http://schemas.openxmlformats.org/officeDocument/2006/customXml" ds:itemID="{923AF539-8AA2-426A-BC62-F85E89D13DC9}">
  <ds:schemaRefs>
    <ds:schemaRef ds:uri="http://www.joulesunlimited.com/juid"/>
  </ds:schemaRefs>
</ds:datastoreItem>
</file>

<file path=customXml/itemProps166.xml><?xml version="1.0" encoding="utf-8"?>
<ds:datastoreItem xmlns:ds="http://schemas.openxmlformats.org/officeDocument/2006/customXml" ds:itemID="{12A90D42-96F5-4AA3-8B57-0B593BA25485}">
  <ds:schemaRefs>
    <ds:schemaRef ds:uri="http://www.joulesunlimited.com/juid"/>
  </ds:schemaRefs>
</ds:datastoreItem>
</file>

<file path=customXml/itemProps167.xml><?xml version="1.0" encoding="utf-8"?>
<ds:datastoreItem xmlns:ds="http://schemas.openxmlformats.org/officeDocument/2006/customXml" ds:itemID="{F3D87AD3-1DF5-4C75-AB7C-6559B3832D57}">
  <ds:schemaRefs>
    <ds:schemaRef ds:uri="http://www.joulesunlimited.com/juid"/>
  </ds:schemaRefs>
</ds:datastoreItem>
</file>

<file path=customXml/itemProps168.xml><?xml version="1.0" encoding="utf-8"?>
<ds:datastoreItem xmlns:ds="http://schemas.openxmlformats.org/officeDocument/2006/customXml" ds:itemID="{47440754-AC5E-4CB0-8FFB-1602CDCC0859}">
  <ds:schemaRefs>
    <ds:schemaRef ds:uri="http://www.joulesunlimited.com/juid"/>
  </ds:schemaRefs>
</ds:datastoreItem>
</file>

<file path=customXml/itemProps169.xml><?xml version="1.0" encoding="utf-8"?>
<ds:datastoreItem xmlns:ds="http://schemas.openxmlformats.org/officeDocument/2006/customXml" ds:itemID="{5DD05093-ACC2-4E00-8897-E75470524548}">
  <ds:schemaRefs>
    <ds:schemaRef ds:uri="http://www.joulesunlimited.com/juid"/>
  </ds:schemaRefs>
</ds:datastoreItem>
</file>

<file path=customXml/itemProps17.xml><?xml version="1.0" encoding="utf-8"?>
<ds:datastoreItem xmlns:ds="http://schemas.openxmlformats.org/officeDocument/2006/customXml" ds:itemID="{F8481EB6-469C-450C-886B-35A31F68A76C}">
  <ds:schemaRefs>
    <ds:schemaRef ds:uri="http://www.joulesunlimited.com/juid"/>
  </ds:schemaRefs>
</ds:datastoreItem>
</file>

<file path=customXml/itemProps170.xml><?xml version="1.0" encoding="utf-8"?>
<ds:datastoreItem xmlns:ds="http://schemas.openxmlformats.org/officeDocument/2006/customXml" ds:itemID="{A67C07CE-17CE-44A3-810F-4FD0C46DC0A3}">
  <ds:schemaRefs>
    <ds:schemaRef ds:uri="http://www.joulesunlimited.com/juid"/>
  </ds:schemaRefs>
</ds:datastoreItem>
</file>

<file path=customXml/itemProps171.xml><?xml version="1.0" encoding="utf-8"?>
<ds:datastoreItem xmlns:ds="http://schemas.openxmlformats.org/officeDocument/2006/customXml" ds:itemID="{C1AF58A4-BBF0-402B-B94D-BB870A7A1E22}">
  <ds:schemaRefs>
    <ds:schemaRef ds:uri="0280757d-37fe-447a-94a4-d00c1eb2ad0e"/>
    <ds:schemaRef ds:uri="72f8b150-94fa-4ab2-8ca8-f377542d187b"/>
    <ds:schemaRef ds:uri="b52fc2f5-f5ab-4c6d-a48e-af770e08accb"/>
    <ds:schemaRef ds:uri="e6d690c4-ae72-493e-8dd4-38e50cd263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4"/>
    <ds:schemaRef ds:uri="http://schemas.openxmlformats.org/package/2006/metadata/core-properties"/>
    <ds:schemaRef ds:uri="http://www.w3.org/2001/XMLSchema"/>
  </ds:schemaRefs>
</ds:datastoreItem>
</file>

<file path=customXml/itemProps172.xml><?xml version="1.0" encoding="utf-8"?>
<ds:datastoreItem xmlns:ds="http://schemas.openxmlformats.org/officeDocument/2006/customXml" ds:itemID="{C7FEE216-F85D-4C91-B8F8-56B054A42F74}">
  <ds:schemaRefs>
    <ds:schemaRef ds:uri="http://www.joulesunlimited.com/juid"/>
  </ds:schemaRefs>
</ds:datastoreItem>
</file>

<file path=customXml/itemProps173.xml><?xml version="1.0" encoding="utf-8"?>
<ds:datastoreItem xmlns:ds="http://schemas.openxmlformats.org/officeDocument/2006/customXml" ds:itemID="{2F481120-0FA4-4CC3-BEE1-C611E6E70488}">
  <ds:schemaRefs>
    <ds:schemaRef ds:uri="http://www.joulesunlimited.com/juid"/>
  </ds:schemaRefs>
</ds:datastoreItem>
</file>

<file path=customXml/itemProps174.xml><?xml version="1.0" encoding="utf-8"?>
<ds:datastoreItem xmlns:ds="http://schemas.openxmlformats.org/officeDocument/2006/customXml" ds:itemID="{6A27682C-8DF4-4822-8AAC-AB9FEE66CA95}">
  <ds:schemaRefs>
    <ds:schemaRef ds:uri="http://www.joulesunlimited.com/juid"/>
  </ds:schemaRefs>
</ds:datastoreItem>
</file>

<file path=customXml/itemProps175.xml><?xml version="1.0" encoding="utf-8"?>
<ds:datastoreItem xmlns:ds="http://schemas.openxmlformats.org/officeDocument/2006/customXml" ds:itemID="{7BFF5BFB-9680-4D87-B961-5D2FC7774641}">
  <ds:schemaRefs>
    <ds:schemaRef ds:uri="http://www.joulesunlimited.com/juid"/>
  </ds:schemaRefs>
</ds:datastoreItem>
</file>

<file path=customXml/itemProps176.xml><?xml version="1.0" encoding="utf-8"?>
<ds:datastoreItem xmlns:ds="http://schemas.openxmlformats.org/officeDocument/2006/customXml" ds:itemID="{3986721C-0CEF-4EF8-B4BF-1881AE87356F}">
  <ds:schemaRefs>
    <ds:schemaRef ds:uri="http://www.joulesunlimited.com/juid"/>
  </ds:schemaRefs>
</ds:datastoreItem>
</file>

<file path=customXml/itemProps177.xml><?xml version="1.0" encoding="utf-8"?>
<ds:datastoreItem xmlns:ds="http://schemas.openxmlformats.org/officeDocument/2006/customXml" ds:itemID="{8C7AD491-691E-4EE0-B087-C7B1D7BAA0B9}">
  <ds:schemaRefs>
    <ds:schemaRef ds:uri="http://www.joulesunlimited.com/juid"/>
  </ds:schemaRefs>
</ds:datastoreItem>
</file>

<file path=customXml/itemProps178.xml><?xml version="1.0" encoding="utf-8"?>
<ds:datastoreItem xmlns:ds="http://schemas.openxmlformats.org/officeDocument/2006/customXml" ds:itemID="{E1C07DB9-A65D-436F-98BD-31913993BC0C}">
  <ds:schemaRefs>
    <ds:schemaRef ds:uri="http://www.joulesunlimited.com/juid"/>
  </ds:schemaRefs>
</ds:datastoreItem>
</file>

<file path=customXml/itemProps179.xml><?xml version="1.0" encoding="utf-8"?>
<ds:datastoreItem xmlns:ds="http://schemas.openxmlformats.org/officeDocument/2006/customXml" ds:itemID="{184EA729-C911-4D17-8339-2A848A48EF3A}">
  <ds:schemaRefs>
    <ds:schemaRef ds:uri="http://www.joulesunlimited.com/juid"/>
  </ds:schemaRefs>
</ds:datastoreItem>
</file>

<file path=customXml/itemProps18.xml><?xml version="1.0" encoding="utf-8"?>
<ds:datastoreItem xmlns:ds="http://schemas.openxmlformats.org/officeDocument/2006/customXml" ds:itemID="{26021C8F-8332-4FC4-BE91-DFD805BF4F8E}">
  <ds:schemaRefs>
    <ds:schemaRef ds:uri="http://www.joulesunlimited.com/juid"/>
  </ds:schemaRefs>
</ds:datastoreItem>
</file>

<file path=customXml/itemProps180.xml><?xml version="1.0" encoding="utf-8"?>
<ds:datastoreItem xmlns:ds="http://schemas.openxmlformats.org/officeDocument/2006/customXml" ds:itemID="{FF444BF6-5EE3-4F60-99BB-3C46D7BD920A}">
  <ds:schemaRefs>
    <ds:schemaRef ds:uri="http://www.joulesunlimited.com/juid"/>
  </ds:schemaRefs>
</ds:datastoreItem>
</file>

<file path=customXml/itemProps181.xml><?xml version="1.0" encoding="utf-8"?>
<ds:datastoreItem xmlns:ds="http://schemas.openxmlformats.org/officeDocument/2006/customXml" ds:itemID="{4C9FF7C3-065A-49CC-B9AA-6FBBAD523801}">
  <ds:schemaRefs>
    <ds:schemaRef ds:uri="http://www.joulesunlimited.com/juid"/>
  </ds:schemaRefs>
</ds:datastoreItem>
</file>

<file path=customXml/itemProps182.xml><?xml version="1.0" encoding="utf-8"?>
<ds:datastoreItem xmlns:ds="http://schemas.openxmlformats.org/officeDocument/2006/customXml" ds:itemID="{61DE6FEF-6DBA-4762-BFC8-96516B30C62A}">
  <ds:schemaRefs>
    <ds:schemaRef ds:uri="http://www.joulesunlimited.com/juid"/>
  </ds:schemaRefs>
</ds:datastoreItem>
</file>

<file path=customXml/itemProps183.xml><?xml version="1.0" encoding="utf-8"?>
<ds:datastoreItem xmlns:ds="http://schemas.openxmlformats.org/officeDocument/2006/customXml" ds:itemID="{97898CA8-6F79-4B1B-8994-FC0062AF92C2}">
  <ds:schemaRefs>
    <ds:schemaRef ds:uri="http://www.joulesunlimited.com/juid"/>
  </ds:schemaRefs>
</ds:datastoreItem>
</file>

<file path=customXml/itemProps184.xml><?xml version="1.0" encoding="utf-8"?>
<ds:datastoreItem xmlns:ds="http://schemas.openxmlformats.org/officeDocument/2006/customXml" ds:itemID="{B0462341-ABB4-4A63-863D-23F6B96C4BC5}">
  <ds:schemaRefs>
    <ds:schemaRef ds:uri="http://www.joulesunlimited.com/juid"/>
  </ds:schemaRefs>
</ds:datastoreItem>
</file>

<file path=customXml/itemProps185.xml><?xml version="1.0" encoding="utf-8"?>
<ds:datastoreItem xmlns:ds="http://schemas.openxmlformats.org/officeDocument/2006/customXml" ds:itemID="{CDAA7F1D-BF90-4A4E-8476-CD1456239092}">
  <ds:schemaRefs>
    <ds:schemaRef ds:uri="http://www.joulesunlimited.com/juid"/>
  </ds:schemaRefs>
</ds:datastoreItem>
</file>

<file path=customXml/itemProps186.xml><?xml version="1.0" encoding="utf-8"?>
<ds:datastoreItem xmlns:ds="http://schemas.openxmlformats.org/officeDocument/2006/customXml" ds:itemID="{1F0478E1-DD03-45C5-8807-2775D581FF01}">
  <ds:schemaRefs>
    <ds:schemaRef ds:uri="http://www.joulesunlimited.com/juid"/>
  </ds:schemaRefs>
</ds:datastoreItem>
</file>

<file path=customXml/itemProps187.xml><?xml version="1.0" encoding="utf-8"?>
<ds:datastoreItem xmlns:ds="http://schemas.openxmlformats.org/officeDocument/2006/customXml" ds:itemID="{6F60D352-7A46-4374-A63B-6B83972856FB}">
  <ds:schemaRefs>
    <ds:schemaRef ds:uri="http://www.joulesunlimited.com/juid"/>
  </ds:schemaRefs>
</ds:datastoreItem>
</file>

<file path=customXml/itemProps188.xml><?xml version="1.0" encoding="utf-8"?>
<ds:datastoreItem xmlns:ds="http://schemas.openxmlformats.org/officeDocument/2006/customXml" ds:itemID="{D401B60C-26C5-401C-B51B-F188867A3D0F}">
  <ds:schemaRefs>
    <ds:schemaRef ds:uri="http://www.joulesunlimited.com/juid"/>
  </ds:schemaRefs>
</ds:datastoreItem>
</file>

<file path=customXml/itemProps189.xml><?xml version="1.0" encoding="utf-8"?>
<ds:datastoreItem xmlns:ds="http://schemas.openxmlformats.org/officeDocument/2006/customXml" ds:itemID="{096228B3-D2A7-4F2D-B297-69575E98FDB1}">
  <ds:schemaRefs>
    <ds:schemaRef ds:uri="http://www.joulesunlimited.com/juid"/>
  </ds:schemaRefs>
</ds:datastoreItem>
</file>

<file path=customXml/itemProps19.xml><?xml version="1.0" encoding="utf-8"?>
<ds:datastoreItem xmlns:ds="http://schemas.openxmlformats.org/officeDocument/2006/customXml" ds:itemID="{5B311D68-831C-4879-8321-A1482D63527D}">
  <ds:schemaRefs>
    <ds:schemaRef ds:uri="http://www.joulesunlimited.com/juid"/>
  </ds:schemaRefs>
</ds:datastoreItem>
</file>

<file path=customXml/itemProps190.xml><?xml version="1.0" encoding="utf-8"?>
<ds:datastoreItem xmlns:ds="http://schemas.openxmlformats.org/officeDocument/2006/customXml" ds:itemID="{7ECAB4EB-8485-42FC-A2A8-603E498F70C5}">
  <ds:schemaRefs>
    <ds:schemaRef ds:uri="http://www.joulesunlimited.com/juid"/>
  </ds:schemaRefs>
</ds:datastoreItem>
</file>

<file path=customXml/itemProps191.xml><?xml version="1.0" encoding="utf-8"?>
<ds:datastoreItem xmlns:ds="http://schemas.openxmlformats.org/officeDocument/2006/customXml" ds:itemID="{E97BBE5A-E0E4-4538-8A3E-EA01A602B285}">
  <ds:schemaRefs>
    <ds:schemaRef ds:uri="http://www.joulesunlimited.com/juid"/>
  </ds:schemaRefs>
</ds:datastoreItem>
</file>

<file path=customXml/itemProps192.xml><?xml version="1.0" encoding="utf-8"?>
<ds:datastoreItem xmlns:ds="http://schemas.openxmlformats.org/officeDocument/2006/customXml" ds:itemID="{3F2302FC-C032-4F66-8F95-834AD23AF223}">
  <ds:schemaRefs>
    <ds:schemaRef ds:uri="http://www.joulesunlimited.com/juid"/>
  </ds:schemaRefs>
</ds:datastoreItem>
</file>

<file path=customXml/itemProps193.xml><?xml version="1.0" encoding="utf-8"?>
<ds:datastoreItem xmlns:ds="http://schemas.openxmlformats.org/officeDocument/2006/customXml" ds:itemID="{53E2C296-6E03-4863-B6EB-B71F626CA824}">
  <ds:schemaRefs>
    <ds:schemaRef ds:uri="http://www.joulesunlimited.com/juid"/>
  </ds:schemaRefs>
</ds:datastoreItem>
</file>

<file path=customXml/itemProps194.xml><?xml version="1.0" encoding="utf-8"?>
<ds:datastoreItem xmlns:ds="http://schemas.openxmlformats.org/officeDocument/2006/customXml" ds:itemID="{9C438EAF-C990-497B-9629-E9B08E397638}">
  <ds:schemaRefs>
    <ds:schemaRef ds:uri="http://www.joulesunlimited.com/juid"/>
  </ds:schemaRefs>
</ds:datastoreItem>
</file>

<file path=customXml/itemProps195.xml><?xml version="1.0" encoding="utf-8"?>
<ds:datastoreItem xmlns:ds="http://schemas.openxmlformats.org/officeDocument/2006/customXml" ds:itemID="{B536AB4D-F56C-4F1A-98CD-8D17FB451908}">
  <ds:schemaRefs>
    <ds:schemaRef ds:uri="http://www.joulesunlimited.com/juid"/>
  </ds:schemaRefs>
</ds:datastoreItem>
</file>

<file path=customXml/itemProps196.xml><?xml version="1.0" encoding="utf-8"?>
<ds:datastoreItem xmlns:ds="http://schemas.openxmlformats.org/officeDocument/2006/customXml" ds:itemID="{6A900602-4AA5-4175-B192-210836D17189}">
  <ds:schemaRefs>
    <ds:schemaRef ds:uri="http://www.joulesunlimited.com/juid"/>
  </ds:schemaRefs>
</ds:datastoreItem>
</file>

<file path=customXml/itemProps197.xml><?xml version="1.0" encoding="utf-8"?>
<ds:datastoreItem xmlns:ds="http://schemas.openxmlformats.org/officeDocument/2006/customXml" ds:itemID="{73F9E073-EE7D-48F7-A301-60B8C0C865C0}">
  <ds:schemaRefs>
    <ds:schemaRef ds:uri="http://www.joulesunlimited.com/juid"/>
  </ds:schemaRefs>
</ds:datastoreItem>
</file>

<file path=customXml/itemProps198.xml><?xml version="1.0" encoding="utf-8"?>
<ds:datastoreItem xmlns:ds="http://schemas.openxmlformats.org/officeDocument/2006/customXml" ds:itemID="{CDF9A3E7-5887-4A88-8F61-E55BE4A16923}">
  <ds:schemaRefs>
    <ds:schemaRef ds:uri="http://www.joulesunlimited.com/juid"/>
  </ds:schemaRefs>
</ds:datastoreItem>
</file>

<file path=customXml/itemProps199.xml><?xml version="1.0" encoding="utf-8"?>
<ds:datastoreItem xmlns:ds="http://schemas.openxmlformats.org/officeDocument/2006/customXml" ds:itemID="{23C5CA40-4C53-44FF-A649-856E25E4E94A}">
  <ds:schemaRefs>
    <ds:schemaRef ds:uri="http://www.joulesunlimited.com/juid"/>
  </ds:schemaRefs>
</ds:datastoreItem>
</file>

<file path=customXml/itemProps2.xml><?xml version="1.0" encoding="utf-8"?>
<ds:datastoreItem xmlns:ds="http://schemas.openxmlformats.org/officeDocument/2006/customXml" ds:itemID="{8E9E5FAA-4F1B-431B-B810-62D694049ADD}">
  <ds:schemaRefs>
    <ds:schemaRef ds:uri="http://www.joulesunlimited.com/juid"/>
  </ds:schemaRefs>
</ds:datastoreItem>
</file>

<file path=customXml/itemProps20.xml><?xml version="1.0" encoding="utf-8"?>
<ds:datastoreItem xmlns:ds="http://schemas.openxmlformats.org/officeDocument/2006/customXml" ds:itemID="{74E0603F-9C0A-4A8E-A975-3A6354063AEE}">
  <ds:schemaRefs>
    <ds:schemaRef ds:uri="http://www.joulesunlimited.com/juid"/>
  </ds:schemaRefs>
</ds:datastoreItem>
</file>

<file path=customXml/itemProps200.xml><?xml version="1.0" encoding="utf-8"?>
<ds:datastoreItem xmlns:ds="http://schemas.openxmlformats.org/officeDocument/2006/customXml" ds:itemID="{2F686903-B774-4786-AD8B-7B9943FDD0FE}">
  <ds:schemaRefs>
    <ds:schemaRef ds:uri="http://www.joulesunlimited.com/juid"/>
  </ds:schemaRefs>
</ds:datastoreItem>
</file>

<file path=customXml/itemProps201.xml><?xml version="1.0" encoding="utf-8"?>
<ds:datastoreItem xmlns:ds="http://schemas.openxmlformats.org/officeDocument/2006/customXml" ds:itemID="{0022EE4D-CD41-469F-ABBC-9815D2ECC687}">
  <ds:schemaRefs>
    <ds:schemaRef ds:uri="http://www.joulesunlimited.com/juid"/>
  </ds:schemaRefs>
</ds:datastoreItem>
</file>

<file path=customXml/itemProps202.xml><?xml version="1.0" encoding="utf-8"?>
<ds:datastoreItem xmlns:ds="http://schemas.openxmlformats.org/officeDocument/2006/customXml" ds:itemID="{7C592469-BB05-4BEB-918C-56D9526C4753}">
  <ds:schemaRefs>
    <ds:schemaRef ds:uri="http://www.joulesunlimited.com/juid"/>
  </ds:schemaRefs>
</ds:datastoreItem>
</file>

<file path=customXml/itemProps203.xml><?xml version="1.0" encoding="utf-8"?>
<ds:datastoreItem xmlns:ds="http://schemas.openxmlformats.org/officeDocument/2006/customXml" ds:itemID="{82C2BCC8-C4A2-4AA9-8930-FCD3EC09F56C}">
  <ds:schemaRefs>
    <ds:schemaRef ds:uri="http://www.joulesunlimited.com/juid"/>
  </ds:schemaRefs>
</ds:datastoreItem>
</file>

<file path=customXml/itemProps204.xml><?xml version="1.0" encoding="utf-8"?>
<ds:datastoreItem xmlns:ds="http://schemas.openxmlformats.org/officeDocument/2006/customXml" ds:itemID="{0D0708A8-DE34-48FB-8CF6-78A56B5284E3}">
  <ds:schemaRefs>
    <ds:schemaRef ds:uri="http://www.joulesunlimited.com/juid"/>
  </ds:schemaRefs>
</ds:datastoreItem>
</file>

<file path=customXml/itemProps205.xml><?xml version="1.0" encoding="utf-8"?>
<ds:datastoreItem xmlns:ds="http://schemas.openxmlformats.org/officeDocument/2006/customXml" ds:itemID="{8CA23F2C-5C08-4E85-BA28-6186693E3DC3}">
  <ds:schemaRefs>
    <ds:schemaRef ds:uri="0280757d-37fe-447a-94a4-d00c1eb2ad0e"/>
    <ds:schemaRef ds:uri="72f8b150-94fa-4ab2-8ca8-f377542d187b"/>
    <ds:schemaRef ds:uri="b52fc2f5-f5ab-4c6d-a48e-af770e08accb"/>
    <ds:schemaRef ds:uri="e6d690c4-ae72-493e-8dd4-38e50cd263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4"/>
    <ds:schemaRef ds:uri="http://schemas.openxmlformats.org/package/2006/metadata/core-properties"/>
    <ds:schemaRef ds:uri="http://www.w3.org/XML/1998/namespace"/>
  </ds:schemaRefs>
</ds:datastoreItem>
</file>

<file path=customXml/itemProps206.xml><?xml version="1.0" encoding="utf-8"?>
<ds:datastoreItem xmlns:ds="http://schemas.openxmlformats.org/officeDocument/2006/customXml" ds:itemID="{D7F98F0D-889F-425C-985B-945B48CB623A}">
  <ds:schemaRefs>
    <ds:schemaRef ds:uri="http://www.joulesunlimited.com/juid"/>
  </ds:schemaRefs>
</ds:datastoreItem>
</file>

<file path=customXml/itemProps207.xml><?xml version="1.0" encoding="utf-8"?>
<ds:datastoreItem xmlns:ds="http://schemas.openxmlformats.org/officeDocument/2006/customXml" ds:itemID="{E1DCE240-31EE-4B25-AD42-86BF96BC23D2}">
  <ds:schemaRefs>
    <ds:schemaRef ds:uri="http://www.joulesunlimited.com/juid"/>
  </ds:schemaRefs>
</ds:datastoreItem>
</file>

<file path=customXml/itemProps208.xml><?xml version="1.0" encoding="utf-8"?>
<ds:datastoreItem xmlns:ds="http://schemas.openxmlformats.org/officeDocument/2006/customXml" ds:itemID="{EDA19A49-DF3B-4487-89BC-7BF3D09B921B}">
  <ds:schemaRefs>
    <ds:schemaRef ds:uri="http://www.joulesunlimited.com/juid"/>
  </ds:schemaRefs>
</ds:datastoreItem>
</file>

<file path=customXml/itemProps209.xml><?xml version="1.0" encoding="utf-8"?>
<ds:datastoreItem xmlns:ds="http://schemas.openxmlformats.org/officeDocument/2006/customXml" ds:itemID="{FF55615C-26C9-4D35-8895-DA67F0D962B3}">
  <ds:schemaRefs>
    <ds:schemaRef ds:uri="http://www.joulesunlimited.com/juid"/>
  </ds:schemaRefs>
</ds:datastoreItem>
</file>

<file path=customXml/itemProps21.xml><?xml version="1.0" encoding="utf-8"?>
<ds:datastoreItem xmlns:ds="http://schemas.openxmlformats.org/officeDocument/2006/customXml" ds:itemID="{C47CEA6C-B7DB-482D-AD44-F5CDBA94D4D5}">
  <ds:schemaRefs>
    <ds:schemaRef ds:uri="http://www.joulesunlimited.com/juid"/>
  </ds:schemaRefs>
</ds:datastoreItem>
</file>

<file path=customXml/itemProps210.xml><?xml version="1.0" encoding="utf-8"?>
<ds:datastoreItem xmlns:ds="http://schemas.openxmlformats.org/officeDocument/2006/customXml" ds:itemID="{39EBD6AC-D869-4641-BBA5-C2C6CF5C58EF}">
  <ds:schemaRefs>
    <ds:schemaRef ds:uri="http://www.joulesunlimited.com/juid"/>
  </ds:schemaRefs>
</ds:datastoreItem>
</file>

<file path=customXml/itemProps211.xml><?xml version="1.0" encoding="utf-8"?>
<ds:datastoreItem xmlns:ds="http://schemas.openxmlformats.org/officeDocument/2006/customXml" ds:itemID="{43248F50-F439-4070-A5A4-45DDA66F55E5}">
  <ds:schemaRefs>
    <ds:schemaRef ds:uri="http://www.joulesunlimited.com/juid"/>
  </ds:schemaRefs>
</ds:datastoreItem>
</file>

<file path=customXml/itemProps212.xml><?xml version="1.0" encoding="utf-8"?>
<ds:datastoreItem xmlns:ds="http://schemas.openxmlformats.org/officeDocument/2006/customXml" ds:itemID="{4E2D680E-FC7E-4EF1-A99D-FF5FDE36EF70}">
  <ds:schemaRefs>
    <ds:schemaRef ds:uri="http://www.joulesunlimited.com/juid"/>
  </ds:schemaRefs>
</ds:datastoreItem>
</file>

<file path=customXml/itemProps213.xml><?xml version="1.0" encoding="utf-8"?>
<ds:datastoreItem xmlns:ds="http://schemas.openxmlformats.org/officeDocument/2006/customXml" ds:itemID="{5AACC9F7-41DC-4026-82FE-C0FB71CFC93D}">
  <ds:schemaRefs>
    <ds:schemaRef ds:uri="http://www.joulesunlimited.com/juid"/>
  </ds:schemaRefs>
</ds:datastoreItem>
</file>

<file path=customXml/itemProps214.xml><?xml version="1.0" encoding="utf-8"?>
<ds:datastoreItem xmlns:ds="http://schemas.openxmlformats.org/officeDocument/2006/customXml" ds:itemID="{8F165E3B-086A-43E9-8D38-290C5093B6AE}">
  <ds:schemaRefs>
    <ds:schemaRef ds:uri="http://www.joulesunlimited.com/juid"/>
  </ds:schemaRefs>
</ds:datastoreItem>
</file>

<file path=customXml/itemProps215.xml><?xml version="1.0" encoding="utf-8"?>
<ds:datastoreItem xmlns:ds="http://schemas.openxmlformats.org/officeDocument/2006/customXml" ds:itemID="{98FE4961-C37B-42D8-9B34-3B02B8DBA165}">
  <ds:schemaRefs>
    <ds:schemaRef ds:uri="http://www.joulesunlimited.com/juid"/>
  </ds:schemaRefs>
</ds:datastoreItem>
</file>

<file path=customXml/itemProps216.xml><?xml version="1.0" encoding="utf-8"?>
<ds:datastoreItem xmlns:ds="http://schemas.openxmlformats.org/officeDocument/2006/customXml" ds:itemID="{A1C65A54-58E4-4CF2-8EA8-DAD0FAE11EC1}">
  <ds:schemaRefs>
    <ds:schemaRef ds:uri="http://www.joulesunlimited.com/juid"/>
  </ds:schemaRefs>
</ds:datastoreItem>
</file>

<file path=customXml/itemProps217.xml><?xml version="1.0" encoding="utf-8"?>
<ds:datastoreItem xmlns:ds="http://schemas.openxmlformats.org/officeDocument/2006/customXml" ds:itemID="{B0EF7645-5204-425E-9FBC-E8DF1ED226E9}">
  <ds:schemaRefs>
    <ds:schemaRef ds:uri="http://www.joulesunlimited.com/juid"/>
  </ds:schemaRefs>
</ds:datastoreItem>
</file>

<file path=customXml/itemProps218.xml><?xml version="1.0" encoding="utf-8"?>
<ds:datastoreItem xmlns:ds="http://schemas.openxmlformats.org/officeDocument/2006/customXml" ds:itemID="{133BC906-7F88-4A93-A82E-547C5526D41E}">
  <ds:schemaRefs>
    <ds:schemaRef ds:uri="http://www.joulesunlimited.com/juid"/>
  </ds:schemaRefs>
</ds:datastoreItem>
</file>

<file path=customXml/itemProps219.xml><?xml version="1.0" encoding="utf-8"?>
<ds:datastoreItem xmlns:ds="http://schemas.openxmlformats.org/officeDocument/2006/customXml" ds:itemID="{622E4F81-3920-43AD-9F1F-C830B46D0600}">
  <ds:schemaRefs>
    <ds:schemaRef ds:uri="http://www.joulesunlimited.com/juid"/>
  </ds:schemaRefs>
</ds:datastoreItem>
</file>

<file path=customXml/itemProps22.xml><?xml version="1.0" encoding="utf-8"?>
<ds:datastoreItem xmlns:ds="http://schemas.openxmlformats.org/officeDocument/2006/customXml" ds:itemID="{03ED3735-BB94-4E14-ABBB-7F8E039E17B5}">
  <ds:schemaRefs>
    <ds:schemaRef ds:uri="http://www.joulesunlimited.com/juid"/>
  </ds:schemaRefs>
</ds:datastoreItem>
</file>

<file path=customXml/itemProps220.xml><?xml version="1.0" encoding="utf-8"?>
<ds:datastoreItem xmlns:ds="http://schemas.openxmlformats.org/officeDocument/2006/customXml" ds:itemID="{6459BEB7-27EC-484B-A078-255B9F65DCC2}">
  <ds:schemaRefs>
    <ds:schemaRef ds:uri="http://www.joulesunlimited.com/juid"/>
  </ds:schemaRefs>
</ds:datastoreItem>
</file>

<file path=customXml/itemProps221.xml><?xml version="1.0" encoding="utf-8"?>
<ds:datastoreItem xmlns:ds="http://schemas.openxmlformats.org/officeDocument/2006/customXml" ds:itemID="{BC108C7E-3ACB-4019-AF07-93DEFA4F766F}">
  <ds:schemaRefs>
    <ds:schemaRef ds:uri="http://www.joulesunlimited.com/juid"/>
  </ds:schemaRefs>
</ds:datastoreItem>
</file>

<file path=customXml/itemProps222.xml><?xml version="1.0" encoding="utf-8"?>
<ds:datastoreItem xmlns:ds="http://schemas.openxmlformats.org/officeDocument/2006/customXml" ds:itemID="{1F7D5515-53D5-4123-86DC-7311F7F29833}">
  <ds:schemaRefs>
    <ds:schemaRef ds:uri="http://www.joulesunlimited.com/juid"/>
  </ds:schemaRefs>
</ds:datastoreItem>
</file>

<file path=customXml/itemProps223.xml><?xml version="1.0" encoding="utf-8"?>
<ds:datastoreItem xmlns:ds="http://schemas.openxmlformats.org/officeDocument/2006/customXml" ds:itemID="{28CC9E21-277E-4269-9832-FF6983621192}">
  <ds:schemaRefs>
    <ds:schemaRef ds:uri="http://www.joulesunlimited.com/juid"/>
  </ds:schemaRefs>
</ds:datastoreItem>
</file>

<file path=customXml/itemProps224.xml><?xml version="1.0" encoding="utf-8"?>
<ds:datastoreItem xmlns:ds="http://schemas.openxmlformats.org/officeDocument/2006/customXml" ds:itemID="{09AE028C-8B60-4F19-8DC6-B00133DCFED4}">
  <ds:schemaRefs>
    <ds:schemaRef ds:uri="http://www.joulesunlimited.com/juid"/>
  </ds:schemaRefs>
</ds:datastoreItem>
</file>

<file path=customXml/itemProps225.xml><?xml version="1.0" encoding="utf-8"?>
<ds:datastoreItem xmlns:ds="http://schemas.openxmlformats.org/officeDocument/2006/customXml" ds:itemID="{6F756926-9AF3-4BA2-B2B7-12432D8890EF}">
  <ds:schemaRefs>
    <ds:schemaRef ds:uri="http://www.joulesunlimited.com/juid"/>
  </ds:schemaRefs>
</ds:datastoreItem>
</file>

<file path=customXml/itemProps226.xml><?xml version="1.0" encoding="utf-8"?>
<ds:datastoreItem xmlns:ds="http://schemas.openxmlformats.org/officeDocument/2006/customXml" ds:itemID="{77F1EC09-4B98-4501-A1D8-8B0BCD979099}">
  <ds:schemaRefs>
    <ds:schemaRef ds:uri="http://www.joulesunlimited.com/juid"/>
  </ds:schemaRefs>
</ds:datastoreItem>
</file>

<file path=customXml/itemProps227.xml><?xml version="1.0" encoding="utf-8"?>
<ds:datastoreItem xmlns:ds="http://schemas.openxmlformats.org/officeDocument/2006/customXml" ds:itemID="{7EFF7079-78BB-4346-9C19-0D8B55B7F8CA}">
  <ds:schemaRefs>
    <ds:schemaRef ds:uri="http://www.joulesunlimited.com/juid"/>
  </ds:schemaRefs>
</ds:datastoreItem>
</file>

<file path=customXml/itemProps228.xml><?xml version="1.0" encoding="utf-8"?>
<ds:datastoreItem xmlns:ds="http://schemas.openxmlformats.org/officeDocument/2006/customXml" ds:itemID="{891D6CBD-9A20-42D9-A2C0-3D7F46AB0EAF}">
  <ds:schemaRefs>
    <ds:schemaRef ds:uri="http://www.joulesunlimited.com/juid"/>
  </ds:schemaRefs>
</ds:datastoreItem>
</file>

<file path=customXml/itemProps229.xml><?xml version="1.0" encoding="utf-8"?>
<ds:datastoreItem xmlns:ds="http://schemas.openxmlformats.org/officeDocument/2006/customXml" ds:itemID="{C98A8371-9C90-4C41-A404-0DE284A50EBF}">
  <ds:schemaRefs>
    <ds:schemaRef ds:uri="http://www.joulesunlimited.com/juid"/>
  </ds:schemaRefs>
</ds:datastoreItem>
</file>

<file path=customXml/itemProps23.xml><?xml version="1.0" encoding="utf-8"?>
<ds:datastoreItem xmlns:ds="http://schemas.openxmlformats.org/officeDocument/2006/customXml" ds:itemID="{86058D39-AA1B-4FFD-BE59-A1F72BD35029}">
  <ds:schemaRefs>
    <ds:schemaRef ds:uri="http://www.joulesunlimited.com/juid"/>
  </ds:schemaRefs>
</ds:datastoreItem>
</file>

<file path=customXml/itemProps230.xml><?xml version="1.0" encoding="utf-8"?>
<ds:datastoreItem xmlns:ds="http://schemas.openxmlformats.org/officeDocument/2006/customXml" ds:itemID="{D437A25B-DAFF-46D6-B10F-36D63C9D50E2}">
  <ds:schemaRefs>
    <ds:schemaRef ds:uri="http://www.joulesunlimited.com/juid"/>
  </ds:schemaRefs>
</ds:datastoreItem>
</file>

<file path=customXml/itemProps231.xml><?xml version="1.0" encoding="utf-8"?>
<ds:datastoreItem xmlns:ds="http://schemas.openxmlformats.org/officeDocument/2006/customXml" ds:itemID="{DD36992A-0530-49A1-AD43-8D291B4AF517}">
  <ds:schemaRefs>
    <ds:schemaRef ds:uri="http://www.joulesunlimited.com/juid"/>
  </ds:schemaRefs>
</ds:datastoreItem>
</file>

<file path=customXml/itemProps232.xml><?xml version="1.0" encoding="utf-8"?>
<ds:datastoreItem xmlns:ds="http://schemas.openxmlformats.org/officeDocument/2006/customXml" ds:itemID="{EA048BC6-7CD0-41F2-9099-2371B107825D}">
  <ds:schemaRefs>
    <ds:schemaRef ds:uri="http://www.joulesunlimited.com/juid"/>
  </ds:schemaRefs>
</ds:datastoreItem>
</file>

<file path=customXml/itemProps233.xml><?xml version="1.0" encoding="utf-8"?>
<ds:datastoreItem xmlns:ds="http://schemas.openxmlformats.org/officeDocument/2006/customXml" ds:itemID="{F4B68845-5310-46AE-8925-2D76AA0108AD}">
  <ds:schemaRefs>
    <ds:schemaRef ds:uri="http://www.joulesunlimited.com/juid"/>
  </ds:schemaRefs>
</ds:datastoreItem>
</file>

<file path=customXml/itemProps234.xml><?xml version="1.0" encoding="utf-8"?>
<ds:datastoreItem xmlns:ds="http://schemas.openxmlformats.org/officeDocument/2006/customXml" ds:itemID="{FB74A173-820D-4163-8F5E-4E79D6686D8D}">
  <ds:schemaRefs>
    <ds:schemaRef ds:uri="http://www.joulesunlimited.com/juid"/>
  </ds:schemaRefs>
</ds:datastoreItem>
</file>

<file path=customXml/itemProps235.xml><?xml version="1.0" encoding="utf-8"?>
<ds:datastoreItem xmlns:ds="http://schemas.openxmlformats.org/officeDocument/2006/customXml" ds:itemID="{35BD9FDE-AB4B-4BE2-BAD8-D353951BB8C8}">
  <ds:schemaRefs>
    <ds:schemaRef ds:uri="http://www.joulesunlimited.com/juid"/>
  </ds:schemaRefs>
</ds:datastoreItem>
</file>

<file path=customXml/itemProps236.xml><?xml version="1.0" encoding="utf-8"?>
<ds:datastoreItem xmlns:ds="http://schemas.openxmlformats.org/officeDocument/2006/customXml" ds:itemID="{3F6D51CC-21D2-4F2C-9883-B55C6FC41C86}">
  <ds:schemaRefs>
    <ds:schemaRef ds:uri="http://www.joulesunlimited.com/juid"/>
  </ds:schemaRefs>
</ds:datastoreItem>
</file>

<file path=customXml/itemProps237.xml><?xml version="1.0" encoding="utf-8"?>
<ds:datastoreItem xmlns:ds="http://schemas.openxmlformats.org/officeDocument/2006/customXml" ds:itemID="{479F52C5-B404-4607-97F1-3C3470A0ABA5}">
  <ds:schemaRefs>
    <ds:schemaRef ds:uri="http://www.joulesunlimited.com/juid"/>
  </ds:schemaRefs>
</ds:datastoreItem>
</file>

<file path=customXml/itemProps238.xml><?xml version="1.0" encoding="utf-8"?>
<ds:datastoreItem xmlns:ds="http://schemas.openxmlformats.org/officeDocument/2006/customXml" ds:itemID="{53E498A1-9270-4A40-91B9-EF42AFA93EDC}">
  <ds:schemaRefs>
    <ds:schemaRef ds:uri="http://www.joulesunlimited.com/juid"/>
  </ds:schemaRefs>
</ds:datastoreItem>
</file>

<file path=customXml/itemProps239.xml><?xml version="1.0" encoding="utf-8"?>
<ds:datastoreItem xmlns:ds="http://schemas.openxmlformats.org/officeDocument/2006/customXml" ds:itemID="{0D529F8B-62F8-499B-B648-B32E1C1F75BA}">
  <ds:schemaRefs>
    <ds:schemaRef ds:uri="http://www.joulesunlimited.com/juid"/>
  </ds:schemaRefs>
</ds:datastoreItem>
</file>

<file path=customXml/itemProps24.xml><?xml version="1.0" encoding="utf-8"?>
<ds:datastoreItem xmlns:ds="http://schemas.openxmlformats.org/officeDocument/2006/customXml" ds:itemID="{D8B4A1D2-E6CD-4E4B-B207-8F10F9F8994B}">
  <ds:schemaRefs>
    <ds:schemaRef ds:uri="http://www.joulesunlimited.com/juid"/>
  </ds:schemaRefs>
</ds:datastoreItem>
</file>

<file path=customXml/itemProps240.xml><?xml version="1.0" encoding="utf-8"?>
<ds:datastoreItem xmlns:ds="http://schemas.openxmlformats.org/officeDocument/2006/customXml" ds:itemID="{92C6FACE-AEE1-4E41-831F-E2BE6F59D865}">
  <ds:schemaRefs>
    <ds:schemaRef ds:uri="http://www.joulesunlimited.com/juid"/>
  </ds:schemaRefs>
</ds:datastoreItem>
</file>

<file path=customXml/itemProps241.xml><?xml version="1.0" encoding="utf-8"?>
<ds:datastoreItem xmlns:ds="http://schemas.openxmlformats.org/officeDocument/2006/customXml" ds:itemID="{9D118E8F-0881-4A63-8205-9C4A482286A1}">
  <ds:schemaRefs>
    <ds:schemaRef ds:uri="http://www.joulesunlimited.com/juid"/>
  </ds:schemaRefs>
</ds:datastoreItem>
</file>

<file path=customXml/itemProps242.xml><?xml version="1.0" encoding="utf-8"?>
<ds:datastoreItem xmlns:ds="http://schemas.openxmlformats.org/officeDocument/2006/customXml" ds:itemID="{A76966B0-0758-4B65-8F30-8396F26082D8}">
  <ds:schemaRefs>
    <ds:schemaRef ds:uri="http://www.joulesunlimited.com/juid"/>
  </ds:schemaRefs>
</ds:datastoreItem>
</file>

<file path=customXml/itemProps243.xml><?xml version="1.0" encoding="utf-8"?>
<ds:datastoreItem xmlns:ds="http://schemas.openxmlformats.org/officeDocument/2006/customXml" ds:itemID="{5E03433C-D8D2-475E-BE2B-E531B9888FC9}">
  <ds:schemaRefs>
    <ds:schemaRef ds:uri="http://www.joulesunlimited.com/juid"/>
  </ds:schemaRefs>
</ds:datastoreItem>
</file>

<file path=customXml/itemProps244.xml><?xml version="1.0" encoding="utf-8"?>
<ds:datastoreItem xmlns:ds="http://schemas.openxmlformats.org/officeDocument/2006/customXml" ds:itemID="{B5A3B977-1A01-4D9D-9537-A908311FB942}">
  <ds:schemaRefs>
    <ds:schemaRef ds:uri="http://www.joulesunlimited.com/juid"/>
  </ds:schemaRefs>
</ds:datastoreItem>
</file>

<file path=customXml/itemProps245.xml><?xml version="1.0" encoding="utf-8"?>
<ds:datastoreItem xmlns:ds="http://schemas.openxmlformats.org/officeDocument/2006/customXml" ds:itemID="{C258EA87-D765-4E5E-97D8-E0CBE5A3A505}">
  <ds:schemaRefs>
    <ds:schemaRef ds:uri="http://www.joulesunlimited.com/juid"/>
  </ds:schemaRefs>
</ds:datastoreItem>
</file>

<file path=customXml/itemProps246.xml><?xml version="1.0" encoding="utf-8"?>
<ds:datastoreItem xmlns:ds="http://schemas.openxmlformats.org/officeDocument/2006/customXml" ds:itemID="{1930B752-53CD-4BAD-8A88-26EA4259FC77}">
  <ds:schemaRefs>
    <ds:schemaRef ds:uri="http://www.joulesunlimited.com/juid"/>
  </ds:schemaRefs>
</ds:datastoreItem>
</file>

<file path=customXml/itemProps247.xml><?xml version="1.0" encoding="utf-8"?>
<ds:datastoreItem xmlns:ds="http://schemas.openxmlformats.org/officeDocument/2006/customXml" ds:itemID="{23CE5707-47EC-471D-9D88-B6099CF11D99}">
  <ds:schemaRefs>
    <ds:schemaRef ds:uri="http://www.joulesunlimited.com/juid"/>
  </ds:schemaRefs>
</ds:datastoreItem>
</file>

<file path=customXml/itemProps248.xml><?xml version="1.0" encoding="utf-8"?>
<ds:datastoreItem xmlns:ds="http://schemas.openxmlformats.org/officeDocument/2006/customXml" ds:itemID="{2F92726B-EB87-400D-9F63-4407E7485A44}">
  <ds:schemaRefs>
    <ds:schemaRef ds:uri="http://www.joulesunlimited.com/juid"/>
  </ds:schemaRefs>
</ds:datastoreItem>
</file>

<file path=customXml/itemProps249.xml><?xml version="1.0" encoding="utf-8"?>
<ds:datastoreItem xmlns:ds="http://schemas.openxmlformats.org/officeDocument/2006/customXml" ds:itemID="{6AF93661-E9CC-4E2B-A6D9-C0217C1921A9}">
  <ds:schemaRefs>
    <ds:schemaRef ds:uri="http://www.joulesunlimited.com/juid"/>
  </ds:schemaRefs>
</ds:datastoreItem>
</file>

<file path=customXml/itemProps25.xml><?xml version="1.0" encoding="utf-8"?>
<ds:datastoreItem xmlns:ds="http://schemas.openxmlformats.org/officeDocument/2006/customXml" ds:itemID="{EFEA2228-671C-47E9-8ACB-A24A159C157D}">
  <ds:schemaRefs>
    <ds:schemaRef ds:uri="http://www.joulesunlimited.com/juid"/>
  </ds:schemaRefs>
</ds:datastoreItem>
</file>

<file path=customXml/itemProps250.xml><?xml version="1.0" encoding="utf-8"?>
<ds:datastoreItem xmlns:ds="http://schemas.openxmlformats.org/officeDocument/2006/customXml" ds:itemID="{745CBB7B-DDEF-44F6-AA55-48DD398F0626}">
  <ds:schemaRefs>
    <ds:schemaRef ds:uri="http://www.joulesunlimited.com/juid"/>
  </ds:schemaRefs>
</ds:datastoreItem>
</file>

<file path=customXml/itemProps251.xml><?xml version="1.0" encoding="utf-8"?>
<ds:datastoreItem xmlns:ds="http://schemas.openxmlformats.org/officeDocument/2006/customXml" ds:itemID="{7CCF52D2-CF88-4840-B87A-28113F63DC1D}">
  <ds:schemaRefs>
    <ds:schemaRef ds:uri="http://www.joulesunlimited.com/juid"/>
  </ds:schemaRefs>
</ds:datastoreItem>
</file>

<file path=customXml/itemProps252.xml><?xml version="1.0" encoding="utf-8"?>
<ds:datastoreItem xmlns:ds="http://schemas.openxmlformats.org/officeDocument/2006/customXml" ds:itemID="{82FC8D16-B774-4F75-BA01-ED583576A9D5}">
  <ds:schemaRefs>
    <ds:schemaRef ds:uri="http://www.joulesunlimited.com/juid"/>
  </ds:schemaRefs>
</ds:datastoreItem>
</file>

<file path=customXml/itemProps253.xml><?xml version="1.0" encoding="utf-8"?>
<ds:datastoreItem xmlns:ds="http://schemas.openxmlformats.org/officeDocument/2006/customXml" ds:itemID="{8D75D6B6-5A60-4D23-969F-A223D1F71E73}">
  <ds:schemaRefs>
    <ds:schemaRef ds:uri="http://www.joulesunlimited.com/juid"/>
  </ds:schemaRefs>
</ds:datastoreItem>
</file>

<file path=customXml/itemProps254.xml><?xml version="1.0" encoding="utf-8"?>
<ds:datastoreItem xmlns:ds="http://schemas.openxmlformats.org/officeDocument/2006/customXml" ds:itemID="{009BBBC8-3E6F-4D05-B4DB-F3299567FE97}">
  <ds:schemaRefs>
    <ds:schemaRef ds:uri="http://www.joulesunlimited.com/juid"/>
  </ds:schemaRefs>
</ds:datastoreItem>
</file>

<file path=customXml/itemProps255.xml><?xml version="1.0" encoding="utf-8"?>
<ds:datastoreItem xmlns:ds="http://schemas.openxmlformats.org/officeDocument/2006/customXml" ds:itemID="{C3213A4E-AEC1-4ED5-8471-21F989CACE2F}">
  <ds:schemaRefs>
    <ds:schemaRef ds:uri="http://www.joulesunlimited.com/juid"/>
  </ds:schemaRefs>
</ds:datastoreItem>
</file>

<file path=customXml/itemProps256.xml><?xml version="1.0" encoding="utf-8"?>
<ds:datastoreItem xmlns:ds="http://schemas.openxmlformats.org/officeDocument/2006/customXml" ds:itemID="{CE4813E6-7843-4126-A32C-61026BC8031C}">
  <ds:schemaRefs>
    <ds:schemaRef ds:uri="http://www.joulesunlimited.com/juid"/>
  </ds:schemaRefs>
</ds:datastoreItem>
</file>

<file path=customXml/itemProps257.xml><?xml version="1.0" encoding="utf-8"?>
<ds:datastoreItem xmlns:ds="http://schemas.openxmlformats.org/officeDocument/2006/customXml" ds:itemID="{E320652B-BA9B-4954-BCF5-6C3C52207AAC}">
  <ds:schemaRefs>
    <ds:schemaRef ds:uri="http://www.joulesunlimited.com/juid"/>
  </ds:schemaRefs>
</ds:datastoreItem>
</file>

<file path=customXml/itemProps258.xml><?xml version="1.0" encoding="utf-8"?>
<ds:datastoreItem xmlns:ds="http://schemas.openxmlformats.org/officeDocument/2006/customXml" ds:itemID="{EE2BB989-B4C0-4534-AE58-62754D95BD29}">
  <ds:schemaRefs>
    <ds:schemaRef ds:uri="http://www.joulesunlimited.com/juid"/>
  </ds:schemaRefs>
</ds:datastoreItem>
</file>

<file path=customXml/itemProps259.xml><?xml version="1.0" encoding="utf-8"?>
<ds:datastoreItem xmlns:ds="http://schemas.openxmlformats.org/officeDocument/2006/customXml" ds:itemID="{FF94DB06-80B9-4EAD-8B24-342020D34FE5}">
  <ds:schemaRefs>
    <ds:schemaRef ds:uri="http://www.joulesunlimited.com/juid"/>
  </ds:schemaRefs>
</ds:datastoreItem>
</file>

<file path=customXml/itemProps26.xml><?xml version="1.0" encoding="utf-8"?>
<ds:datastoreItem xmlns:ds="http://schemas.openxmlformats.org/officeDocument/2006/customXml" ds:itemID="{43DE3F72-DBE9-4F30-A44A-EE179CD7D0C7}">
  <ds:schemaRefs>
    <ds:schemaRef ds:uri="http://www.joulesunlimited.com/juid"/>
  </ds:schemaRefs>
</ds:datastoreItem>
</file>

<file path=customXml/itemProps260.xml><?xml version="1.0" encoding="utf-8"?>
<ds:datastoreItem xmlns:ds="http://schemas.openxmlformats.org/officeDocument/2006/customXml" ds:itemID="{3A964E51-9ABD-482A-931E-56EE583381E7}">
  <ds:schemaRefs>
    <ds:schemaRef ds:uri="http://www.joulesunlimited.com/juid"/>
  </ds:schemaRefs>
</ds:datastoreItem>
</file>

<file path=customXml/itemProps261.xml><?xml version="1.0" encoding="utf-8"?>
<ds:datastoreItem xmlns:ds="http://schemas.openxmlformats.org/officeDocument/2006/customXml" ds:itemID="{434FF90D-AAF0-4617-A981-AF087AB3ACD4}">
  <ds:schemaRefs>
    <ds:schemaRef ds:uri="http://www.joulesunlimited.com/juid"/>
  </ds:schemaRefs>
</ds:datastoreItem>
</file>

<file path=customXml/itemProps262.xml><?xml version="1.0" encoding="utf-8"?>
<ds:datastoreItem xmlns:ds="http://schemas.openxmlformats.org/officeDocument/2006/customXml" ds:itemID="{4F8C86B5-C104-4B19-B061-ABA58DB32595}">
  <ds:schemaRefs>
    <ds:schemaRef ds:uri="http://www.joulesunlimited.com/juid"/>
  </ds:schemaRefs>
</ds:datastoreItem>
</file>

<file path=customXml/itemProps263.xml><?xml version="1.0" encoding="utf-8"?>
<ds:datastoreItem xmlns:ds="http://schemas.openxmlformats.org/officeDocument/2006/customXml" ds:itemID="{8F4869F2-DDE8-416D-A09F-01030CE19357}">
  <ds:schemaRefs>
    <ds:schemaRef ds:uri="http://www.joulesunlimited.com/juid"/>
  </ds:schemaRefs>
</ds:datastoreItem>
</file>

<file path=customXml/itemProps264.xml><?xml version="1.0" encoding="utf-8"?>
<ds:datastoreItem xmlns:ds="http://schemas.openxmlformats.org/officeDocument/2006/customXml" ds:itemID="{99006C67-21B8-4735-8264-BC054A87944C}">
  <ds:schemaRefs>
    <ds:schemaRef ds:uri="http://www.joulesunlimited.com/juid"/>
  </ds:schemaRefs>
</ds:datastoreItem>
</file>

<file path=customXml/itemProps265.xml><?xml version="1.0" encoding="utf-8"?>
<ds:datastoreItem xmlns:ds="http://schemas.openxmlformats.org/officeDocument/2006/customXml" ds:itemID="{A1EFA8BC-3B11-42BA-83FB-C7A0675ECA96}">
  <ds:schemaRefs>
    <ds:schemaRef ds:uri="http://www.joulesunlimited.com/juid"/>
  </ds:schemaRefs>
</ds:datastoreItem>
</file>

<file path=customXml/itemProps266.xml><?xml version="1.0" encoding="utf-8"?>
<ds:datastoreItem xmlns:ds="http://schemas.openxmlformats.org/officeDocument/2006/customXml" ds:itemID="{5AF2FB65-C05E-4160-B8CC-507684395742}">
  <ds:schemaRefs>
    <ds:schemaRef ds:uri="http://www.joulesunlimited.com/juid"/>
  </ds:schemaRefs>
</ds:datastoreItem>
</file>

<file path=customXml/itemProps267.xml><?xml version="1.0" encoding="utf-8"?>
<ds:datastoreItem xmlns:ds="http://schemas.openxmlformats.org/officeDocument/2006/customXml" ds:itemID="{0A115DA9-AC8B-4F96-9012-1997184897B9}">
  <ds:schemaRefs>
    <ds:schemaRef ds:uri="http://www.joulesunlimited.com/juid"/>
  </ds:schemaRefs>
</ds:datastoreItem>
</file>

<file path=customXml/itemProps268.xml><?xml version="1.0" encoding="utf-8"?>
<ds:datastoreItem xmlns:ds="http://schemas.openxmlformats.org/officeDocument/2006/customXml" ds:itemID="{B1359DCA-818F-45A6-AC9F-B3922F7CA47D}">
  <ds:schemaRefs>
    <ds:schemaRef ds:uri="http://www.joulesunlimited.com/juid"/>
  </ds:schemaRefs>
</ds:datastoreItem>
</file>

<file path=customXml/itemProps269.xml><?xml version="1.0" encoding="utf-8"?>
<ds:datastoreItem xmlns:ds="http://schemas.openxmlformats.org/officeDocument/2006/customXml" ds:itemID="{BD4CD282-195A-48B5-99EC-78CA95E2F151}">
  <ds:schemaRefs>
    <ds:schemaRef ds:uri="http://www.joulesunlimited.com/juid"/>
  </ds:schemaRefs>
</ds:datastoreItem>
</file>

<file path=customXml/itemProps27.xml><?xml version="1.0" encoding="utf-8"?>
<ds:datastoreItem xmlns:ds="http://schemas.openxmlformats.org/officeDocument/2006/customXml" ds:itemID="{89E7EDAC-9304-4985-BBB4-55FE6BEA946C}">
  <ds:schemaRefs>
    <ds:schemaRef ds:uri="http://www.joulesunlimited.com/juid"/>
  </ds:schemaRefs>
</ds:datastoreItem>
</file>

<file path=customXml/itemProps270.xml><?xml version="1.0" encoding="utf-8"?>
<ds:datastoreItem xmlns:ds="http://schemas.openxmlformats.org/officeDocument/2006/customXml" ds:itemID="{1371732C-77C3-47EE-BF45-4B66918F92B9}">
  <ds:schemaRefs>
    <ds:schemaRef ds:uri="http://www.joulesunlimited.com/juid"/>
  </ds:schemaRefs>
</ds:datastoreItem>
</file>

<file path=customXml/itemProps271.xml><?xml version="1.0" encoding="utf-8"?>
<ds:datastoreItem xmlns:ds="http://schemas.openxmlformats.org/officeDocument/2006/customXml" ds:itemID="{20821676-8C7F-49FA-A1D5-FAD33C7722A1}">
  <ds:schemaRefs>
    <ds:schemaRef ds:uri="http://www.joulesunlimited.com/juid"/>
  </ds:schemaRefs>
</ds:datastoreItem>
</file>

<file path=customXml/itemProps272.xml><?xml version="1.0" encoding="utf-8"?>
<ds:datastoreItem xmlns:ds="http://schemas.openxmlformats.org/officeDocument/2006/customXml" ds:itemID="{291B78F1-A351-4552-BCB4-39B14A4C843C}">
  <ds:schemaRefs>
    <ds:schemaRef ds:uri="http://www.joulesunlimited.com/juid"/>
  </ds:schemaRefs>
</ds:datastoreItem>
</file>

<file path=customXml/itemProps273.xml><?xml version="1.0" encoding="utf-8"?>
<ds:datastoreItem xmlns:ds="http://schemas.openxmlformats.org/officeDocument/2006/customXml" ds:itemID="{5E6F8019-E47E-4A8F-9DD2-76323C71728E}">
  <ds:schemaRefs>
    <ds:schemaRef ds:uri="http://www.joulesunlimited.com/juid"/>
  </ds:schemaRefs>
</ds:datastoreItem>
</file>

<file path=customXml/itemProps274.xml><?xml version="1.0" encoding="utf-8"?>
<ds:datastoreItem xmlns:ds="http://schemas.openxmlformats.org/officeDocument/2006/customXml" ds:itemID="{64C1BF5D-C964-4CAD-8612-D967A481A9B4}">
  <ds:schemaRefs>
    <ds:schemaRef ds:uri="http://www.joulesunlimited.com/juid"/>
  </ds:schemaRefs>
</ds:datastoreItem>
</file>

<file path=customXml/itemProps275.xml><?xml version="1.0" encoding="utf-8"?>
<ds:datastoreItem xmlns:ds="http://schemas.openxmlformats.org/officeDocument/2006/customXml" ds:itemID="{6F9F3F13-4916-4C3E-9C5A-30ECD36B9B9A}">
  <ds:schemaRefs>
    <ds:schemaRef ds:uri="http://www.joulesunlimited.com/juid"/>
  </ds:schemaRefs>
</ds:datastoreItem>
</file>

<file path=customXml/itemProps276.xml><?xml version="1.0" encoding="utf-8"?>
<ds:datastoreItem xmlns:ds="http://schemas.openxmlformats.org/officeDocument/2006/customXml" ds:itemID="{78A4F2E1-11CF-4687-BCBA-126D6A924BD7}">
  <ds:schemaRefs>
    <ds:schemaRef ds:uri="http://www.joulesunlimited.com/juid"/>
  </ds:schemaRefs>
</ds:datastoreItem>
</file>

<file path=customXml/itemProps277.xml><?xml version="1.0" encoding="utf-8"?>
<ds:datastoreItem xmlns:ds="http://schemas.openxmlformats.org/officeDocument/2006/customXml" ds:itemID="{7F32DD0B-F59E-457B-A526-D466FB6704A2}">
  <ds:schemaRefs>
    <ds:schemaRef ds:uri="http://www.joulesunlimited.com/juid"/>
  </ds:schemaRefs>
</ds:datastoreItem>
</file>

<file path=customXml/itemProps278.xml><?xml version="1.0" encoding="utf-8"?>
<ds:datastoreItem xmlns:ds="http://schemas.openxmlformats.org/officeDocument/2006/customXml" ds:itemID="{896ABE18-ECAE-4C61-8DE8-F770DB271C5E}">
  <ds:schemaRefs>
    <ds:schemaRef ds:uri="http://www.joulesunlimited.com/juid"/>
  </ds:schemaRefs>
</ds:datastoreItem>
</file>

<file path=customXml/itemProps279.xml><?xml version="1.0" encoding="utf-8"?>
<ds:datastoreItem xmlns:ds="http://schemas.openxmlformats.org/officeDocument/2006/customXml" ds:itemID="{CAAB88A6-E75C-41DB-9FD7-4E08BC2C8AD7}">
  <ds:schemaRefs>
    <ds:schemaRef ds:uri="http://www.joulesunlimited.com/juid"/>
  </ds:schemaRefs>
</ds:datastoreItem>
</file>

<file path=customXml/itemProps28.xml><?xml version="1.0" encoding="utf-8"?>
<ds:datastoreItem xmlns:ds="http://schemas.openxmlformats.org/officeDocument/2006/customXml" ds:itemID="{8FF2AFC9-AD22-499E-892E-CA79DAD10812}">
  <ds:schemaRefs>
    <ds:schemaRef ds:uri="http://www.joulesunlimited.com/juid"/>
  </ds:schemaRefs>
</ds:datastoreItem>
</file>

<file path=customXml/itemProps280.xml><?xml version="1.0" encoding="utf-8"?>
<ds:datastoreItem xmlns:ds="http://schemas.openxmlformats.org/officeDocument/2006/customXml" ds:itemID="{D4A881F0-6591-4C59-84A8-0B6D37E4E863}">
  <ds:schemaRefs>
    <ds:schemaRef ds:uri="http://www.joulesunlimited.com/juid"/>
  </ds:schemaRefs>
</ds:datastoreItem>
</file>

<file path=customXml/itemProps281.xml><?xml version="1.0" encoding="utf-8"?>
<ds:datastoreItem xmlns:ds="http://schemas.openxmlformats.org/officeDocument/2006/customXml" ds:itemID="{DDA56E16-155F-46C7-A8C9-B5066F6A2CAE}">
  <ds:schemaRefs>
    <ds:schemaRef ds:uri="http://www.joulesunlimited.com/juid"/>
  </ds:schemaRefs>
</ds:datastoreItem>
</file>

<file path=customXml/itemProps282.xml><?xml version="1.0" encoding="utf-8"?>
<ds:datastoreItem xmlns:ds="http://schemas.openxmlformats.org/officeDocument/2006/customXml" ds:itemID="{EA9582D2-59E8-48DC-938F-32AE86FA323D}">
  <ds:schemaRefs>
    <ds:schemaRef ds:uri="http://www.joulesunlimited.com/juid"/>
  </ds:schemaRefs>
</ds:datastoreItem>
</file>

<file path=customXml/itemProps283.xml><?xml version="1.0" encoding="utf-8"?>
<ds:datastoreItem xmlns:ds="http://schemas.openxmlformats.org/officeDocument/2006/customXml" ds:itemID="{FBA6D986-DF9C-4A2B-9562-C9FAD1818430}">
  <ds:schemaRefs>
    <ds:schemaRef ds:uri="http://www.joulesunlimited.com/juid"/>
  </ds:schemaRefs>
</ds:datastoreItem>
</file>

<file path=customXml/itemProps284.xml><?xml version="1.0" encoding="utf-8"?>
<ds:datastoreItem xmlns:ds="http://schemas.openxmlformats.org/officeDocument/2006/customXml" ds:itemID="{36583E9F-E132-4B15-ADB7-06607556E4E3}">
  <ds:schemaRefs>
    <ds:schemaRef ds:uri="http://www.joulesunlimited.com/juid"/>
  </ds:schemaRefs>
</ds:datastoreItem>
</file>

<file path=customXml/itemProps285.xml><?xml version="1.0" encoding="utf-8"?>
<ds:datastoreItem xmlns:ds="http://schemas.openxmlformats.org/officeDocument/2006/customXml" ds:itemID="{3FBE4834-5BF8-4B8C-8B98-3A44266DCEAA}">
  <ds:schemaRefs>
    <ds:schemaRef ds:uri="http://www.joulesunlimited.com/juid"/>
  </ds:schemaRefs>
</ds:datastoreItem>
</file>

<file path=customXml/itemProps286.xml><?xml version="1.0" encoding="utf-8"?>
<ds:datastoreItem xmlns:ds="http://schemas.openxmlformats.org/officeDocument/2006/customXml" ds:itemID="{936C1294-0F80-47D8-85B6-78A570B06E61}">
  <ds:schemaRefs>
    <ds:schemaRef ds:uri="http://www.joulesunlimited.com/juid"/>
  </ds:schemaRefs>
</ds:datastoreItem>
</file>

<file path=customXml/itemProps287.xml><?xml version="1.0" encoding="utf-8"?>
<ds:datastoreItem xmlns:ds="http://schemas.openxmlformats.org/officeDocument/2006/customXml" ds:itemID="{F4DAB885-C6CB-4F60-B556-F50C79748086}">
  <ds:schemaRefs>
    <ds:schemaRef ds:uri="http://www.joulesunlimited.com/juid"/>
  </ds:schemaRefs>
</ds:datastoreItem>
</file>

<file path=customXml/itemProps288.xml><?xml version="1.0" encoding="utf-8"?>
<ds:datastoreItem xmlns:ds="http://schemas.openxmlformats.org/officeDocument/2006/customXml" ds:itemID="{05627AE4-76C2-4D42-932E-E2BD3E0D5D22}">
  <ds:schemaRefs>
    <ds:schemaRef ds:uri="http://www.joulesunlimited.com/juid"/>
  </ds:schemaRefs>
</ds:datastoreItem>
</file>

<file path=customXml/itemProps289.xml><?xml version="1.0" encoding="utf-8"?>
<ds:datastoreItem xmlns:ds="http://schemas.openxmlformats.org/officeDocument/2006/customXml" ds:itemID="{4893F702-7D2F-4BEC-8FF7-018428F64B97}">
  <ds:schemaRefs>
    <ds:schemaRef ds:uri="http://www.joulesunlimited.com/juid"/>
  </ds:schemaRefs>
</ds:datastoreItem>
</file>

<file path=customXml/itemProps29.xml><?xml version="1.0" encoding="utf-8"?>
<ds:datastoreItem xmlns:ds="http://schemas.openxmlformats.org/officeDocument/2006/customXml" ds:itemID="{A3DBDDD0-3FEF-49FA-B8EB-D37E8FE88A22}">
  <ds:schemaRefs>
    <ds:schemaRef ds:uri="http://www.joulesunlimited.com/juid"/>
  </ds:schemaRefs>
</ds:datastoreItem>
</file>

<file path=customXml/itemProps290.xml><?xml version="1.0" encoding="utf-8"?>
<ds:datastoreItem xmlns:ds="http://schemas.openxmlformats.org/officeDocument/2006/customXml" ds:itemID="{55AD9B7F-3303-4741-B6AB-2B0BBB47D3FA}">
  <ds:schemaRefs>
    <ds:schemaRef ds:uri="http://www.joulesunlimited.com/juid"/>
  </ds:schemaRefs>
</ds:datastoreItem>
</file>

<file path=customXml/itemProps291.xml><?xml version="1.0" encoding="utf-8"?>
<ds:datastoreItem xmlns:ds="http://schemas.openxmlformats.org/officeDocument/2006/customXml" ds:itemID="{0DC5AEA2-F8C0-441C-8924-3BC212991F30}">
  <ds:schemaRefs>
    <ds:schemaRef ds:uri="http://www.joulesunlimited.com/juid"/>
  </ds:schemaRefs>
</ds:datastoreItem>
</file>

<file path=customXml/itemProps292.xml><?xml version="1.0" encoding="utf-8"?>
<ds:datastoreItem xmlns:ds="http://schemas.openxmlformats.org/officeDocument/2006/customXml" ds:itemID="{9F21DDD7-5A63-469D-8516-DE254E2EEB03}">
  <ds:schemaRefs>
    <ds:schemaRef ds:uri="http://www.joulesunlimited.com/juid"/>
  </ds:schemaRefs>
</ds:datastoreItem>
</file>

<file path=customXml/itemProps293.xml><?xml version="1.0" encoding="utf-8"?>
<ds:datastoreItem xmlns:ds="http://schemas.openxmlformats.org/officeDocument/2006/customXml" ds:itemID="{A8052BF6-9F5D-43E4-B208-2119C0682FA4}">
  <ds:schemaRefs>
    <ds:schemaRef ds:uri="http://www.joulesunlimited.com/juid"/>
  </ds:schemaRefs>
</ds:datastoreItem>
</file>

<file path=customXml/itemProps294.xml><?xml version="1.0" encoding="utf-8"?>
<ds:datastoreItem xmlns:ds="http://schemas.openxmlformats.org/officeDocument/2006/customXml" ds:itemID="{B5F53B07-77F5-4E45-AF5A-EFBB1F90E29D}">
  <ds:schemaRefs>
    <ds:schemaRef ds:uri="http://www.joulesunlimited.com/juid"/>
  </ds:schemaRefs>
</ds:datastoreItem>
</file>

<file path=customXml/itemProps295.xml><?xml version="1.0" encoding="utf-8"?>
<ds:datastoreItem xmlns:ds="http://schemas.openxmlformats.org/officeDocument/2006/customXml" ds:itemID="{C27782A8-AFB4-4792-B014-9A26700F28A7}">
  <ds:schemaRefs>
    <ds:schemaRef ds:uri="http://www.joulesunlimited.com/juid"/>
  </ds:schemaRefs>
</ds:datastoreItem>
</file>

<file path=customXml/itemProps296.xml><?xml version="1.0" encoding="utf-8"?>
<ds:datastoreItem xmlns:ds="http://schemas.openxmlformats.org/officeDocument/2006/customXml" ds:itemID="{19568B84-E2BB-49E6-97EF-17C9ECBF2DE5}">
  <ds:schemaRefs>
    <ds:schemaRef ds:uri="http://www.joulesunlimited.com/juid"/>
  </ds:schemaRefs>
</ds:datastoreItem>
</file>

<file path=customXml/itemProps297.xml><?xml version="1.0" encoding="utf-8"?>
<ds:datastoreItem xmlns:ds="http://schemas.openxmlformats.org/officeDocument/2006/customXml" ds:itemID="{254B6773-3EF4-4D98-B6E2-09C056D894CF}">
  <ds:schemaRefs>
    <ds:schemaRef ds:uri="http://www.joulesunlimited.com/juid"/>
  </ds:schemaRefs>
</ds:datastoreItem>
</file>

<file path=customXml/itemProps298.xml><?xml version="1.0" encoding="utf-8"?>
<ds:datastoreItem xmlns:ds="http://schemas.openxmlformats.org/officeDocument/2006/customXml" ds:itemID="{3041FD5D-8F90-40FD-BD0B-27082E3A5EAF}">
  <ds:schemaRefs>
    <ds:schemaRef ds:uri="http://www.joulesunlimited.com/juid"/>
  </ds:schemaRefs>
</ds:datastoreItem>
</file>

<file path=customXml/itemProps299.xml><?xml version="1.0" encoding="utf-8"?>
<ds:datastoreItem xmlns:ds="http://schemas.openxmlformats.org/officeDocument/2006/customXml" ds:itemID="{5B29E837-3112-424B-9F24-0C7A2DFCC88B}">
  <ds:schemaRefs>
    <ds:schemaRef ds:uri="http://www.joulesunlimited.com/juid"/>
  </ds:schemaRefs>
</ds:datastoreItem>
</file>

<file path=customXml/itemProps3.xml><?xml version="1.0" encoding="utf-8"?>
<ds:datastoreItem xmlns:ds="http://schemas.openxmlformats.org/officeDocument/2006/customXml" ds:itemID="{4FCC20A6-1F8E-4FD8-A432-F84132A3DB86}">
  <ds:schemaRefs>
    <ds:schemaRef ds:uri="http://www.joulesunlimited.com/juid"/>
  </ds:schemaRefs>
</ds:datastoreItem>
</file>

<file path=customXml/itemProps30.xml><?xml version="1.0" encoding="utf-8"?>
<ds:datastoreItem xmlns:ds="http://schemas.openxmlformats.org/officeDocument/2006/customXml" ds:itemID="{BDDC52D6-1DAB-48F7-8632-44742D199792}">
  <ds:schemaRefs>
    <ds:schemaRef ds:uri="http://www.joulesunlimited.com/juid"/>
  </ds:schemaRefs>
</ds:datastoreItem>
</file>

<file path=customXml/itemProps300.xml><?xml version="1.0" encoding="utf-8"?>
<ds:datastoreItem xmlns:ds="http://schemas.openxmlformats.org/officeDocument/2006/customXml" ds:itemID="{6B41B2EB-38BA-413E-B245-CC0D800BC7D2}">
  <ds:schemaRefs>
    <ds:schemaRef ds:uri="http://www.joulesunlimited.com/juid"/>
  </ds:schemaRefs>
</ds:datastoreItem>
</file>

<file path=customXml/itemProps301.xml><?xml version="1.0" encoding="utf-8"?>
<ds:datastoreItem xmlns:ds="http://schemas.openxmlformats.org/officeDocument/2006/customXml" ds:itemID="{748019C5-85BA-450E-97BE-A3224442D7AF}">
  <ds:schemaRefs>
    <ds:schemaRef ds:uri="http://www.joulesunlimited.com/juid"/>
  </ds:schemaRefs>
</ds:datastoreItem>
</file>

<file path=customXml/itemProps302.xml><?xml version="1.0" encoding="utf-8"?>
<ds:datastoreItem xmlns:ds="http://schemas.openxmlformats.org/officeDocument/2006/customXml" ds:itemID="{7CF2771F-6E71-4618-A31F-050DDD73A1A4}">
  <ds:schemaRefs>
    <ds:schemaRef ds:uri="http://www.joulesunlimited.com/juid"/>
  </ds:schemaRefs>
</ds:datastoreItem>
</file>

<file path=customXml/itemProps303.xml><?xml version="1.0" encoding="utf-8"?>
<ds:datastoreItem xmlns:ds="http://schemas.openxmlformats.org/officeDocument/2006/customXml" ds:itemID="{854E099F-C9C4-4D69-866E-3DA38C2E1E98}">
  <ds:schemaRefs>
    <ds:schemaRef ds:uri="http://www.joulesunlimited.com/juid"/>
  </ds:schemaRefs>
</ds:datastoreItem>
</file>

<file path=customXml/itemProps304.xml><?xml version="1.0" encoding="utf-8"?>
<ds:datastoreItem xmlns:ds="http://schemas.openxmlformats.org/officeDocument/2006/customXml" ds:itemID="{00D6C5D6-36AA-4711-9CBD-7D5E9FB0C26A}">
  <ds:schemaRefs>
    <ds:schemaRef ds:uri="http://www.joulesunlimited.com/juid"/>
  </ds:schemaRefs>
</ds:datastoreItem>
</file>

<file path=customXml/itemProps305.xml><?xml version="1.0" encoding="utf-8"?>
<ds:datastoreItem xmlns:ds="http://schemas.openxmlformats.org/officeDocument/2006/customXml" ds:itemID="{C464FA86-156A-49A6-AB6A-A746C062D4FD}">
  <ds:schemaRefs>
    <ds:schemaRef ds:uri="http://www.joulesunlimited.com/juid"/>
  </ds:schemaRefs>
</ds:datastoreItem>
</file>

<file path=customXml/itemProps306.xml><?xml version="1.0" encoding="utf-8"?>
<ds:datastoreItem xmlns:ds="http://schemas.openxmlformats.org/officeDocument/2006/customXml" ds:itemID="{CF540AA9-3C01-4665-A174-8E9D85C2E802}">
  <ds:schemaRefs>
    <ds:schemaRef ds:uri="http://www.joulesunlimited.com/juid"/>
  </ds:schemaRefs>
</ds:datastoreItem>
</file>

<file path=customXml/itemProps307.xml><?xml version="1.0" encoding="utf-8"?>
<ds:datastoreItem xmlns:ds="http://schemas.openxmlformats.org/officeDocument/2006/customXml" ds:itemID="{D84F3CF3-B8A8-4745-8014-503440145E9E}">
  <ds:schemaRefs>
    <ds:schemaRef ds:uri="http://www.joulesunlimited.com/juid"/>
  </ds:schemaRefs>
</ds:datastoreItem>
</file>

<file path=customXml/itemProps308.xml><?xml version="1.0" encoding="utf-8"?>
<ds:datastoreItem xmlns:ds="http://schemas.openxmlformats.org/officeDocument/2006/customXml" ds:itemID="{E58A43D8-EB3A-4EDB-AA77-F83903ECBE9C}">
  <ds:schemaRefs>
    <ds:schemaRef ds:uri="http://www.joulesunlimited.com/juid"/>
  </ds:schemaRefs>
</ds:datastoreItem>
</file>

<file path=customXml/itemProps309.xml><?xml version="1.0" encoding="utf-8"?>
<ds:datastoreItem xmlns:ds="http://schemas.openxmlformats.org/officeDocument/2006/customXml" ds:itemID="{8F612D25-BF86-4996-95E6-8A2E609DE5C4}">
  <ds:schemaRefs>
    <ds:schemaRef ds:uri="http://www.joulesunlimited.com/juid"/>
  </ds:schemaRefs>
</ds:datastoreItem>
</file>

<file path=customXml/itemProps31.xml><?xml version="1.0" encoding="utf-8"?>
<ds:datastoreItem xmlns:ds="http://schemas.openxmlformats.org/officeDocument/2006/customXml" ds:itemID="{143790C1-0440-40BC-8458-6941963629B6}">
  <ds:schemaRefs>
    <ds:schemaRef ds:uri="http://www.joulesunlimited.com/juid"/>
  </ds:schemaRefs>
</ds:datastoreItem>
</file>

<file path=customXml/itemProps310.xml><?xml version="1.0" encoding="utf-8"?>
<ds:datastoreItem xmlns:ds="http://schemas.openxmlformats.org/officeDocument/2006/customXml" ds:itemID="{EEE560C9-A4FE-4E75-BD24-D5D25E811741}">
  <ds:schemaRefs>
    <ds:schemaRef ds:uri="http://www.joulesunlimited.com/juid"/>
  </ds:schemaRefs>
</ds:datastoreItem>
</file>

<file path=customXml/itemProps311.xml><?xml version="1.0" encoding="utf-8"?>
<ds:datastoreItem xmlns:ds="http://schemas.openxmlformats.org/officeDocument/2006/customXml" ds:itemID="{438CF9AD-539F-42ED-A270-6CF5F0F338E9}">
  <ds:schemaRefs>
    <ds:schemaRef ds:uri="http://www.joulesunlimited.com/juid"/>
  </ds:schemaRefs>
</ds:datastoreItem>
</file>

<file path=customXml/itemProps312.xml><?xml version="1.0" encoding="utf-8"?>
<ds:datastoreItem xmlns:ds="http://schemas.openxmlformats.org/officeDocument/2006/customXml" ds:itemID="{A206045B-9DB8-4D68-B0F5-5305FB588510}">
  <ds:schemaRefs>
    <ds:schemaRef ds:uri="http://www.joulesunlimited.com/juid"/>
  </ds:schemaRefs>
</ds:datastoreItem>
</file>

<file path=customXml/itemProps313.xml><?xml version="1.0" encoding="utf-8"?>
<ds:datastoreItem xmlns:ds="http://schemas.openxmlformats.org/officeDocument/2006/customXml" ds:itemID="{BDD1C627-8B5D-4730-81D4-B6AE581E1A48}">
  <ds:schemaRefs>
    <ds:schemaRef ds:uri="http://www.joulesunlimited.com/juid"/>
  </ds:schemaRefs>
</ds:datastoreItem>
</file>

<file path=customXml/itemProps314.xml><?xml version="1.0" encoding="utf-8"?>
<ds:datastoreItem xmlns:ds="http://schemas.openxmlformats.org/officeDocument/2006/customXml" ds:itemID="{13BB153B-DB91-4869-A1E6-143FF927666E}">
  <ds:schemaRefs>
    <ds:schemaRef ds:uri="http://www.joulesunlimited.com/juid"/>
  </ds:schemaRefs>
</ds:datastoreItem>
</file>

<file path=customXml/itemProps315.xml><?xml version="1.0" encoding="utf-8"?>
<ds:datastoreItem xmlns:ds="http://schemas.openxmlformats.org/officeDocument/2006/customXml" ds:itemID="{FC6359F8-F8B3-43D3-8471-051907D433C3}">
  <ds:schemaRefs>
    <ds:schemaRef ds:uri="http://www.joulesunlimited.com/juid"/>
  </ds:schemaRefs>
</ds:datastoreItem>
</file>

<file path=customXml/itemProps316.xml><?xml version="1.0" encoding="utf-8"?>
<ds:datastoreItem xmlns:ds="http://schemas.openxmlformats.org/officeDocument/2006/customXml" ds:itemID="{294941D0-654B-47C4-8E2D-55FCBBD2558A}">
  <ds:schemaRefs>
    <ds:schemaRef ds:uri="http://www.joulesunlimited.com/juid"/>
  </ds:schemaRefs>
</ds:datastoreItem>
</file>

<file path=customXml/itemProps317.xml><?xml version="1.0" encoding="utf-8"?>
<ds:datastoreItem xmlns:ds="http://schemas.openxmlformats.org/officeDocument/2006/customXml" ds:itemID="{5EC6DF6D-8819-4EFB-8BAA-4A88322B3E96}">
  <ds:schemaRefs>
    <ds:schemaRef ds:uri="http://www.joulesunlimited.com/juid"/>
  </ds:schemaRefs>
</ds:datastoreItem>
</file>

<file path=customXml/itemProps318.xml><?xml version="1.0" encoding="utf-8"?>
<ds:datastoreItem xmlns:ds="http://schemas.openxmlformats.org/officeDocument/2006/customXml" ds:itemID="{64EA4EAF-70F4-4DDD-AAD8-E8C47CF27794}">
  <ds:schemaRefs>
    <ds:schemaRef ds:uri="http://www.joulesunlimited.com/juid"/>
  </ds:schemaRefs>
</ds:datastoreItem>
</file>

<file path=customXml/itemProps319.xml><?xml version="1.0" encoding="utf-8"?>
<ds:datastoreItem xmlns:ds="http://schemas.openxmlformats.org/officeDocument/2006/customXml" ds:itemID="{7A2CDD34-B732-4156-ABDF-D9E66ECC0FEF}">
  <ds:schemaRefs>
    <ds:schemaRef ds:uri="http://www.joulesunlimited.com/juid"/>
  </ds:schemaRefs>
</ds:datastoreItem>
</file>

<file path=customXml/itemProps32.xml><?xml version="1.0" encoding="utf-8"?>
<ds:datastoreItem xmlns:ds="http://schemas.openxmlformats.org/officeDocument/2006/customXml" ds:itemID="{FC683600-8169-4631-85B2-01A19DC7ABC3}">
  <ds:schemaRefs>
    <ds:schemaRef ds:uri="http://www.joulesunlimited.com/juid"/>
  </ds:schemaRefs>
</ds:datastoreItem>
</file>

<file path=customXml/itemProps320.xml><?xml version="1.0" encoding="utf-8"?>
<ds:datastoreItem xmlns:ds="http://schemas.openxmlformats.org/officeDocument/2006/customXml" ds:itemID="{CB04FE3F-FE84-4654-9835-D3A62D35C3D4}">
  <ds:schemaRefs>
    <ds:schemaRef ds:uri="http://www.joulesunlimited.com/juid"/>
  </ds:schemaRefs>
</ds:datastoreItem>
</file>

<file path=customXml/itemProps321.xml><?xml version="1.0" encoding="utf-8"?>
<ds:datastoreItem xmlns:ds="http://schemas.openxmlformats.org/officeDocument/2006/customXml" ds:itemID="{365D0148-12F0-478B-A755-985DA728D1A5}">
  <ds:schemaRefs>
    <ds:schemaRef ds:uri="http://www.joulesunlimited.com/juid"/>
  </ds:schemaRefs>
</ds:datastoreItem>
</file>

<file path=customXml/itemProps322.xml><?xml version="1.0" encoding="utf-8"?>
<ds:datastoreItem xmlns:ds="http://schemas.openxmlformats.org/officeDocument/2006/customXml" ds:itemID="{899EB375-99DD-4DB0-B4EA-8E77CFAE2174}">
  <ds:schemaRefs>
    <ds:schemaRef ds:uri="http://www.joulesunlimited.com/juid"/>
  </ds:schemaRefs>
</ds:datastoreItem>
</file>

<file path=customXml/itemProps323.xml><?xml version="1.0" encoding="utf-8"?>
<ds:datastoreItem xmlns:ds="http://schemas.openxmlformats.org/officeDocument/2006/customXml" ds:itemID="{DE051264-FD2D-404E-9B19-5F3B6498A0D0}">
  <ds:schemaRefs>
    <ds:schemaRef ds:uri="http://www.joulesunlimited.com/juid"/>
  </ds:schemaRefs>
</ds:datastoreItem>
</file>

<file path=customXml/itemProps324.xml><?xml version="1.0" encoding="utf-8"?>
<ds:datastoreItem xmlns:ds="http://schemas.openxmlformats.org/officeDocument/2006/customXml" ds:itemID="{F576E668-A66C-4B8D-AEC6-FDB1365505C3}">
  <ds:schemaRefs>
    <ds:schemaRef ds:uri="http://www.joulesunlimited.com/juid"/>
  </ds:schemaRefs>
</ds:datastoreItem>
</file>

<file path=customXml/itemProps325.xml><?xml version="1.0" encoding="utf-8"?>
<ds:datastoreItem xmlns:ds="http://schemas.openxmlformats.org/officeDocument/2006/customXml" ds:itemID="{05BD50D1-2011-4AF4-AE94-981962F8FB4E}">
  <ds:schemaRefs>
    <ds:schemaRef ds:uri="http://www.joulesunlimited.com/juid"/>
  </ds:schemaRefs>
</ds:datastoreItem>
</file>

<file path=customXml/itemProps326.xml><?xml version="1.0" encoding="utf-8"?>
<ds:datastoreItem xmlns:ds="http://schemas.openxmlformats.org/officeDocument/2006/customXml" ds:itemID="{48BDE164-BA7E-4AEF-AA9A-2ABA59400261}">
  <ds:schemaRefs>
    <ds:schemaRef ds:uri="http://www.joulesunlimited.com/juid"/>
  </ds:schemaRefs>
</ds:datastoreItem>
</file>

<file path=customXml/itemProps327.xml><?xml version="1.0" encoding="utf-8"?>
<ds:datastoreItem xmlns:ds="http://schemas.openxmlformats.org/officeDocument/2006/customXml" ds:itemID="{93EFAF50-2FF6-4005-9306-45769F6FD5E8}">
  <ds:schemaRefs>
    <ds:schemaRef ds:uri="http://www.joulesunlimited.com/juid"/>
  </ds:schemaRefs>
</ds:datastoreItem>
</file>

<file path=customXml/itemProps328.xml><?xml version="1.0" encoding="utf-8"?>
<ds:datastoreItem xmlns:ds="http://schemas.openxmlformats.org/officeDocument/2006/customXml" ds:itemID="{A954D1A6-74C6-4969-9ED4-96C8AEF9B341}">
  <ds:schemaRefs>
    <ds:schemaRef ds:uri="http://www.joulesunlimited.com/juid"/>
  </ds:schemaRefs>
</ds:datastoreItem>
</file>

<file path=customXml/itemProps329.xml><?xml version="1.0" encoding="utf-8"?>
<ds:datastoreItem xmlns:ds="http://schemas.openxmlformats.org/officeDocument/2006/customXml" ds:itemID="{C2A4FEAF-0C40-4FAD-9EB5-0C26183C2CC5}">
  <ds:schemaRefs>
    <ds:schemaRef ds:uri="http://www.joulesunlimited.com/juid"/>
  </ds:schemaRefs>
</ds:datastoreItem>
</file>

<file path=customXml/itemProps33.xml><?xml version="1.0" encoding="utf-8"?>
<ds:datastoreItem xmlns:ds="http://schemas.openxmlformats.org/officeDocument/2006/customXml" ds:itemID="{48F3AB51-1144-41F2-A8AD-540D3AA25C0D}">
  <ds:schemaRefs>
    <ds:schemaRef ds:uri="http://www.joulesunlimited.com/juid"/>
  </ds:schemaRefs>
</ds:datastoreItem>
</file>

<file path=customXml/itemProps330.xml><?xml version="1.0" encoding="utf-8"?>
<ds:datastoreItem xmlns:ds="http://schemas.openxmlformats.org/officeDocument/2006/customXml" ds:itemID="{1A308E16-2C2A-4738-9E15-F327B547A244}">
  <ds:schemaRefs>
    <ds:schemaRef ds:uri="http://www.joulesunlimited.com/juid"/>
  </ds:schemaRefs>
</ds:datastoreItem>
</file>

<file path=customXml/itemProps331.xml><?xml version="1.0" encoding="utf-8"?>
<ds:datastoreItem xmlns:ds="http://schemas.openxmlformats.org/officeDocument/2006/customXml" ds:itemID="{501A71DE-239A-4918-A633-6A663D2069A1}">
  <ds:schemaRefs>
    <ds:schemaRef ds:uri="http://www.joulesunlimited.com/juid"/>
  </ds:schemaRefs>
</ds:datastoreItem>
</file>

<file path=customXml/itemProps332.xml><?xml version="1.0" encoding="utf-8"?>
<ds:datastoreItem xmlns:ds="http://schemas.openxmlformats.org/officeDocument/2006/customXml" ds:itemID="{6B8FA7B4-8E12-472F-AAF9-9931E63779F4}">
  <ds:schemaRefs>
    <ds:schemaRef ds:uri="http://www.joulesunlimited.com/juid"/>
  </ds:schemaRefs>
</ds:datastoreItem>
</file>

<file path=customXml/itemProps333.xml><?xml version="1.0" encoding="utf-8"?>
<ds:datastoreItem xmlns:ds="http://schemas.openxmlformats.org/officeDocument/2006/customXml" ds:itemID="{CF7C904D-C616-450B-AD01-6C7DF01B5A82}">
  <ds:schemaRefs>
    <ds:schemaRef ds:uri="http://www.joulesunlimited.com/juid"/>
  </ds:schemaRefs>
</ds:datastoreItem>
</file>

<file path=customXml/itemProps334.xml><?xml version="1.0" encoding="utf-8"?>
<ds:datastoreItem xmlns:ds="http://schemas.openxmlformats.org/officeDocument/2006/customXml" ds:itemID="{3161CBF6-F819-4F3D-B139-CD1AB481A5F7}">
  <ds:schemaRefs>
    <ds:schemaRef ds:uri="http://www.joulesunlimited.com/juid"/>
  </ds:schemaRefs>
</ds:datastoreItem>
</file>

<file path=customXml/itemProps335.xml><?xml version="1.0" encoding="utf-8"?>
<ds:datastoreItem xmlns:ds="http://schemas.openxmlformats.org/officeDocument/2006/customXml" ds:itemID="{7D167130-3453-4C48-9B1B-6AC0ECB9815F}">
  <ds:schemaRefs>
    <ds:schemaRef ds:uri="http://www.joulesunlimited.com/juid"/>
  </ds:schemaRefs>
</ds:datastoreItem>
</file>

<file path=customXml/itemProps336.xml><?xml version="1.0" encoding="utf-8"?>
<ds:datastoreItem xmlns:ds="http://schemas.openxmlformats.org/officeDocument/2006/customXml" ds:itemID="{E5A43A96-145C-4051-B26F-63E30B16E14A}">
  <ds:schemaRefs>
    <ds:schemaRef ds:uri="http://www.joulesunlimited.com/juid"/>
  </ds:schemaRefs>
</ds:datastoreItem>
</file>

<file path=customXml/itemProps337.xml><?xml version="1.0" encoding="utf-8"?>
<ds:datastoreItem xmlns:ds="http://schemas.openxmlformats.org/officeDocument/2006/customXml" ds:itemID="{3BCF932F-6758-4755-9B6F-DDCE22E763E7}">
  <ds:schemaRefs>
    <ds:schemaRef ds:uri="http://www.joulesunlimited.com/juid"/>
  </ds:schemaRefs>
</ds:datastoreItem>
</file>

<file path=customXml/itemProps338.xml><?xml version="1.0" encoding="utf-8"?>
<ds:datastoreItem xmlns:ds="http://schemas.openxmlformats.org/officeDocument/2006/customXml" ds:itemID="{0A6B2758-54A2-448F-BFA9-3DCEA00D5BD3}">
  <ds:schemaRefs>
    <ds:schemaRef ds:uri="http://www.joulesunlimited.com/juid"/>
  </ds:schemaRefs>
</ds:datastoreItem>
</file>

<file path=customXml/itemProps339.xml><?xml version="1.0" encoding="utf-8"?>
<ds:datastoreItem xmlns:ds="http://schemas.openxmlformats.org/officeDocument/2006/customXml" ds:itemID="{99FC6EAD-9968-4E51-94DD-E3FA75AE8DEB}">
  <ds:schemaRefs>
    <ds:schemaRef ds:uri="http://www.joulesunlimited.com/juid"/>
  </ds:schemaRefs>
</ds:datastoreItem>
</file>

<file path=customXml/itemProps34.xml><?xml version="1.0" encoding="utf-8"?>
<ds:datastoreItem xmlns:ds="http://schemas.openxmlformats.org/officeDocument/2006/customXml" ds:itemID="{5EEDB4CA-852A-4861-A6FC-CCF1F81EEAC1}">
  <ds:schemaRefs>
    <ds:schemaRef ds:uri="http://www.joulesunlimited.com/juid"/>
  </ds:schemaRefs>
</ds:datastoreItem>
</file>

<file path=customXml/itemProps340.xml><?xml version="1.0" encoding="utf-8"?>
<ds:datastoreItem xmlns:ds="http://schemas.openxmlformats.org/officeDocument/2006/customXml" ds:itemID="{B19B1550-D283-4278-A862-BC8FE20CDC29}">
  <ds:schemaRefs>
    <ds:schemaRef ds:uri="http://www.joulesunlimited.com/juid"/>
  </ds:schemaRefs>
</ds:datastoreItem>
</file>

<file path=customXml/itemProps341.xml><?xml version="1.0" encoding="utf-8"?>
<ds:datastoreItem xmlns:ds="http://schemas.openxmlformats.org/officeDocument/2006/customXml" ds:itemID="{20FA5CF6-4665-4A68-A085-2084920CFEB6}">
  <ds:schemaRefs>
    <ds:schemaRef ds:uri="http://www.joulesunlimited.com/juid"/>
  </ds:schemaRefs>
</ds:datastoreItem>
</file>

<file path=customXml/itemProps342.xml><?xml version="1.0" encoding="utf-8"?>
<ds:datastoreItem xmlns:ds="http://schemas.openxmlformats.org/officeDocument/2006/customXml" ds:itemID="{55F717D5-36D8-4558-A2D9-F37EDF2940B1}">
  <ds:schemaRefs>
    <ds:schemaRef ds:uri="http://www.joulesunlimited.com/juid"/>
  </ds:schemaRefs>
</ds:datastoreItem>
</file>

<file path=customXml/itemProps343.xml><?xml version="1.0" encoding="utf-8"?>
<ds:datastoreItem xmlns:ds="http://schemas.openxmlformats.org/officeDocument/2006/customXml" ds:itemID="{6FF2E795-C0F7-4A0C-BE92-A060C7F71D0A}">
  <ds:schemaRefs>
    <ds:schemaRef ds:uri="http://www.joulesunlimited.com/juid"/>
  </ds:schemaRefs>
</ds:datastoreItem>
</file>

<file path=customXml/itemProps344.xml><?xml version="1.0" encoding="utf-8"?>
<ds:datastoreItem xmlns:ds="http://schemas.openxmlformats.org/officeDocument/2006/customXml" ds:itemID="{7FFB0592-BE29-41E9-B07C-3E9066368DA2}">
  <ds:schemaRefs>
    <ds:schemaRef ds:uri="http://www.joulesunlimited.com/juid"/>
  </ds:schemaRefs>
</ds:datastoreItem>
</file>

<file path=customXml/itemProps345.xml><?xml version="1.0" encoding="utf-8"?>
<ds:datastoreItem xmlns:ds="http://schemas.openxmlformats.org/officeDocument/2006/customXml" ds:itemID="{D5309B54-C500-4B15-A99B-96606216673F}">
  <ds:schemaRefs>
    <ds:schemaRef ds:uri="http://www.joulesunlimited.com/juid"/>
  </ds:schemaRefs>
</ds:datastoreItem>
</file>

<file path=customXml/itemProps346.xml><?xml version="1.0" encoding="utf-8"?>
<ds:datastoreItem xmlns:ds="http://schemas.openxmlformats.org/officeDocument/2006/customXml" ds:itemID="{86571AB9-E56E-446A-958A-3E028DE6177A}">
  <ds:schemaRefs>
    <ds:schemaRef ds:uri="http://www.joulesunlimited.com/juid"/>
  </ds:schemaRefs>
</ds:datastoreItem>
</file>

<file path=customXml/itemProps347.xml><?xml version="1.0" encoding="utf-8"?>
<ds:datastoreItem xmlns:ds="http://schemas.openxmlformats.org/officeDocument/2006/customXml" ds:itemID="{0F93894A-8DCB-4D3A-98CA-A0445A7B131D}">
  <ds:schemaRefs>
    <ds:schemaRef ds:uri="http://www.joulesunlimited.com/juid"/>
  </ds:schemaRefs>
</ds:datastoreItem>
</file>

<file path=customXml/itemProps348.xml><?xml version="1.0" encoding="utf-8"?>
<ds:datastoreItem xmlns:ds="http://schemas.openxmlformats.org/officeDocument/2006/customXml" ds:itemID="{9F52047A-70A5-4C04-93D2-237D17492161}">
  <ds:schemaRefs>
    <ds:schemaRef ds:uri="http://www.joulesunlimited.com/juid"/>
  </ds:schemaRefs>
</ds:datastoreItem>
</file>

<file path=customXml/itemProps349.xml><?xml version="1.0" encoding="utf-8"?>
<ds:datastoreItem xmlns:ds="http://schemas.openxmlformats.org/officeDocument/2006/customXml" ds:itemID="{F9284690-BA61-4A72-8C0C-6B2316999B23}">
  <ds:schemaRefs>
    <ds:schemaRef ds:uri="http://www.joulesunlimited.com/juid"/>
  </ds:schemaRefs>
</ds:datastoreItem>
</file>

<file path=customXml/itemProps35.xml><?xml version="1.0" encoding="utf-8"?>
<ds:datastoreItem xmlns:ds="http://schemas.openxmlformats.org/officeDocument/2006/customXml" ds:itemID="{652D085D-C451-48EE-8D3C-F56EC75BC581}">
  <ds:schemaRefs>
    <ds:schemaRef ds:uri="http://www.joulesunlimited.com/juid"/>
  </ds:schemaRefs>
</ds:datastoreItem>
</file>

<file path=customXml/itemProps350.xml><?xml version="1.0" encoding="utf-8"?>
<ds:datastoreItem xmlns:ds="http://schemas.openxmlformats.org/officeDocument/2006/customXml" ds:itemID="{4468C034-B24E-4C56-BCAE-102DAB1E160D}">
  <ds:schemaRefs>
    <ds:schemaRef ds:uri="http://www.joulesunlimited.com/juid"/>
  </ds:schemaRefs>
</ds:datastoreItem>
</file>

<file path=customXml/itemProps351.xml><?xml version="1.0" encoding="utf-8"?>
<ds:datastoreItem xmlns:ds="http://schemas.openxmlformats.org/officeDocument/2006/customXml" ds:itemID="{5C615037-50D9-49BD-997F-D2F986019E56}">
  <ds:schemaRefs>
    <ds:schemaRef ds:uri="http://www.joulesunlimited.com/juid"/>
  </ds:schemaRefs>
</ds:datastoreItem>
</file>

<file path=customXml/itemProps352.xml><?xml version="1.0" encoding="utf-8"?>
<ds:datastoreItem xmlns:ds="http://schemas.openxmlformats.org/officeDocument/2006/customXml" ds:itemID="{B69A8C2D-F383-4B76-86D4-8D73B99636AB}">
  <ds:schemaRefs>
    <ds:schemaRef ds:uri="http://www.joulesunlimited.com/juid"/>
  </ds:schemaRefs>
</ds:datastoreItem>
</file>

<file path=customXml/itemProps353.xml><?xml version="1.0" encoding="utf-8"?>
<ds:datastoreItem xmlns:ds="http://schemas.openxmlformats.org/officeDocument/2006/customXml" ds:itemID="{C4EE59FC-5421-48FE-9CF2-D5A2E3E2D8D0}">
  <ds:schemaRefs>
    <ds:schemaRef ds:uri="http://www.joulesunlimited.com/juid"/>
  </ds:schemaRefs>
</ds:datastoreItem>
</file>

<file path=customXml/itemProps354.xml><?xml version="1.0" encoding="utf-8"?>
<ds:datastoreItem xmlns:ds="http://schemas.openxmlformats.org/officeDocument/2006/customXml" ds:itemID="{266809B8-632E-45C3-94C2-DC7B41FDFABC}">
  <ds:schemaRefs>
    <ds:schemaRef ds:uri="http://www.joulesunlimited.com/juid"/>
  </ds:schemaRefs>
</ds:datastoreItem>
</file>

<file path=customXml/itemProps355.xml><?xml version="1.0" encoding="utf-8"?>
<ds:datastoreItem xmlns:ds="http://schemas.openxmlformats.org/officeDocument/2006/customXml" ds:itemID="{74F423BC-BAB4-4127-8E1A-29E75A5A69F6}">
  <ds:schemaRefs>
    <ds:schemaRef ds:uri="http://www.joulesunlimited.com/juid"/>
  </ds:schemaRefs>
</ds:datastoreItem>
</file>

<file path=customXml/itemProps356.xml><?xml version="1.0" encoding="utf-8"?>
<ds:datastoreItem xmlns:ds="http://schemas.openxmlformats.org/officeDocument/2006/customXml" ds:itemID="{D92C18B4-AAB2-4B73-9727-0382CFE729E8}">
  <ds:schemaRefs>
    <ds:schemaRef ds:uri="http://www.joulesunlimited.com/juid"/>
  </ds:schemaRefs>
</ds:datastoreItem>
</file>

<file path=customXml/itemProps357.xml><?xml version="1.0" encoding="utf-8"?>
<ds:datastoreItem xmlns:ds="http://schemas.openxmlformats.org/officeDocument/2006/customXml" ds:itemID="{F0EBC861-0F02-4EC0-AF10-D4CFD3C3DC39}">
  <ds:schemaRefs>
    <ds:schemaRef ds:uri="http://www.joulesunlimited.com/juid"/>
  </ds:schemaRefs>
</ds:datastoreItem>
</file>

<file path=customXml/itemProps358.xml><?xml version="1.0" encoding="utf-8"?>
<ds:datastoreItem xmlns:ds="http://schemas.openxmlformats.org/officeDocument/2006/customXml" ds:itemID="{0407DC00-3AD9-4765-9ECD-EC27EC34C724}">
  <ds:schemaRefs>
    <ds:schemaRef ds:uri="http://www.joulesunlimited.com/juid"/>
  </ds:schemaRefs>
</ds:datastoreItem>
</file>

<file path=customXml/itemProps359.xml><?xml version="1.0" encoding="utf-8"?>
<ds:datastoreItem xmlns:ds="http://schemas.openxmlformats.org/officeDocument/2006/customXml" ds:itemID="{8A1532C1-6B8F-43E7-BD33-FE89D445655C}">
  <ds:schemaRefs>
    <ds:schemaRef ds:uri="http://www.joulesunlimited.com/juid"/>
  </ds:schemaRefs>
</ds:datastoreItem>
</file>

<file path=customXml/itemProps36.xml><?xml version="1.0" encoding="utf-8"?>
<ds:datastoreItem xmlns:ds="http://schemas.openxmlformats.org/officeDocument/2006/customXml" ds:itemID="{CB5A8D2F-302A-4A15-8AE7-914DACCC539F}">
  <ds:schemaRefs>
    <ds:schemaRef ds:uri="http://www.joulesunlimited.com/juid"/>
  </ds:schemaRefs>
</ds:datastoreItem>
</file>

<file path=customXml/itemProps360.xml><?xml version="1.0" encoding="utf-8"?>
<ds:datastoreItem xmlns:ds="http://schemas.openxmlformats.org/officeDocument/2006/customXml" ds:itemID="{9034B8F7-C6E7-439B-899F-AE1EA3FE70E3}">
  <ds:schemaRefs>
    <ds:schemaRef ds:uri="http://www.joulesunlimited.com/juid"/>
  </ds:schemaRefs>
</ds:datastoreItem>
</file>

<file path=customXml/itemProps361.xml><?xml version="1.0" encoding="utf-8"?>
<ds:datastoreItem xmlns:ds="http://schemas.openxmlformats.org/officeDocument/2006/customXml" ds:itemID="{A3F2BF60-A270-4A0A-BFE5-DBF820A36955}">
  <ds:schemaRefs>
    <ds:schemaRef ds:uri="http://www.joulesunlimited.com/juid"/>
  </ds:schemaRefs>
</ds:datastoreItem>
</file>

<file path=customXml/itemProps362.xml><?xml version="1.0" encoding="utf-8"?>
<ds:datastoreItem xmlns:ds="http://schemas.openxmlformats.org/officeDocument/2006/customXml" ds:itemID="{FD302C2A-18C6-4500-9B29-A7A72A97B86F}">
  <ds:schemaRefs>
    <ds:schemaRef ds:uri="http://www.joulesunlimited.com/juid"/>
  </ds:schemaRefs>
</ds:datastoreItem>
</file>

<file path=customXml/itemProps363.xml><?xml version="1.0" encoding="utf-8"?>
<ds:datastoreItem xmlns:ds="http://schemas.openxmlformats.org/officeDocument/2006/customXml" ds:itemID="{4931422B-092D-4C2D-86D3-C1E1EB49BE10}">
  <ds:schemaRefs>
    <ds:schemaRef ds:uri="http://www.joulesunlimited.com/juid"/>
  </ds:schemaRefs>
</ds:datastoreItem>
</file>

<file path=customXml/itemProps364.xml><?xml version="1.0" encoding="utf-8"?>
<ds:datastoreItem xmlns:ds="http://schemas.openxmlformats.org/officeDocument/2006/customXml" ds:itemID="{BEC1CA8D-3500-42CE-8BDD-B1F536573EAF}">
  <ds:schemaRefs>
    <ds:schemaRef ds:uri="http://www.joulesunlimited.com/juid"/>
  </ds:schemaRefs>
</ds:datastoreItem>
</file>

<file path=customXml/itemProps365.xml><?xml version="1.0" encoding="utf-8"?>
<ds:datastoreItem xmlns:ds="http://schemas.openxmlformats.org/officeDocument/2006/customXml" ds:itemID="{14822298-B9D8-4DDA-9A59-C2A813037319}">
  <ds:schemaRefs>
    <ds:schemaRef ds:uri="http://www.joulesunlimited.com/juid"/>
  </ds:schemaRefs>
</ds:datastoreItem>
</file>

<file path=customXml/itemProps366.xml><?xml version="1.0" encoding="utf-8"?>
<ds:datastoreItem xmlns:ds="http://schemas.openxmlformats.org/officeDocument/2006/customXml" ds:itemID="{2C574934-11F0-48F6-9C97-F3A31454EAE7}">
  <ds:schemaRefs>
    <ds:schemaRef ds:uri="http://www.joulesunlimited.com/juid"/>
  </ds:schemaRefs>
</ds:datastoreItem>
</file>

<file path=customXml/itemProps367.xml><?xml version="1.0" encoding="utf-8"?>
<ds:datastoreItem xmlns:ds="http://schemas.openxmlformats.org/officeDocument/2006/customXml" ds:itemID="{5F282EED-A2D7-4CBB-B577-61C42B9DC336}">
  <ds:schemaRefs>
    <ds:schemaRef ds:uri="http://www.joulesunlimited.com/juid"/>
  </ds:schemaRefs>
</ds:datastoreItem>
</file>

<file path=customXml/itemProps368.xml><?xml version="1.0" encoding="utf-8"?>
<ds:datastoreItem xmlns:ds="http://schemas.openxmlformats.org/officeDocument/2006/customXml" ds:itemID="{65C39AEF-DDBF-4B73-B057-C8E6A21F671C}">
  <ds:schemaRefs>
    <ds:schemaRef ds:uri="http://www.joulesunlimited.com/juid"/>
  </ds:schemaRefs>
</ds:datastoreItem>
</file>

<file path=customXml/itemProps369.xml><?xml version="1.0" encoding="utf-8"?>
<ds:datastoreItem xmlns:ds="http://schemas.openxmlformats.org/officeDocument/2006/customXml" ds:itemID="{7AB8C431-82F7-4495-9402-9D5736F47226}">
  <ds:schemaRefs>
    <ds:schemaRef ds:uri="http://www.joulesunlimited.com/juid"/>
  </ds:schemaRefs>
</ds:datastoreItem>
</file>

<file path=customXml/itemProps37.xml><?xml version="1.0" encoding="utf-8"?>
<ds:datastoreItem xmlns:ds="http://schemas.openxmlformats.org/officeDocument/2006/customXml" ds:itemID="{2977E0D4-E93C-4BBB-89F1-8CCA701787FE}">
  <ds:schemaRefs>
    <ds:schemaRef ds:uri="http://www.joulesunlimited.com/juid"/>
  </ds:schemaRefs>
</ds:datastoreItem>
</file>

<file path=customXml/itemProps370.xml><?xml version="1.0" encoding="utf-8"?>
<ds:datastoreItem xmlns:ds="http://schemas.openxmlformats.org/officeDocument/2006/customXml" ds:itemID="{CC00444D-8BF5-4FF7-BB7F-82D1C5F862B7}">
  <ds:schemaRefs>
    <ds:schemaRef ds:uri="http://www.joulesunlimited.com/juid"/>
  </ds:schemaRefs>
</ds:datastoreItem>
</file>

<file path=customXml/itemProps371.xml><?xml version="1.0" encoding="utf-8"?>
<ds:datastoreItem xmlns:ds="http://schemas.openxmlformats.org/officeDocument/2006/customXml" ds:itemID="{DFBD4079-3AE4-4879-BE33-E427D2F9DE5B}">
  <ds:schemaRefs>
    <ds:schemaRef ds:uri="http://www.joulesunlimited.com/juid"/>
  </ds:schemaRefs>
</ds:datastoreItem>
</file>

<file path=customXml/itemProps372.xml><?xml version="1.0" encoding="utf-8"?>
<ds:datastoreItem xmlns:ds="http://schemas.openxmlformats.org/officeDocument/2006/customXml" ds:itemID="{F7786598-D0B4-4BD1-A0A0-A89098F7B1F2}">
  <ds:schemaRefs>
    <ds:schemaRef ds:uri="http://www.joulesunlimited.com/juid"/>
  </ds:schemaRefs>
</ds:datastoreItem>
</file>

<file path=customXml/itemProps373.xml><?xml version="1.0" encoding="utf-8"?>
<ds:datastoreItem xmlns:ds="http://schemas.openxmlformats.org/officeDocument/2006/customXml" ds:itemID="{37F60E36-7AD5-4D48-9A44-24D31DBAC602}">
  <ds:schemaRefs>
    <ds:schemaRef ds:uri="http://www.joulesunlimited.com/juid"/>
  </ds:schemaRefs>
</ds:datastoreItem>
</file>

<file path=customXml/itemProps374.xml><?xml version="1.0" encoding="utf-8"?>
<ds:datastoreItem xmlns:ds="http://schemas.openxmlformats.org/officeDocument/2006/customXml" ds:itemID="{07956A09-BFFA-43F4-9D11-998520315E0D}">
  <ds:schemaRefs>
    <ds:schemaRef ds:uri="http://www.joulesunlimited.com/juid"/>
  </ds:schemaRefs>
</ds:datastoreItem>
</file>

<file path=customXml/itemProps375.xml><?xml version="1.0" encoding="utf-8"?>
<ds:datastoreItem xmlns:ds="http://schemas.openxmlformats.org/officeDocument/2006/customXml" ds:itemID="{7DD9FA48-8B00-407D-ACBC-4CB9D071D7CA}">
  <ds:schemaRefs>
    <ds:schemaRef ds:uri="http://www.joulesunlimited.com/juid"/>
  </ds:schemaRefs>
</ds:datastoreItem>
</file>

<file path=customXml/itemProps376.xml><?xml version="1.0" encoding="utf-8"?>
<ds:datastoreItem xmlns:ds="http://schemas.openxmlformats.org/officeDocument/2006/customXml" ds:itemID="{96080C9F-F704-4A42-9E57-E20065FC0365}">
  <ds:schemaRefs>
    <ds:schemaRef ds:uri="http://www.joulesunlimited.com/juid"/>
  </ds:schemaRefs>
</ds:datastoreItem>
</file>

<file path=customXml/itemProps377.xml><?xml version="1.0" encoding="utf-8"?>
<ds:datastoreItem xmlns:ds="http://schemas.openxmlformats.org/officeDocument/2006/customXml" ds:itemID="{3CE1D640-2F77-420D-9E76-DBD2B8BD2758}">
  <ds:schemaRefs>
    <ds:schemaRef ds:uri="http://www.joulesunlimited.com/juid"/>
  </ds:schemaRefs>
</ds:datastoreItem>
</file>

<file path=customXml/itemProps378.xml><?xml version="1.0" encoding="utf-8"?>
<ds:datastoreItem xmlns:ds="http://schemas.openxmlformats.org/officeDocument/2006/customXml" ds:itemID="{ABE64207-C1D6-4EE1-981C-935F767F53DD}">
  <ds:schemaRefs>
    <ds:schemaRef ds:uri="http://www.joulesunlimited.com/juid"/>
  </ds:schemaRefs>
</ds:datastoreItem>
</file>

<file path=customXml/itemProps379.xml><?xml version="1.0" encoding="utf-8"?>
<ds:datastoreItem xmlns:ds="http://schemas.openxmlformats.org/officeDocument/2006/customXml" ds:itemID="{1BDF6264-DE5F-463D-9E8A-091A5A0D44AC}">
  <ds:schemaRefs>
    <ds:schemaRef ds:uri="http://www.joulesunlimited.com/juid"/>
  </ds:schemaRefs>
</ds:datastoreItem>
</file>

<file path=customXml/itemProps38.xml><?xml version="1.0" encoding="utf-8"?>
<ds:datastoreItem xmlns:ds="http://schemas.openxmlformats.org/officeDocument/2006/customXml" ds:itemID="{7A62EBFA-564D-49DA-840C-887418AF4BFB}">
  <ds:schemaRefs>
    <ds:schemaRef ds:uri="http://www.joulesunlimited.com/juid"/>
  </ds:schemaRefs>
</ds:datastoreItem>
</file>

<file path=customXml/itemProps380.xml><?xml version="1.0" encoding="utf-8"?>
<ds:datastoreItem xmlns:ds="http://schemas.openxmlformats.org/officeDocument/2006/customXml" ds:itemID="{31E88CC8-D389-4DAD-AC94-0644BDF60CA1}">
  <ds:schemaRefs>
    <ds:schemaRef ds:uri="http://www.joulesunlimited.com/juid"/>
  </ds:schemaRefs>
</ds:datastoreItem>
</file>

<file path=customXml/itemProps381.xml><?xml version="1.0" encoding="utf-8"?>
<ds:datastoreItem xmlns:ds="http://schemas.openxmlformats.org/officeDocument/2006/customXml" ds:itemID="{504B4554-4D23-486A-BE26-96316A56C3C0}">
  <ds:schemaRefs>
    <ds:schemaRef ds:uri="http://www.joulesunlimited.com/juid"/>
  </ds:schemaRefs>
</ds:datastoreItem>
</file>

<file path=customXml/itemProps382.xml><?xml version="1.0" encoding="utf-8"?>
<ds:datastoreItem xmlns:ds="http://schemas.openxmlformats.org/officeDocument/2006/customXml" ds:itemID="{D0E6791E-12E0-4753-BEDD-5CC52351E9EF}">
  <ds:schemaRefs>
    <ds:schemaRef ds:uri="http://www.joulesunlimited.com/juid"/>
  </ds:schemaRefs>
</ds:datastoreItem>
</file>

<file path=customXml/itemProps383.xml><?xml version="1.0" encoding="utf-8"?>
<ds:datastoreItem xmlns:ds="http://schemas.openxmlformats.org/officeDocument/2006/customXml" ds:itemID="{E6CD0070-34A8-40B7-8E3C-05476E715F1D}">
  <ds:schemaRefs>
    <ds:schemaRef ds:uri="http://www.joulesunlimited.com/juid"/>
  </ds:schemaRefs>
</ds:datastoreItem>
</file>

<file path=customXml/itemProps384.xml><?xml version="1.0" encoding="utf-8"?>
<ds:datastoreItem xmlns:ds="http://schemas.openxmlformats.org/officeDocument/2006/customXml" ds:itemID="{81DEAF53-98FC-45A1-BA32-AC6AEFF26782}">
  <ds:schemaRefs>
    <ds:schemaRef ds:uri="http://www.joulesunlimited.com/juid"/>
  </ds:schemaRefs>
</ds:datastoreItem>
</file>

<file path=customXml/itemProps385.xml><?xml version="1.0" encoding="utf-8"?>
<ds:datastoreItem xmlns:ds="http://schemas.openxmlformats.org/officeDocument/2006/customXml" ds:itemID="{423BA618-810B-4AEC-9AD4-2D7C50DCAF3F}">
  <ds:schemaRefs>
    <ds:schemaRef ds:uri="http://www.joulesunlimited.com/juid"/>
  </ds:schemaRefs>
</ds:datastoreItem>
</file>

<file path=customXml/itemProps386.xml><?xml version="1.0" encoding="utf-8"?>
<ds:datastoreItem xmlns:ds="http://schemas.openxmlformats.org/officeDocument/2006/customXml" ds:itemID="{0A898860-2F25-4446-B3F0-7890B66C0B7F}">
  <ds:schemaRefs>
    <ds:schemaRef ds:uri="http://www.joulesunlimited.com/juid"/>
  </ds:schemaRefs>
</ds:datastoreItem>
</file>

<file path=customXml/itemProps387.xml><?xml version="1.0" encoding="utf-8"?>
<ds:datastoreItem xmlns:ds="http://schemas.openxmlformats.org/officeDocument/2006/customXml" ds:itemID="{9B0A87C3-6AE0-4EA1-B2B4-8C5DFF64E43D}">
  <ds:schemaRefs>
    <ds:schemaRef ds:uri="http://www.joulesunlimited.com/juid"/>
  </ds:schemaRefs>
</ds:datastoreItem>
</file>

<file path=customXml/itemProps388.xml><?xml version="1.0" encoding="utf-8"?>
<ds:datastoreItem xmlns:ds="http://schemas.openxmlformats.org/officeDocument/2006/customXml" ds:itemID="{B37ADABC-00DD-484D-A5BD-32A190FDB456}">
  <ds:schemaRefs>
    <ds:schemaRef ds:uri="http://www.joulesunlimited.com/juid"/>
  </ds:schemaRefs>
</ds:datastoreItem>
</file>

<file path=customXml/itemProps389.xml><?xml version="1.0" encoding="utf-8"?>
<ds:datastoreItem xmlns:ds="http://schemas.openxmlformats.org/officeDocument/2006/customXml" ds:itemID="{212EB61C-6F5D-4303-8408-512F73667B4E}">
  <ds:schemaRefs>
    <ds:schemaRef ds:uri="http://www.joulesunlimited.com/juid"/>
  </ds:schemaRefs>
</ds:datastoreItem>
</file>

<file path=customXml/itemProps39.xml><?xml version="1.0" encoding="utf-8"?>
<ds:datastoreItem xmlns:ds="http://schemas.openxmlformats.org/officeDocument/2006/customXml" ds:itemID="{DEC5238D-800F-4B4B-8F16-DE1F87364596}">
  <ds:schemaRefs>
    <ds:schemaRef ds:uri="http://www.joulesunlimited.com/juid"/>
  </ds:schemaRefs>
</ds:datastoreItem>
</file>

<file path=customXml/itemProps390.xml><?xml version="1.0" encoding="utf-8"?>
<ds:datastoreItem xmlns:ds="http://schemas.openxmlformats.org/officeDocument/2006/customXml" ds:itemID="{57189571-B47D-4CC9-B8E6-5A8F76FFECEE}">
  <ds:schemaRefs>
    <ds:schemaRef ds:uri="http://www.joulesunlimited.com/juid"/>
  </ds:schemaRefs>
</ds:datastoreItem>
</file>

<file path=customXml/itemProps391.xml><?xml version="1.0" encoding="utf-8"?>
<ds:datastoreItem xmlns:ds="http://schemas.openxmlformats.org/officeDocument/2006/customXml" ds:itemID="{7186FA41-FE10-4A36-9355-EB923D13C4F8}">
  <ds:schemaRefs>
    <ds:schemaRef ds:uri="http://www.joulesunlimited.com/juid"/>
  </ds:schemaRefs>
</ds:datastoreItem>
</file>

<file path=customXml/itemProps392.xml><?xml version="1.0" encoding="utf-8"?>
<ds:datastoreItem xmlns:ds="http://schemas.openxmlformats.org/officeDocument/2006/customXml" ds:itemID="{B7F10D13-98AC-4D2B-9FFB-CAA4DF0445B8}">
  <ds:schemaRefs>
    <ds:schemaRef ds:uri="http://www.joulesunlimited.com/juid"/>
  </ds:schemaRefs>
</ds:datastoreItem>
</file>

<file path=customXml/itemProps393.xml><?xml version="1.0" encoding="utf-8"?>
<ds:datastoreItem xmlns:ds="http://schemas.openxmlformats.org/officeDocument/2006/customXml" ds:itemID="{D60ED024-792B-4FD1-8DDD-4FFF7807D109}">
  <ds:schemaRefs>
    <ds:schemaRef ds:uri="http://www.joulesunlimited.com/juid"/>
  </ds:schemaRefs>
</ds:datastoreItem>
</file>

<file path=customXml/itemProps394.xml><?xml version="1.0" encoding="utf-8"?>
<ds:datastoreItem xmlns:ds="http://schemas.openxmlformats.org/officeDocument/2006/customXml" ds:itemID="{75238296-861F-4EDA-9313-6C4E8CC02C69}">
  <ds:schemaRefs>
    <ds:schemaRef ds:uri="http://www.joulesunlimited.com/juid"/>
  </ds:schemaRefs>
</ds:datastoreItem>
</file>

<file path=customXml/itemProps395.xml><?xml version="1.0" encoding="utf-8"?>
<ds:datastoreItem xmlns:ds="http://schemas.openxmlformats.org/officeDocument/2006/customXml" ds:itemID="{EBC1174D-D714-4AD0-BBE4-90456EF74485}">
  <ds:schemaRefs>
    <ds:schemaRef ds:uri="http://www.joulesunlimited.com/juid"/>
  </ds:schemaRefs>
</ds:datastoreItem>
</file>

<file path=customXml/itemProps396.xml><?xml version="1.0" encoding="utf-8"?>
<ds:datastoreItem xmlns:ds="http://schemas.openxmlformats.org/officeDocument/2006/customXml" ds:itemID="{3349CDDA-4B40-487E-8962-AF76D1CFE0AE}">
  <ds:schemaRefs>
    <ds:schemaRef ds:uri="http://www.joulesunlimited.com/juid"/>
  </ds:schemaRefs>
</ds:datastoreItem>
</file>

<file path=customXml/itemProps397.xml><?xml version="1.0" encoding="utf-8"?>
<ds:datastoreItem xmlns:ds="http://schemas.openxmlformats.org/officeDocument/2006/customXml" ds:itemID="{880BBABB-2D8F-46D3-B609-B01C7C4ACD18}">
  <ds:schemaRefs>
    <ds:schemaRef ds:uri="http://www.joulesunlimited.com/juid"/>
  </ds:schemaRefs>
</ds:datastoreItem>
</file>

<file path=customXml/itemProps398.xml><?xml version="1.0" encoding="utf-8"?>
<ds:datastoreItem xmlns:ds="http://schemas.openxmlformats.org/officeDocument/2006/customXml" ds:itemID="{9F8BB42C-FB2A-4C53-8D25-A8FDF14487BF}">
  <ds:schemaRefs>
    <ds:schemaRef ds:uri="http://www.joulesunlimited.com/juid"/>
  </ds:schemaRefs>
</ds:datastoreItem>
</file>

<file path=customXml/itemProps399.xml><?xml version="1.0" encoding="utf-8"?>
<ds:datastoreItem xmlns:ds="http://schemas.openxmlformats.org/officeDocument/2006/customXml" ds:itemID="{10C571E4-5B59-40FC-BF8D-F7ABCFCC6061}">
  <ds:schemaRefs>
    <ds:schemaRef ds:uri="http://www.joulesunlimited.com/juid"/>
  </ds:schemaRefs>
</ds:datastoreItem>
</file>

<file path=customXml/itemProps4.xml><?xml version="1.0" encoding="utf-8"?>
<ds:datastoreItem xmlns:ds="http://schemas.openxmlformats.org/officeDocument/2006/customXml" ds:itemID="{0A116FEA-2A43-4A18-8ADE-FE586D59B1F4}">
  <ds:schemaRefs>
    <ds:schemaRef ds:uri="http://www.joulesunlimited.com/juid"/>
  </ds:schemaRefs>
</ds:datastoreItem>
</file>

<file path=customXml/itemProps40.xml><?xml version="1.0" encoding="utf-8"?>
<ds:datastoreItem xmlns:ds="http://schemas.openxmlformats.org/officeDocument/2006/customXml" ds:itemID="{36633044-FA73-4839-B724-EFEEE378A824}">
  <ds:schemaRefs>
    <ds:schemaRef ds:uri="http://www.joulesunlimited.com/juid"/>
  </ds:schemaRefs>
</ds:datastoreItem>
</file>

<file path=customXml/itemProps400.xml><?xml version="1.0" encoding="utf-8"?>
<ds:datastoreItem xmlns:ds="http://schemas.openxmlformats.org/officeDocument/2006/customXml" ds:itemID="{F9CC7539-1E5D-4587-9C26-3B0F51817AB7}">
  <ds:schemaRefs>
    <ds:schemaRef ds:uri="http://www.joulesunlimited.com/juid"/>
  </ds:schemaRefs>
</ds:datastoreItem>
</file>

<file path=customXml/itemProps401.xml><?xml version="1.0" encoding="utf-8"?>
<ds:datastoreItem xmlns:ds="http://schemas.openxmlformats.org/officeDocument/2006/customXml" ds:itemID="{272EBBDC-D360-4348-913A-50BDC586F769}">
  <ds:schemaRefs>
    <ds:schemaRef ds:uri="http://www.joulesunlimited.com/juid"/>
  </ds:schemaRefs>
</ds:datastoreItem>
</file>

<file path=customXml/itemProps402.xml><?xml version="1.0" encoding="utf-8"?>
<ds:datastoreItem xmlns:ds="http://schemas.openxmlformats.org/officeDocument/2006/customXml" ds:itemID="{45B6DF1A-3E2E-4114-A353-5903E2D3FA2D}">
  <ds:schemaRefs>
    <ds:schemaRef ds:uri="http://www.joulesunlimited.com/juid"/>
  </ds:schemaRefs>
</ds:datastoreItem>
</file>

<file path=customXml/itemProps403.xml><?xml version="1.0" encoding="utf-8"?>
<ds:datastoreItem xmlns:ds="http://schemas.openxmlformats.org/officeDocument/2006/customXml" ds:itemID="{5D04486E-4C92-45B9-A846-8986AC2CE467}">
  <ds:schemaRefs>
    <ds:schemaRef ds:uri="http://www.joulesunlimited.com/juid"/>
  </ds:schemaRefs>
</ds:datastoreItem>
</file>

<file path=customXml/itemProps404.xml><?xml version="1.0" encoding="utf-8"?>
<ds:datastoreItem xmlns:ds="http://schemas.openxmlformats.org/officeDocument/2006/customXml" ds:itemID="{C111F397-8819-4B8C-B514-1FA1762CA7E1}">
  <ds:schemaRefs>
    <ds:schemaRef ds:uri="http://www.joulesunlimited.com/juid"/>
  </ds:schemaRefs>
</ds:datastoreItem>
</file>

<file path=customXml/itemProps405.xml><?xml version="1.0" encoding="utf-8"?>
<ds:datastoreItem xmlns:ds="http://schemas.openxmlformats.org/officeDocument/2006/customXml" ds:itemID="{C6136525-6AAF-4EF1-843B-74C6BC643848}">
  <ds:schemaRefs>
    <ds:schemaRef ds:uri="http://www.joulesunlimited.com/juid"/>
  </ds:schemaRefs>
</ds:datastoreItem>
</file>

<file path=customXml/itemProps406.xml><?xml version="1.0" encoding="utf-8"?>
<ds:datastoreItem xmlns:ds="http://schemas.openxmlformats.org/officeDocument/2006/customXml" ds:itemID="{DADAB84C-9E34-4E3F-BEA4-EC2F1AE90E99}">
  <ds:schemaRefs>
    <ds:schemaRef ds:uri="http://www.joulesunlimited.com/juid"/>
  </ds:schemaRefs>
</ds:datastoreItem>
</file>

<file path=customXml/itemProps407.xml><?xml version="1.0" encoding="utf-8"?>
<ds:datastoreItem xmlns:ds="http://schemas.openxmlformats.org/officeDocument/2006/customXml" ds:itemID="{05108CB9-601D-4FD5-B851-23F5FECD446A}">
  <ds:schemaRefs>
    <ds:schemaRef ds:uri="http://www.joulesunlimited.com/juid"/>
  </ds:schemaRefs>
</ds:datastoreItem>
</file>

<file path=customXml/itemProps408.xml><?xml version="1.0" encoding="utf-8"?>
<ds:datastoreItem xmlns:ds="http://schemas.openxmlformats.org/officeDocument/2006/customXml" ds:itemID="{7BB09290-3589-4182-ADD1-CA2E3C0F771D}">
  <ds:schemaRefs>
    <ds:schemaRef ds:uri="http://www.joulesunlimited.com/juid"/>
  </ds:schemaRefs>
</ds:datastoreItem>
</file>

<file path=customXml/itemProps409.xml><?xml version="1.0" encoding="utf-8"?>
<ds:datastoreItem xmlns:ds="http://schemas.openxmlformats.org/officeDocument/2006/customXml" ds:itemID="{F1A9D28B-E9B6-43E1-B316-AB8BD5C8C279}">
  <ds:schemaRefs>
    <ds:schemaRef ds:uri="http://www.joulesunlimited.com/juid"/>
  </ds:schemaRefs>
</ds:datastoreItem>
</file>

<file path=customXml/itemProps41.xml><?xml version="1.0" encoding="utf-8"?>
<ds:datastoreItem xmlns:ds="http://schemas.openxmlformats.org/officeDocument/2006/customXml" ds:itemID="{06D3FA5D-F0CF-41F1-866F-A6158122E533}">
  <ds:schemaRefs>
    <ds:schemaRef ds:uri="http://www.joulesunlimited.com/juid"/>
  </ds:schemaRefs>
</ds:datastoreItem>
</file>

<file path=customXml/itemProps410.xml><?xml version="1.0" encoding="utf-8"?>
<ds:datastoreItem xmlns:ds="http://schemas.openxmlformats.org/officeDocument/2006/customXml" ds:itemID="{8A76C82A-2510-4CF0-914E-D5CCDC20EF35}">
  <ds:schemaRefs>
    <ds:schemaRef ds:uri="http://www.joulesunlimited.com/juid"/>
  </ds:schemaRefs>
</ds:datastoreItem>
</file>

<file path=customXml/itemProps411.xml><?xml version="1.0" encoding="utf-8"?>
<ds:datastoreItem xmlns:ds="http://schemas.openxmlformats.org/officeDocument/2006/customXml" ds:itemID="{9093A95B-CB4E-4247-AF6D-D9C37A3909D1}">
  <ds:schemaRefs>
    <ds:schemaRef ds:uri="http://www.joulesunlimited.com/juid"/>
  </ds:schemaRefs>
</ds:datastoreItem>
</file>

<file path=customXml/itemProps412.xml><?xml version="1.0" encoding="utf-8"?>
<ds:datastoreItem xmlns:ds="http://schemas.openxmlformats.org/officeDocument/2006/customXml" ds:itemID="{A4D1C1D2-5789-428A-AAF4-E3F914261EEE}">
  <ds:schemaRefs>
    <ds:schemaRef ds:uri="http://www.joulesunlimited.com/juid"/>
  </ds:schemaRefs>
</ds:datastoreItem>
</file>

<file path=customXml/itemProps413.xml><?xml version="1.0" encoding="utf-8"?>
<ds:datastoreItem xmlns:ds="http://schemas.openxmlformats.org/officeDocument/2006/customXml" ds:itemID="{164DF3CA-71D5-4040-A58F-E065C2BD6196}">
  <ds:schemaRefs>
    <ds:schemaRef ds:uri="http://www.joulesunlimited.com/juid"/>
  </ds:schemaRefs>
</ds:datastoreItem>
</file>

<file path=customXml/itemProps414.xml><?xml version="1.0" encoding="utf-8"?>
<ds:datastoreItem xmlns:ds="http://schemas.openxmlformats.org/officeDocument/2006/customXml" ds:itemID="{FE19E252-9A12-418D-87CD-DCA6B7584E5A}">
  <ds:schemaRefs>
    <ds:schemaRef ds:uri="http://www.joulesunlimited.com/juid"/>
  </ds:schemaRefs>
</ds:datastoreItem>
</file>

<file path=customXml/itemProps415.xml><?xml version="1.0" encoding="utf-8"?>
<ds:datastoreItem xmlns:ds="http://schemas.openxmlformats.org/officeDocument/2006/customXml" ds:itemID="{3821DE87-A801-4D5B-8D28-BC115881AF35}">
  <ds:schemaRefs>
    <ds:schemaRef ds:uri="http://www.joulesunlimited.com/juid"/>
  </ds:schemaRefs>
</ds:datastoreItem>
</file>

<file path=customXml/itemProps416.xml><?xml version="1.0" encoding="utf-8"?>
<ds:datastoreItem xmlns:ds="http://schemas.openxmlformats.org/officeDocument/2006/customXml" ds:itemID="{4A602AE2-C421-49AA-A620-FC4F38415B84}">
  <ds:schemaRefs>
    <ds:schemaRef ds:uri="http://www.joulesunlimited.com/juid"/>
  </ds:schemaRefs>
</ds:datastoreItem>
</file>

<file path=customXml/itemProps417.xml><?xml version="1.0" encoding="utf-8"?>
<ds:datastoreItem xmlns:ds="http://schemas.openxmlformats.org/officeDocument/2006/customXml" ds:itemID="{5FA85E9C-490F-4B8F-B50A-9DBF8145A93B}">
  <ds:schemaRefs>
    <ds:schemaRef ds:uri="http://www.joulesunlimited.com/juid"/>
  </ds:schemaRefs>
</ds:datastoreItem>
</file>

<file path=customXml/itemProps418.xml><?xml version="1.0" encoding="utf-8"?>
<ds:datastoreItem xmlns:ds="http://schemas.openxmlformats.org/officeDocument/2006/customXml" ds:itemID="{66B75566-FAB0-45AB-9D05-98BB04F94002}">
  <ds:schemaRefs>
    <ds:schemaRef ds:uri="http://www.joulesunlimited.com/juid"/>
  </ds:schemaRefs>
</ds:datastoreItem>
</file>

<file path=customXml/itemProps419.xml><?xml version="1.0" encoding="utf-8"?>
<ds:datastoreItem xmlns:ds="http://schemas.openxmlformats.org/officeDocument/2006/customXml" ds:itemID="{AE026744-0D6F-4DE7-992F-657D7FF6EF9A}">
  <ds:schemaRefs>
    <ds:schemaRef ds:uri="http://www.joulesunlimited.com/juid"/>
  </ds:schemaRefs>
</ds:datastoreItem>
</file>

<file path=customXml/itemProps42.xml><?xml version="1.0" encoding="utf-8"?>
<ds:datastoreItem xmlns:ds="http://schemas.openxmlformats.org/officeDocument/2006/customXml" ds:itemID="{959E6B87-7207-4CEC-8F11-FC7A166AB128}">
  <ds:schemaRefs>
    <ds:schemaRef ds:uri="http://www.joulesunlimited.com/juid"/>
  </ds:schemaRefs>
</ds:datastoreItem>
</file>

<file path=customXml/itemProps420.xml><?xml version="1.0" encoding="utf-8"?>
<ds:datastoreItem xmlns:ds="http://schemas.openxmlformats.org/officeDocument/2006/customXml" ds:itemID="{CCA0872F-EEA5-4C6E-A258-F33411EB23C5}">
  <ds:schemaRefs>
    <ds:schemaRef ds:uri="http://www.joulesunlimited.com/juid"/>
  </ds:schemaRefs>
</ds:datastoreItem>
</file>

<file path=customXml/itemProps421.xml><?xml version="1.0" encoding="utf-8"?>
<ds:datastoreItem xmlns:ds="http://schemas.openxmlformats.org/officeDocument/2006/customXml" ds:itemID="{2D96AC61-927E-44EA-92A1-27E84FD23CE8}">
  <ds:schemaRefs>
    <ds:schemaRef ds:uri="http://www.joulesunlimited.com/juid"/>
  </ds:schemaRefs>
</ds:datastoreItem>
</file>

<file path=customXml/itemProps422.xml><?xml version="1.0" encoding="utf-8"?>
<ds:datastoreItem xmlns:ds="http://schemas.openxmlformats.org/officeDocument/2006/customXml" ds:itemID="{6DA90250-1E95-46F7-AC10-8706196A8B1F}">
  <ds:schemaRefs>
    <ds:schemaRef ds:uri="http://www.joulesunlimited.com/juid"/>
  </ds:schemaRefs>
</ds:datastoreItem>
</file>

<file path=customXml/itemProps423.xml><?xml version="1.0" encoding="utf-8"?>
<ds:datastoreItem xmlns:ds="http://schemas.openxmlformats.org/officeDocument/2006/customXml" ds:itemID="{E054DAB6-E53F-443A-960C-60E3F4798E88}">
  <ds:schemaRefs>
    <ds:schemaRef ds:uri="http://www.joulesunlimited.com/juid"/>
  </ds:schemaRefs>
</ds:datastoreItem>
</file>

<file path=customXml/itemProps424.xml><?xml version="1.0" encoding="utf-8"?>
<ds:datastoreItem xmlns:ds="http://schemas.openxmlformats.org/officeDocument/2006/customXml" ds:itemID="{081AA61A-D9A1-409B-97DE-09B59CD5DE82}">
  <ds:schemaRefs>
    <ds:schemaRef ds:uri="http://www.joulesunlimited.com/juid"/>
  </ds:schemaRefs>
</ds:datastoreItem>
</file>

<file path=customXml/itemProps425.xml><?xml version="1.0" encoding="utf-8"?>
<ds:datastoreItem xmlns:ds="http://schemas.openxmlformats.org/officeDocument/2006/customXml" ds:itemID="{7E3F86AB-D8F5-4334-8C60-B007C59EBA56}">
  <ds:schemaRefs>
    <ds:schemaRef ds:uri="http://www.joulesunlimited.com/juid"/>
  </ds:schemaRefs>
</ds:datastoreItem>
</file>

<file path=customXml/itemProps426.xml><?xml version="1.0" encoding="utf-8"?>
<ds:datastoreItem xmlns:ds="http://schemas.openxmlformats.org/officeDocument/2006/customXml" ds:itemID="{96FDAD24-74DF-4269-B4AE-2EC8508D6E37}">
  <ds:schemaRefs>
    <ds:schemaRef ds:uri="http://www.joulesunlimited.com/juid"/>
  </ds:schemaRefs>
</ds:datastoreItem>
</file>

<file path=customXml/itemProps427.xml><?xml version="1.0" encoding="utf-8"?>
<ds:datastoreItem xmlns:ds="http://schemas.openxmlformats.org/officeDocument/2006/customXml" ds:itemID="{1D12CDEE-752A-4A4D-8532-EDFCB773E75F}">
  <ds:schemaRefs>
    <ds:schemaRef ds:uri="http://schemas.microsoft.com/sharepoint/v3/contenttype/forms"/>
  </ds:schemaRefs>
</ds:datastoreItem>
</file>

<file path=customXml/itemProps428.xml><?xml version="1.0" encoding="utf-8"?>
<ds:datastoreItem xmlns:ds="http://schemas.openxmlformats.org/officeDocument/2006/customXml" ds:itemID="{5211BA7A-995F-4966-ADEE-20903C05C84B}">
  <ds:schemaRefs>
    <ds:schemaRef ds:uri="http://www.joulesunlimited.com/juid"/>
  </ds:schemaRefs>
</ds:datastoreItem>
</file>

<file path=customXml/itemProps429.xml><?xml version="1.0" encoding="utf-8"?>
<ds:datastoreItem xmlns:ds="http://schemas.openxmlformats.org/officeDocument/2006/customXml" ds:itemID="{B412FE33-4C96-48EA-BE48-13DEF41B6317}">
  <ds:schemaRefs>
    <ds:schemaRef ds:uri="http://www.joulesunlimited.com/juid"/>
  </ds:schemaRefs>
</ds:datastoreItem>
</file>

<file path=customXml/itemProps43.xml><?xml version="1.0" encoding="utf-8"?>
<ds:datastoreItem xmlns:ds="http://schemas.openxmlformats.org/officeDocument/2006/customXml" ds:itemID="{AB3D22FD-707B-4090-8DA2-4138E9DB6233}">
  <ds:schemaRefs>
    <ds:schemaRef ds:uri="http://www.joulesunlimited.com/juid"/>
  </ds:schemaRefs>
</ds:datastoreItem>
</file>

<file path=customXml/itemProps430.xml><?xml version="1.0" encoding="utf-8"?>
<ds:datastoreItem xmlns:ds="http://schemas.openxmlformats.org/officeDocument/2006/customXml" ds:itemID="{32D02A20-9E38-4335-8F3C-63706D6612E6}">
  <ds:schemaRefs>
    <ds:schemaRef ds:uri="http://www.joulesunlimited.com/juid"/>
  </ds:schemaRefs>
</ds:datastoreItem>
</file>

<file path=customXml/itemProps431.xml><?xml version="1.0" encoding="utf-8"?>
<ds:datastoreItem xmlns:ds="http://schemas.openxmlformats.org/officeDocument/2006/customXml" ds:itemID="{D2FA04D0-B3FE-47A8-9C87-49B01E066088}">
  <ds:schemaRefs>
    <ds:schemaRef ds:uri="http://www.joulesunlimited.com/juid"/>
  </ds:schemaRefs>
</ds:datastoreItem>
</file>

<file path=customXml/itemProps432.xml><?xml version="1.0" encoding="utf-8"?>
<ds:datastoreItem xmlns:ds="http://schemas.openxmlformats.org/officeDocument/2006/customXml" ds:itemID="{E7D07EDB-7185-47EC-939E-37FBBEC6A474}">
  <ds:schemaRefs>
    <ds:schemaRef ds:uri="http://www.joulesunlimited.com/juid"/>
  </ds:schemaRefs>
</ds:datastoreItem>
</file>

<file path=customXml/itemProps433.xml><?xml version="1.0" encoding="utf-8"?>
<ds:datastoreItem xmlns:ds="http://schemas.openxmlformats.org/officeDocument/2006/customXml" ds:itemID="{72A3091F-DB54-464A-A35F-1C1C684C28A3}">
  <ds:schemaRefs>
    <ds:schemaRef ds:uri="http://www.joulesunlimited.com/juid"/>
  </ds:schemaRefs>
</ds:datastoreItem>
</file>

<file path=customXml/itemProps434.xml><?xml version="1.0" encoding="utf-8"?>
<ds:datastoreItem xmlns:ds="http://schemas.openxmlformats.org/officeDocument/2006/customXml" ds:itemID="{0AC73B07-1B31-4BE1-95B2-08571B5CEE85}">
  <ds:schemaRefs>
    <ds:schemaRef ds:uri="http://www.joulesunlimited.com/juid"/>
  </ds:schemaRefs>
</ds:datastoreItem>
</file>

<file path=customXml/itemProps435.xml><?xml version="1.0" encoding="utf-8"?>
<ds:datastoreItem xmlns:ds="http://schemas.openxmlformats.org/officeDocument/2006/customXml" ds:itemID="{8219D27B-0729-468E-A28C-A7210FEA957D}">
  <ds:schemaRefs>
    <ds:schemaRef ds:uri="http://www.joulesunlimited.com/juid"/>
  </ds:schemaRefs>
</ds:datastoreItem>
</file>

<file path=customXml/itemProps436.xml><?xml version="1.0" encoding="utf-8"?>
<ds:datastoreItem xmlns:ds="http://schemas.openxmlformats.org/officeDocument/2006/customXml" ds:itemID="{9B93E982-274D-401E-A06D-D3A186985478}">
  <ds:schemaRefs>
    <ds:schemaRef ds:uri="http://www.joulesunlimited.com/juid"/>
  </ds:schemaRefs>
</ds:datastoreItem>
</file>

<file path=customXml/itemProps437.xml><?xml version="1.0" encoding="utf-8"?>
<ds:datastoreItem xmlns:ds="http://schemas.openxmlformats.org/officeDocument/2006/customXml" ds:itemID="{EC21FD60-10C1-4AA2-9AAD-D0B378633C2B}">
  <ds:schemaRefs>
    <ds:schemaRef ds:uri="http://www.joulesunlimited.com/juid"/>
  </ds:schemaRefs>
</ds:datastoreItem>
</file>

<file path=customXml/itemProps438.xml><?xml version="1.0" encoding="utf-8"?>
<ds:datastoreItem xmlns:ds="http://schemas.openxmlformats.org/officeDocument/2006/customXml" ds:itemID="{424FCC76-EB72-4837-BFC8-F2ED29C397B3}">
  <ds:schemaRefs>
    <ds:schemaRef ds:uri="http://www.joulesunlimited.com/juid"/>
  </ds:schemaRefs>
</ds:datastoreItem>
</file>

<file path=customXml/itemProps439.xml><?xml version="1.0" encoding="utf-8"?>
<ds:datastoreItem xmlns:ds="http://schemas.openxmlformats.org/officeDocument/2006/customXml" ds:itemID="{5806D558-AB1A-4190-9273-24A9A45B9EA3}">
  <ds:schemaRefs>
    <ds:schemaRef ds:uri="http://www.joulesunlimited.com/juid"/>
  </ds:schemaRefs>
</ds:datastoreItem>
</file>

<file path=customXml/itemProps44.xml><?xml version="1.0" encoding="utf-8"?>
<ds:datastoreItem xmlns:ds="http://schemas.openxmlformats.org/officeDocument/2006/customXml" ds:itemID="{502EB8FD-E619-49C0-BE61-8E43A0536CF2}">
  <ds:schemaRefs>
    <ds:schemaRef ds:uri="http://www.joulesunlimited.com/juid"/>
  </ds:schemaRefs>
</ds:datastoreItem>
</file>

<file path=customXml/itemProps440.xml><?xml version="1.0" encoding="utf-8"?>
<ds:datastoreItem xmlns:ds="http://schemas.openxmlformats.org/officeDocument/2006/customXml" ds:itemID="{A0822547-3945-45F8-B513-889589119F5B}">
  <ds:schemaRefs>
    <ds:schemaRef ds:uri="http://www.joulesunlimited.com/juid"/>
  </ds:schemaRefs>
</ds:datastoreItem>
</file>

<file path=customXml/itemProps441.xml><?xml version="1.0" encoding="utf-8"?>
<ds:datastoreItem xmlns:ds="http://schemas.openxmlformats.org/officeDocument/2006/customXml" ds:itemID="{2255CA29-2002-454B-8F72-4EB38D8EE59E}">
  <ds:schemaRefs>
    <ds:schemaRef ds:uri="http://www.joulesunlimited.com/juid"/>
  </ds:schemaRefs>
</ds:datastoreItem>
</file>

<file path=customXml/itemProps442.xml><?xml version="1.0" encoding="utf-8"?>
<ds:datastoreItem xmlns:ds="http://schemas.openxmlformats.org/officeDocument/2006/customXml" ds:itemID="{6296E9C1-DF77-46F7-B857-FAB07C738863}">
  <ds:schemaRefs>
    <ds:schemaRef ds:uri="http://www.joulesunlimited.com/juid"/>
  </ds:schemaRefs>
</ds:datastoreItem>
</file>

<file path=customXml/itemProps443.xml><?xml version="1.0" encoding="utf-8"?>
<ds:datastoreItem xmlns:ds="http://schemas.openxmlformats.org/officeDocument/2006/customXml" ds:itemID="{BA388501-9B54-4C94-A6D2-E2FCF940976D}">
  <ds:schemaRefs>
    <ds:schemaRef ds:uri="http://www.joulesunlimited.com/juid"/>
  </ds:schemaRefs>
</ds:datastoreItem>
</file>

<file path=customXml/itemProps444.xml><?xml version="1.0" encoding="utf-8"?>
<ds:datastoreItem xmlns:ds="http://schemas.openxmlformats.org/officeDocument/2006/customXml" ds:itemID="{D6BA9DC2-2E0F-4D9C-A9B5-7614A5996115}">
  <ds:schemaRefs>
    <ds:schemaRef ds:uri="http://www.joulesunlimited.com/juid"/>
  </ds:schemaRefs>
</ds:datastoreItem>
</file>

<file path=customXml/itemProps445.xml><?xml version="1.0" encoding="utf-8"?>
<ds:datastoreItem xmlns:ds="http://schemas.openxmlformats.org/officeDocument/2006/customXml" ds:itemID="{7662C610-285A-4A8E-B925-BA3A05BD2CA8}">
  <ds:schemaRefs>
    <ds:schemaRef ds:uri="http://www.joulesunlimited.com/juid"/>
  </ds:schemaRefs>
</ds:datastoreItem>
</file>

<file path=customXml/itemProps446.xml><?xml version="1.0" encoding="utf-8"?>
<ds:datastoreItem xmlns:ds="http://schemas.openxmlformats.org/officeDocument/2006/customXml" ds:itemID="{88770208-C54F-4B2B-8E63-17B7281057CE}">
  <ds:schemaRefs>
    <ds:schemaRef ds:uri="http://www.joulesunlimited.com/juid"/>
  </ds:schemaRefs>
</ds:datastoreItem>
</file>

<file path=customXml/itemProps447.xml><?xml version="1.0" encoding="utf-8"?>
<ds:datastoreItem xmlns:ds="http://schemas.openxmlformats.org/officeDocument/2006/customXml" ds:itemID="{F301E223-FB0C-4BAE-A2D0-0E73296B6AFB}">
  <ds:schemaRefs>
    <ds:schemaRef ds:uri="http://www.joulesunlimited.com/juid"/>
  </ds:schemaRefs>
</ds:datastoreItem>
</file>

<file path=customXml/itemProps448.xml><?xml version="1.0" encoding="utf-8"?>
<ds:datastoreItem xmlns:ds="http://schemas.openxmlformats.org/officeDocument/2006/customXml" ds:itemID="{FA2AB699-F4A2-40E8-8B89-BBDC55C4A320}">
  <ds:schemaRefs>
    <ds:schemaRef ds:uri="http://www.joulesunlimited.com/juid"/>
  </ds:schemaRefs>
</ds:datastoreItem>
</file>

<file path=customXml/itemProps449.xml><?xml version="1.0" encoding="utf-8"?>
<ds:datastoreItem xmlns:ds="http://schemas.openxmlformats.org/officeDocument/2006/customXml" ds:itemID="{348A52EA-F1F7-450F-8D68-0AF82F61388C}">
  <ds:schemaRefs>
    <ds:schemaRef ds:uri="http://www.joulesunlimited.com/juid"/>
  </ds:schemaRefs>
</ds:datastoreItem>
</file>

<file path=customXml/itemProps45.xml><?xml version="1.0" encoding="utf-8"?>
<ds:datastoreItem xmlns:ds="http://schemas.openxmlformats.org/officeDocument/2006/customXml" ds:itemID="{6BC2E8E8-21EC-49E6-A35B-79B4F0807547}">
  <ds:schemaRefs>
    <ds:schemaRef ds:uri="http://www.joulesunlimited.com/juid"/>
  </ds:schemaRefs>
</ds:datastoreItem>
</file>

<file path=customXml/itemProps450.xml><?xml version="1.0" encoding="utf-8"?>
<ds:datastoreItem xmlns:ds="http://schemas.openxmlformats.org/officeDocument/2006/customXml" ds:itemID="{46B14453-CE94-4980-91FE-C419A2B9687A}">
  <ds:schemaRefs>
    <ds:schemaRef ds:uri="http://www.joulesunlimited.com/juid"/>
  </ds:schemaRefs>
</ds:datastoreItem>
</file>

<file path=customXml/itemProps451.xml><?xml version="1.0" encoding="utf-8"?>
<ds:datastoreItem xmlns:ds="http://schemas.openxmlformats.org/officeDocument/2006/customXml" ds:itemID="{125660C1-A98C-47E3-A5E7-25E4A63E38EC}">
  <ds:schemaRefs>
    <ds:schemaRef ds:uri="http://www.joulesunlimited.com/juid"/>
  </ds:schemaRefs>
</ds:datastoreItem>
</file>

<file path=customXml/itemProps452.xml><?xml version="1.0" encoding="utf-8"?>
<ds:datastoreItem xmlns:ds="http://schemas.openxmlformats.org/officeDocument/2006/customXml" ds:itemID="{27CB4376-A34D-40BF-9A32-572A096E2A4D}">
  <ds:schemaRefs>
    <ds:schemaRef ds:uri="http://www.joulesunlimited.com/juid"/>
  </ds:schemaRefs>
</ds:datastoreItem>
</file>

<file path=customXml/itemProps453.xml><?xml version="1.0" encoding="utf-8"?>
<ds:datastoreItem xmlns:ds="http://schemas.openxmlformats.org/officeDocument/2006/customXml" ds:itemID="{5D8D01F1-EC17-4A1D-AE7F-ADDB26C3A4B3}">
  <ds:schemaRefs>
    <ds:schemaRef ds:uri="http://www.joulesunlimited.com/juid"/>
  </ds:schemaRefs>
</ds:datastoreItem>
</file>

<file path=customXml/itemProps454.xml><?xml version="1.0" encoding="utf-8"?>
<ds:datastoreItem xmlns:ds="http://schemas.openxmlformats.org/officeDocument/2006/customXml" ds:itemID="{A67A2CFB-C614-43B8-8CAB-C98C4A47D7C9}">
  <ds:schemaRefs>
    <ds:schemaRef ds:uri="http://www.joulesunlimited.com/juid"/>
  </ds:schemaRefs>
</ds:datastoreItem>
</file>

<file path=customXml/itemProps455.xml><?xml version="1.0" encoding="utf-8"?>
<ds:datastoreItem xmlns:ds="http://schemas.openxmlformats.org/officeDocument/2006/customXml" ds:itemID="{C1AD6AC2-B36E-4A8B-8C05-EC93DE0FE4C6}">
  <ds:schemaRefs>
    <ds:schemaRef ds:uri="http://www.joulesunlimited.com/juid"/>
  </ds:schemaRefs>
</ds:datastoreItem>
</file>

<file path=customXml/itemProps456.xml><?xml version="1.0" encoding="utf-8"?>
<ds:datastoreItem xmlns:ds="http://schemas.openxmlformats.org/officeDocument/2006/customXml" ds:itemID="{C7FE148E-B4F6-4535-8563-4B27606161C4}">
  <ds:schemaRefs>
    <ds:schemaRef ds:uri="http://www.joulesunlimited.com/juid"/>
  </ds:schemaRefs>
</ds:datastoreItem>
</file>

<file path=customXml/itemProps457.xml><?xml version="1.0" encoding="utf-8"?>
<ds:datastoreItem xmlns:ds="http://schemas.openxmlformats.org/officeDocument/2006/customXml" ds:itemID="{DBBBFE0A-C0A8-4779-B401-FC73F3E3474B}">
  <ds:schemaRefs>
    <ds:schemaRef ds:uri="http://www.joulesunlimited.com/juid"/>
  </ds:schemaRefs>
</ds:datastoreItem>
</file>

<file path=customXml/itemProps458.xml><?xml version="1.0" encoding="utf-8"?>
<ds:datastoreItem xmlns:ds="http://schemas.openxmlformats.org/officeDocument/2006/customXml" ds:itemID="{66FCF841-BF97-4213-8C92-01653E4112E5}">
  <ds:schemaRefs>
    <ds:schemaRef ds:uri="http://www.joulesunlimited.com/juid"/>
  </ds:schemaRefs>
</ds:datastoreItem>
</file>

<file path=customXml/itemProps459.xml><?xml version="1.0" encoding="utf-8"?>
<ds:datastoreItem xmlns:ds="http://schemas.openxmlformats.org/officeDocument/2006/customXml" ds:itemID="{7BC98DD3-FA34-4935-809C-1C6763727B7D}">
  <ds:schemaRefs>
    <ds:schemaRef ds:uri="http://www.joulesunlimited.com/juid"/>
  </ds:schemaRefs>
</ds:datastoreItem>
</file>

<file path=customXml/itemProps46.xml><?xml version="1.0" encoding="utf-8"?>
<ds:datastoreItem xmlns:ds="http://schemas.openxmlformats.org/officeDocument/2006/customXml" ds:itemID="{C2DC1371-8735-451A-8E34-4C4360AA53C8}">
  <ds:schemaRefs>
    <ds:schemaRef ds:uri="http://www.joulesunlimited.com/juid"/>
  </ds:schemaRefs>
</ds:datastoreItem>
</file>

<file path=customXml/itemProps460.xml><?xml version="1.0" encoding="utf-8"?>
<ds:datastoreItem xmlns:ds="http://schemas.openxmlformats.org/officeDocument/2006/customXml" ds:itemID="{8BED65C5-EAF4-43D8-8CAB-1AF522639D7D}">
  <ds:schemaRefs>
    <ds:schemaRef ds:uri="http://www.joulesunlimited.com/juid"/>
  </ds:schemaRefs>
</ds:datastoreItem>
</file>

<file path=customXml/itemProps461.xml><?xml version="1.0" encoding="utf-8"?>
<ds:datastoreItem xmlns:ds="http://schemas.openxmlformats.org/officeDocument/2006/customXml" ds:itemID="{913EABB3-F60D-472B-9846-11BB7A45D8D5}">
  <ds:schemaRefs>
    <ds:schemaRef ds:uri="http://www.joulesunlimited.com/juid"/>
  </ds:schemaRefs>
</ds:datastoreItem>
</file>

<file path=customXml/itemProps462.xml><?xml version="1.0" encoding="utf-8"?>
<ds:datastoreItem xmlns:ds="http://schemas.openxmlformats.org/officeDocument/2006/customXml" ds:itemID="{E09236BF-8EAC-4791-B20A-4C24881A8C78}">
  <ds:schemaRefs>
    <ds:schemaRef ds:uri="http://www.joulesunlimited.com/juid"/>
  </ds:schemaRefs>
</ds:datastoreItem>
</file>

<file path=customXml/itemProps463.xml><?xml version="1.0" encoding="utf-8"?>
<ds:datastoreItem xmlns:ds="http://schemas.openxmlformats.org/officeDocument/2006/customXml" ds:itemID="{FEA3AF25-35C2-4343-A87F-AEF721C04FBC}">
  <ds:schemaRefs>
    <ds:schemaRef ds:uri="http://www.joulesunlimited.com/juid"/>
  </ds:schemaRefs>
</ds:datastoreItem>
</file>

<file path=customXml/itemProps464.xml><?xml version="1.0" encoding="utf-8"?>
<ds:datastoreItem xmlns:ds="http://schemas.openxmlformats.org/officeDocument/2006/customXml" ds:itemID="{38B13AE3-FADE-4681-AE73-7D07810461E6}">
  <ds:schemaRefs>
    <ds:schemaRef ds:uri="http://www.joulesunlimited.com/juid"/>
  </ds:schemaRefs>
</ds:datastoreItem>
</file>

<file path=customXml/itemProps465.xml><?xml version="1.0" encoding="utf-8"?>
<ds:datastoreItem xmlns:ds="http://schemas.openxmlformats.org/officeDocument/2006/customXml" ds:itemID="{97575D0F-F65E-4E76-A162-31B6FD5C87F2}">
  <ds:schemaRefs>
    <ds:schemaRef ds:uri="http://www.joulesunlimited.com/juid"/>
  </ds:schemaRefs>
</ds:datastoreItem>
</file>

<file path=customXml/itemProps466.xml><?xml version="1.0" encoding="utf-8"?>
<ds:datastoreItem xmlns:ds="http://schemas.openxmlformats.org/officeDocument/2006/customXml" ds:itemID="{1831DEA5-E06A-4A97-B770-70D30CB825FB}">
  <ds:schemaRefs>
    <ds:schemaRef ds:uri="http://www.joulesunlimited.com/juid"/>
  </ds:schemaRefs>
</ds:datastoreItem>
</file>

<file path=customXml/itemProps467.xml><?xml version="1.0" encoding="utf-8"?>
<ds:datastoreItem xmlns:ds="http://schemas.openxmlformats.org/officeDocument/2006/customXml" ds:itemID="{4B90F58C-1A27-4621-82EF-FF7818C6A811}">
  <ds:schemaRefs>
    <ds:schemaRef ds:uri="http://www.joulesunlimited.com/juid"/>
  </ds:schemaRefs>
</ds:datastoreItem>
</file>

<file path=customXml/itemProps468.xml><?xml version="1.0" encoding="utf-8"?>
<ds:datastoreItem xmlns:ds="http://schemas.openxmlformats.org/officeDocument/2006/customXml" ds:itemID="{61D46EFD-B10A-410A-A82C-9E3B2773CE3F}">
  <ds:schemaRefs>
    <ds:schemaRef ds:uri="http://www.joulesunlimited.com/juid"/>
  </ds:schemaRefs>
</ds:datastoreItem>
</file>

<file path=customXml/itemProps469.xml><?xml version="1.0" encoding="utf-8"?>
<ds:datastoreItem xmlns:ds="http://schemas.openxmlformats.org/officeDocument/2006/customXml" ds:itemID="{AFD370A7-8306-4A99-BDB6-7A98BB0920AC}">
  <ds:schemaRefs>
    <ds:schemaRef ds:uri="http://www.joulesunlimited.com/juid"/>
  </ds:schemaRefs>
</ds:datastoreItem>
</file>

<file path=customXml/itemProps47.xml><?xml version="1.0" encoding="utf-8"?>
<ds:datastoreItem xmlns:ds="http://schemas.openxmlformats.org/officeDocument/2006/customXml" ds:itemID="{1A414562-5645-476C-BCD9-DA557F2EEFC2}">
  <ds:schemaRefs>
    <ds:schemaRef ds:uri="http://www.joulesunlimited.com/juid"/>
  </ds:schemaRefs>
</ds:datastoreItem>
</file>

<file path=customXml/itemProps470.xml><?xml version="1.0" encoding="utf-8"?>
<ds:datastoreItem xmlns:ds="http://schemas.openxmlformats.org/officeDocument/2006/customXml" ds:itemID="{CCE0475F-E6AF-423A-BC3B-DB42FF672A28}">
  <ds:schemaRefs>
    <ds:schemaRef ds:uri="http://www.joulesunlimited.com/juid"/>
  </ds:schemaRefs>
</ds:datastoreItem>
</file>

<file path=customXml/itemProps471.xml><?xml version="1.0" encoding="utf-8"?>
<ds:datastoreItem xmlns:ds="http://schemas.openxmlformats.org/officeDocument/2006/customXml" ds:itemID="{6F56C2EC-A823-49B4-8521-20AB406A09E1}">
  <ds:schemaRefs>
    <ds:schemaRef ds:uri="http://www.joulesunlimited.com/juid"/>
  </ds:schemaRefs>
</ds:datastoreItem>
</file>

<file path=customXml/itemProps472.xml><?xml version="1.0" encoding="utf-8"?>
<ds:datastoreItem xmlns:ds="http://schemas.openxmlformats.org/officeDocument/2006/customXml" ds:itemID="{7E4C46E5-99FF-44A2-913B-0539761CE3F5}">
  <ds:schemaRefs>
    <ds:schemaRef ds:uri="http://www.joulesunlimited.com/juid"/>
  </ds:schemaRefs>
</ds:datastoreItem>
</file>

<file path=customXml/itemProps473.xml><?xml version="1.0" encoding="utf-8"?>
<ds:datastoreItem xmlns:ds="http://schemas.openxmlformats.org/officeDocument/2006/customXml" ds:itemID="{E87A875C-B8C4-4B06-AA57-F693E03424BE}">
  <ds:schemaRefs>
    <ds:schemaRef ds:uri="http://www.joulesunlimited.com/juid"/>
  </ds:schemaRefs>
</ds:datastoreItem>
</file>

<file path=customXml/itemProps474.xml><?xml version="1.0" encoding="utf-8"?>
<ds:datastoreItem xmlns:ds="http://schemas.openxmlformats.org/officeDocument/2006/customXml" ds:itemID="{3E6551BC-58A3-4A68-A386-92C4F8128381}">
  <ds:schemaRefs>
    <ds:schemaRef ds:uri="http://www.joulesunlimited.com/juid"/>
  </ds:schemaRefs>
</ds:datastoreItem>
</file>

<file path=customXml/itemProps475.xml><?xml version="1.0" encoding="utf-8"?>
<ds:datastoreItem xmlns:ds="http://schemas.openxmlformats.org/officeDocument/2006/customXml" ds:itemID="{094C4595-0C82-49BF-921A-3338243729F9}">
  <ds:schemaRefs>
    <ds:schemaRef ds:uri="http://www.joulesunlimited.com/juid"/>
  </ds:schemaRefs>
</ds:datastoreItem>
</file>

<file path=customXml/itemProps476.xml><?xml version="1.0" encoding="utf-8"?>
<ds:datastoreItem xmlns:ds="http://schemas.openxmlformats.org/officeDocument/2006/customXml" ds:itemID="{1E3A168F-D36F-43B6-A7D7-739DFE9CF425}">
  <ds:schemaRefs>
    <ds:schemaRef ds:uri="http://www.joulesunlimited.com/juid"/>
  </ds:schemaRefs>
</ds:datastoreItem>
</file>

<file path=customXml/itemProps477.xml><?xml version="1.0" encoding="utf-8"?>
<ds:datastoreItem xmlns:ds="http://schemas.openxmlformats.org/officeDocument/2006/customXml" ds:itemID="{53C73C4E-8BBD-48EC-85F4-A2BB5A82EC88}">
  <ds:schemaRefs>
    <ds:schemaRef ds:uri="http://www.joulesunlimited.com/juid"/>
  </ds:schemaRefs>
</ds:datastoreItem>
</file>

<file path=customXml/itemProps478.xml><?xml version="1.0" encoding="utf-8"?>
<ds:datastoreItem xmlns:ds="http://schemas.openxmlformats.org/officeDocument/2006/customXml" ds:itemID="{9C1E912A-24AC-403E-9632-FBACDE2F1E4C}">
  <ds:schemaRefs>
    <ds:schemaRef ds:uri="http://www.joulesunlimited.com/juid"/>
  </ds:schemaRefs>
</ds:datastoreItem>
</file>

<file path=customXml/itemProps479.xml><?xml version="1.0" encoding="utf-8"?>
<ds:datastoreItem xmlns:ds="http://schemas.openxmlformats.org/officeDocument/2006/customXml" ds:itemID="{B519AC00-46B4-40D7-B5B8-B4578A8FB173}">
  <ds:schemaRefs>
    <ds:schemaRef ds:uri="http://www.joulesunlimited.com/juid"/>
  </ds:schemaRefs>
</ds:datastoreItem>
</file>

<file path=customXml/itemProps48.xml><?xml version="1.0" encoding="utf-8"?>
<ds:datastoreItem xmlns:ds="http://schemas.openxmlformats.org/officeDocument/2006/customXml" ds:itemID="{31C71E65-17C1-4473-A594-E86EB6E8D573}">
  <ds:schemaRefs>
    <ds:schemaRef ds:uri="http://www.joulesunlimited.com/juid"/>
  </ds:schemaRefs>
</ds:datastoreItem>
</file>

<file path=customXml/itemProps480.xml><?xml version="1.0" encoding="utf-8"?>
<ds:datastoreItem xmlns:ds="http://schemas.openxmlformats.org/officeDocument/2006/customXml" ds:itemID="{D3F9245C-9E5C-4AB6-B1F4-DFB2D909C105}">
  <ds:schemaRefs>
    <ds:schemaRef ds:uri="http://www.joulesunlimited.com/juid"/>
  </ds:schemaRefs>
</ds:datastoreItem>
</file>

<file path=customXml/itemProps481.xml><?xml version="1.0" encoding="utf-8"?>
<ds:datastoreItem xmlns:ds="http://schemas.openxmlformats.org/officeDocument/2006/customXml" ds:itemID="{23C325F6-246E-4E0C-B3B1-D4E80D79F797}">
  <ds:schemaRefs>
    <ds:schemaRef ds:uri="http://www.joulesunlimited.com/juid"/>
  </ds:schemaRefs>
</ds:datastoreItem>
</file>

<file path=customXml/itemProps482.xml><?xml version="1.0" encoding="utf-8"?>
<ds:datastoreItem xmlns:ds="http://schemas.openxmlformats.org/officeDocument/2006/customXml" ds:itemID="{00141214-6ECA-4501-A4CB-C79E66C4D1DB}">
  <ds:schemaRefs>
    <ds:schemaRef ds:uri="http://www.joulesunlimited.com/juid"/>
  </ds:schemaRefs>
</ds:datastoreItem>
</file>

<file path=customXml/itemProps483.xml><?xml version="1.0" encoding="utf-8"?>
<ds:datastoreItem xmlns:ds="http://schemas.openxmlformats.org/officeDocument/2006/customXml" ds:itemID="{7334E612-2A46-4214-983B-D5197237151E}">
  <ds:schemaRefs>
    <ds:schemaRef ds:uri="http://www.joulesunlimited.com/juid"/>
  </ds:schemaRefs>
</ds:datastoreItem>
</file>

<file path=customXml/itemProps484.xml><?xml version="1.0" encoding="utf-8"?>
<ds:datastoreItem xmlns:ds="http://schemas.openxmlformats.org/officeDocument/2006/customXml" ds:itemID="{D7C13905-4254-4A4C-BC7D-63701AA531D8}">
  <ds:schemaRefs>
    <ds:schemaRef ds:uri="http://www.joulesunlimited.com/juid"/>
  </ds:schemaRefs>
</ds:datastoreItem>
</file>

<file path=customXml/itemProps485.xml><?xml version="1.0" encoding="utf-8"?>
<ds:datastoreItem xmlns:ds="http://schemas.openxmlformats.org/officeDocument/2006/customXml" ds:itemID="{82542684-2F14-4828-9338-1895402676BB}">
  <ds:schemaRefs>
    <ds:schemaRef ds:uri="http://www.joulesunlimited.com/juid"/>
  </ds:schemaRefs>
</ds:datastoreItem>
</file>

<file path=customXml/itemProps486.xml><?xml version="1.0" encoding="utf-8"?>
<ds:datastoreItem xmlns:ds="http://schemas.openxmlformats.org/officeDocument/2006/customXml" ds:itemID="{0BABE4BF-639E-4645-9BCC-B230187228F2}">
  <ds:schemaRefs>
    <ds:schemaRef ds:uri="http://www.joulesunlimited.com/juid"/>
  </ds:schemaRefs>
</ds:datastoreItem>
</file>

<file path=customXml/itemProps487.xml><?xml version="1.0" encoding="utf-8"?>
<ds:datastoreItem xmlns:ds="http://schemas.openxmlformats.org/officeDocument/2006/customXml" ds:itemID="{8ED47037-17C2-4B14-9004-562BB22569AE}">
  <ds:schemaRefs>
    <ds:schemaRef ds:uri="http://www.joulesunlimited.com/juid"/>
  </ds:schemaRefs>
</ds:datastoreItem>
</file>

<file path=customXml/itemProps488.xml><?xml version="1.0" encoding="utf-8"?>
<ds:datastoreItem xmlns:ds="http://schemas.openxmlformats.org/officeDocument/2006/customXml" ds:itemID="{ED240EBF-D1A0-472A-AA84-627E2CE91682}">
  <ds:schemaRefs>
    <ds:schemaRef ds:uri="http://www.joulesunlimited.com/juid"/>
  </ds:schemaRefs>
</ds:datastoreItem>
</file>

<file path=customXml/itemProps489.xml><?xml version="1.0" encoding="utf-8"?>
<ds:datastoreItem xmlns:ds="http://schemas.openxmlformats.org/officeDocument/2006/customXml" ds:itemID="{42F57FCD-4A6C-4581-9DC6-6F9E74ABB307}">
  <ds:schemaRefs>
    <ds:schemaRef ds:uri="http://www.joulesunlimited.com/juid"/>
  </ds:schemaRefs>
</ds:datastoreItem>
</file>

<file path=customXml/itemProps49.xml><?xml version="1.0" encoding="utf-8"?>
<ds:datastoreItem xmlns:ds="http://schemas.openxmlformats.org/officeDocument/2006/customXml" ds:itemID="{D0E25FB1-5A86-4C54-866A-2C05701DE539}">
  <ds:schemaRefs>
    <ds:schemaRef ds:uri="http://www.joulesunlimited.com/juid"/>
  </ds:schemaRefs>
</ds:datastoreItem>
</file>

<file path=customXml/itemProps490.xml><?xml version="1.0" encoding="utf-8"?>
<ds:datastoreItem xmlns:ds="http://schemas.openxmlformats.org/officeDocument/2006/customXml" ds:itemID="{5A90A7DC-4239-4A0C-B6B3-5303CAB8CF23}">
  <ds:schemaRefs>
    <ds:schemaRef ds:uri="http://www.joulesunlimited.com/juid"/>
  </ds:schemaRefs>
</ds:datastoreItem>
</file>

<file path=customXml/itemProps491.xml><?xml version="1.0" encoding="utf-8"?>
<ds:datastoreItem xmlns:ds="http://schemas.openxmlformats.org/officeDocument/2006/customXml" ds:itemID="{A1AE1EC4-2A51-4F53-BEBB-4EC9DE6FFE97}">
  <ds:schemaRefs>
    <ds:schemaRef ds:uri="http://www.joulesunlimited.com/juid"/>
  </ds:schemaRefs>
</ds:datastoreItem>
</file>

<file path=customXml/itemProps492.xml><?xml version="1.0" encoding="utf-8"?>
<ds:datastoreItem xmlns:ds="http://schemas.openxmlformats.org/officeDocument/2006/customXml" ds:itemID="{BAC28AF8-031E-4714-B11A-450C0AD4BC75}">
  <ds:schemaRefs>
    <ds:schemaRef ds:uri="http://www.joulesunlimited.com/juid"/>
  </ds:schemaRefs>
</ds:datastoreItem>
</file>

<file path=customXml/itemProps493.xml><?xml version="1.0" encoding="utf-8"?>
<ds:datastoreItem xmlns:ds="http://schemas.openxmlformats.org/officeDocument/2006/customXml" ds:itemID="{28890FB6-2988-42B3-A519-69E3E1AE62B2}">
  <ds:schemaRefs>
    <ds:schemaRef ds:uri="http://www.joulesunlimited.com/juid"/>
  </ds:schemaRefs>
</ds:datastoreItem>
</file>

<file path=customXml/itemProps494.xml><?xml version="1.0" encoding="utf-8"?>
<ds:datastoreItem xmlns:ds="http://schemas.openxmlformats.org/officeDocument/2006/customXml" ds:itemID="{636BBD9B-9844-40B8-8966-0135ADF28768}">
  <ds:schemaRefs>
    <ds:schemaRef ds:uri="http://www.joulesunlimited.com/juid"/>
  </ds:schemaRefs>
</ds:datastoreItem>
</file>

<file path=customXml/itemProps495.xml><?xml version="1.0" encoding="utf-8"?>
<ds:datastoreItem xmlns:ds="http://schemas.openxmlformats.org/officeDocument/2006/customXml" ds:itemID="{77D7A3D5-8E2E-4DC5-9D24-651B7A787A70}">
  <ds:schemaRefs>
    <ds:schemaRef ds:uri="http://www.joulesunlimited.com/juid"/>
  </ds:schemaRefs>
</ds:datastoreItem>
</file>

<file path=customXml/itemProps496.xml><?xml version="1.0" encoding="utf-8"?>
<ds:datastoreItem xmlns:ds="http://schemas.openxmlformats.org/officeDocument/2006/customXml" ds:itemID="{890E8321-36A7-459F-A96D-20B2562E05ED}">
  <ds:schemaRefs>
    <ds:schemaRef ds:uri="http://www.joulesunlimited.com/juid"/>
  </ds:schemaRefs>
</ds:datastoreItem>
</file>

<file path=customXml/itemProps497.xml><?xml version="1.0" encoding="utf-8"?>
<ds:datastoreItem xmlns:ds="http://schemas.openxmlformats.org/officeDocument/2006/customXml" ds:itemID="{13100955-99DD-4F1D-B284-562F25173232}">
  <ds:schemaRefs>
    <ds:schemaRef ds:uri="http://www.joulesunlimited.com/juid"/>
  </ds:schemaRefs>
</ds:datastoreItem>
</file>

<file path=customXml/itemProps498.xml><?xml version="1.0" encoding="utf-8"?>
<ds:datastoreItem xmlns:ds="http://schemas.openxmlformats.org/officeDocument/2006/customXml" ds:itemID="{DD2E9A09-14CC-44F9-A977-3CE6683896C7}">
  <ds:schemaRefs>
    <ds:schemaRef ds:uri="http://www.joulesunlimited.com/juid"/>
  </ds:schemaRefs>
</ds:datastoreItem>
</file>

<file path=customXml/itemProps499.xml><?xml version="1.0" encoding="utf-8"?>
<ds:datastoreItem xmlns:ds="http://schemas.openxmlformats.org/officeDocument/2006/customXml" ds:itemID="{F4327A40-8B56-41D7-A9D5-34D44739C155}">
  <ds:schemaRefs>
    <ds:schemaRef ds:uri="http://www.joulesunlimited.com/juid"/>
  </ds:schemaRefs>
</ds:datastoreItem>
</file>

<file path=customXml/itemProps5.xml><?xml version="1.0" encoding="utf-8"?>
<ds:datastoreItem xmlns:ds="http://schemas.openxmlformats.org/officeDocument/2006/customXml" ds:itemID="{995831DD-345A-4CEC-8400-0AA593B3ABC8}">
  <ds:schemaRefs>
    <ds:schemaRef ds:uri="http://www.joulesunlimited.com/juid"/>
  </ds:schemaRefs>
</ds:datastoreItem>
</file>

<file path=customXml/itemProps50.xml><?xml version="1.0" encoding="utf-8"?>
<ds:datastoreItem xmlns:ds="http://schemas.openxmlformats.org/officeDocument/2006/customXml" ds:itemID="{E5CC49FB-5F0A-4484-9C72-E8D6039D36CA}">
  <ds:schemaRefs>
    <ds:schemaRef ds:uri="http://www.joulesunlimited.com/juid"/>
  </ds:schemaRefs>
</ds:datastoreItem>
</file>

<file path=customXml/itemProps500.xml><?xml version="1.0" encoding="utf-8"?>
<ds:datastoreItem xmlns:ds="http://schemas.openxmlformats.org/officeDocument/2006/customXml" ds:itemID="{FB7050F8-891C-4603-9155-50A66BAB9F17}">
  <ds:schemaRefs>
    <ds:schemaRef ds:uri="http://www.joulesunlimited.com/juid"/>
  </ds:schemaRefs>
</ds:datastoreItem>
</file>

<file path=customXml/itemProps501.xml><?xml version="1.0" encoding="utf-8"?>
<ds:datastoreItem xmlns:ds="http://schemas.openxmlformats.org/officeDocument/2006/customXml" ds:itemID="{3573D929-D34F-455F-9960-ADED2326EF1B}">
  <ds:schemaRefs>
    <ds:schemaRef ds:uri="http://www.joulesunlimited.com/juid"/>
  </ds:schemaRefs>
</ds:datastoreItem>
</file>

<file path=customXml/itemProps502.xml><?xml version="1.0" encoding="utf-8"?>
<ds:datastoreItem xmlns:ds="http://schemas.openxmlformats.org/officeDocument/2006/customXml" ds:itemID="{476EBBBF-873F-465D-A5BC-434302F90C1C}">
  <ds:schemaRefs>
    <ds:schemaRef ds:uri="http://www.joulesunlimited.com/juid"/>
  </ds:schemaRefs>
</ds:datastoreItem>
</file>

<file path=customXml/itemProps503.xml><?xml version="1.0" encoding="utf-8"?>
<ds:datastoreItem xmlns:ds="http://schemas.openxmlformats.org/officeDocument/2006/customXml" ds:itemID="{5DDE8A51-67D5-4360-B7AF-D7DD7EDC54F9}">
  <ds:schemaRefs>
    <ds:schemaRef ds:uri="http://www.joulesunlimited.com/juid"/>
  </ds:schemaRefs>
</ds:datastoreItem>
</file>

<file path=customXml/itemProps504.xml><?xml version="1.0" encoding="utf-8"?>
<ds:datastoreItem xmlns:ds="http://schemas.openxmlformats.org/officeDocument/2006/customXml" ds:itemID="{925860B9-97AB-470F-8316-F9352F43A6E3}">
  <ds:schemaRefs>
    <ds:schemaRef ds:uri="http://www.joulesunlimited.com/juid"/>
  </ds:schemaRefs>
</ds:datastoreItem>
</file>

<file path=customXml/itemProps505.xml><?xml version="1.0" encoding="utf-8"?>
<ds:datastoreItem xmlns:ds="http://schemas.openxmlformats.org/officeDocument/2006/customXml" ds:itemID="{A71D6082-C828-4582-921E-3B84802E4B2E}">
  <ds:schemaRefs>
    <ds:schemaRef ds:uri="http://www.joulesunlimited.com/juid"/>
  </ds:schemaRefs>
</ds:datastoreItem>
</file>

<file path=customXml/itemProps506.xml><?xml version="1.0" encoding="utf-8"?>
<ds:datastoreItem xmlns:ds="http://schemas.openxmlformats.org/officeDocument/2006/customXml" ds:itemID="{C235E607-5BEF-40E3-96E6-7568F18D6BFC}">
  <ds:schemaRefs>
    <ds:schemaRef ds:uri="http://www.joulesunlimited.com/juid"/>
  </ds:schemaRefs>
</ds:datastoreItem>
</file>

<file path=customXml/itemProps507.xml><?xml version="1.0" encoding="utf-8"?>
<ds:datastoreItem xmlns:ds="http://schemas.openxmlformats.org/officeDocument/2006/customXml" ds:itemID="{C97A1326-AF27-4EC1-B763-DE650699E691}">
  <ds:schemaRefs>
    <ds:schemaRef ds:uri="http://www.joulesunlimited.com/juid"/>
  </ds:schemaRefs>
</ds:datastoreItem>
</file>

<file path=customXml/itemProps508.xml><?xml version="1.0" encoding="utf-8"?>
<ds:datastoreItem xmlns:ds="http://schemas.openxmlformats.org/officeDocument/2006/customXml" ds:itemID="{18E52907-382A-4697-AB0E-E6506CA10DAE}">
  <ds:schemaRefs>
    <ds:schemaRef ds:uri="http://www.joulesunlimited.com/juid"/>
  </ds:schemaRefs>
</ds:datastoreItem>
</file>

<file path=customXml/itemProps509.xml><?xml version="1.0" encoding="utf-8"?>
<ds:datastoreItem xmlns:ds="http://schemas.openxmlformats.org/officeDocument/2006/customXml" ds:itemID="{2F2010BF-C897-40DB-B84E-7820090042F5}">
  <ds:schemaRefs>
    <ds:schemaRef ds:uri="http://www.joulesunlimited.com/juid"/>
  </ds:schemaRefs>
</ds:datastoreItem>
</file>

<file path=customXml/itemProps51.xml><?xml version="1.0" encoding="utf-8"?>
<ds:datastoreItem xmlns:ds="http://schemas.openxmlformats.org/officeDocument/2006/customXml" ds:itemID="{3C3C84C2-FA9C-49AC-8720-DDEB443F8953}">
  <ds:schemaRefs>
    <ds:schemaRef ds:uri="http://www.joulesunlimited.com/juid"/>
  </ds:schemaRefs>
</ds:datastoreItem>
</file>

<file path=customXml/itemProps510.xml><?xml version="1.0" encoding="utf-8"?>
<ds:datastoreItem xmlns:ds="http://schemas.openxmlformats.org/officeDocument/2006/customXml" ds:itemID="{D661A19A-B188-4B10-89A4-E95B179F3856}">
  <ds:schemaRefs>
    <ds:schemaRef ds:uri="http://www.joulesunlimited.com/juid"/>
  </ds:schemaRefs>
</ds:datastoreItem>
</file>

<file path=customXml/itemProps511.xml><?xml version="1.0" encoding="utf-8"?>
<ds:datastoreItem xmlns:ds="http://schemas.openxmlformats.org/officeDocument/2006/customXml" ds:itemID="{F5E9E65B-8569-45E3-A632-D959987FFE17}">
  <ds:schemaRefs>
    <ds:schemaRef ds:uri="http://www.joulesunlimited.com/juid"/>
  </ds:schemaRefs>
</ds:datastoreItem>
</file>

<file path=customXml/itemProps512.xml><?xml version="1.0" encoding="utf-8"?>
<ds:datastoreItem xmlns:ds="http://schemas.openxmlformats.org/officeDocument/2006/customXml" ds:itemID="{4187ADEA-0425-479C-8E55-08DF2247B469}">
  <ds:schemaRefs>
    <ds:schemaRef ds:uri="http://www.joulesunlimited.com/juid"/>
  </ds:schemaRefs>
</ds:datastoreItem>
</file>

<file path=customXml/itemProps513.xml><?xml version="1.0" encoding="utf-8"?>
<ds:datastoreItem xmlns:ds="http://schemas.openxmlformats.org/officeDocument/2006/customXml" ds:itemID="{D8108FB5-9BD2-42FF-A0F1-0DD842334239}">
  <ds:schemaRefs>
    <ds:schemaRef ds:uri="http://www.joulesunlimited.com/juid"/>
  </ds:schemaRefs>
</ds:datastoreItem>
</file>

<file path=customXml/itemProps514.xml><?xml version="1.0" encoding="utf-8"?>
<ds:datastoreItem xmlns:ds="http://schemas.openxmlformats.org/officeDocument/2006/customXml" ds:itemID="{EB98C201-43D9-49CA-A8B5-4EC06EAF012D}">
  <ds:schemaRefs>
    <ds:schemaRef ds:uri="http://www.joulesunlimited.com/juid"/>
  </ds:schemaRefs>
</ds:datastoreItem>
</file>

<file path=customXml/itemProps515.xml><?xml version="1.0" encoding="utf-8"?>
<ds:datastoreItem xmlns:ds="http://schemas.openxmlformats.org/officeDocument/2006/customXml" ds:itemID="{3D6D04AD-1001-44F9-9699-5FDB94CBC1F3}">
  <ds:schemaRefs>
    <ds:schemaRef ds:uri="http://www.joulesunlimited.com/juid"/>
  </ds:schemaRefs>
</ds:datastoreItem>
</file>

<file path=customXml/itemProps516.xml><?xml version="1.0" encoding="utf-8"?>
<ds:datastoreItem xmlns:ds="http://schemas.openxmlformats.org/officeDocument/2006/customXml" ds:itemID="{9A48BC00-09CD-4D0A-8817-48E5788F9BAF}">
  <ds:schemaRefs>
    <ds:schemaRef ds:uri="http://www.joulesunlimited.com/juid"/>
  </ds:schemaRefs>
</ds:datastoreItem>
</file>

<file path=customXml/itemProps517.xml><?xml version="1.0" encoding="utf-8"?>
<ds:datastoreItem xmlns:ds="http://schemas.openxmlformats.org/officeDocument/2006/customXml" ds:itemID="{F2A0E54A-E75F-4F55-ACFB-C79552F60E59}">
  <ds:schemaRefs>
    <ds:schemaRef ds:uri="http://www.joulesunlimited.com/juid"/>
  </ds:schemaRefs>
</ds:datastoreItem>
</file>

<file path=customXml/itemProps518.xml><?xml version="1.0" encoding="utf-8"?>
<ds:datastoreItem xmlns:ds="http://schemas.openxmlformats.org/officeDocument/2006/customXml" ds:itemID="{6BD9457F-03D4-41E4-B53D-489A203A3B2E}">
  <ds:schemaRefs>
    <ds:schemaRef ds:uri="http://www.joulesunlimited.com/juid"/>
  </ds:schemaRefs>
</ds:datastoreItem>
</file>

<file path=customXml/itemProps519.xml><?xml version="1.0" encoding="utf-8"?>
<ds:datastoreItem xmlns:ds="http://schemas.openxmlformats.org/officeDocument/2006/customXml" ds:itemID="{7DA9692E-D966-4C89-AED9-E2E31FF2C4F9}">
  <ds:schemaRefs>
    <ds:schemaRef ds:uri="http://www.joulesunlimited.com/juid"/>
  </ds:schemaRefs>
</ds:datastoreItem>
</file>

<file path=customXml/itemProps52.xml><?xml version="1.0" encoding="utf-8"?>
<ds:datastoreItem xmlns:ds="http://schemas.openxmlformats.org/officeDocument/2006/customXml" ds:itemID="{0A7DB33C-4B66-48C9-BA78-B26AD72F428C}">
  <ds:schemaRefs>
    <ds:schemaRef ds:uri="http://www.joulesunlimited.com/juid"/>
  </ds:schemaRefs>
</ds:datastoreItem>
</file>

<file path=customXml/itemProps53.xml><?xml version="1.0" encoding="utf-8"?>
<ds:datastoreItem xmlns:ds="http://schemas.openxmlformats.org/officeDocument/2006/customXml" ds:itemID="{81722545-30D2-4AF6-9363-861292CADDCD}">
  <ds:schemaRefs>
    <ds:schemaRef ds:uri="http://www.joulesunlimited.com/juid"/>
  </ds:schemaRefs>
</ds:datastoreItem>
</file>

<file path=customXml/itemProps54.xml><?xml version="1.0" encoding="utf-8"?>
<ds:datastoreItem xmlns:ds="http://schemas.openxmlformats.org/officeDocument/2006/customXml" ds:itemID="{418E1B71-2C93-4288-B138-AAC9C3A42D9D}">
  <ds:schemaRefs>
    <ds:schemaRef ds:uri="http://www.joulesunlimited.com/juid"/>
  </ds:schemaRefs>
</ds:datastoreItem>
</file>

<file path=customXml/itemProps55.xml><?xml version="1.0" encoding="utf-8"?>
<ds:datastoreItem xmlns:ds="http://schemas.openxmlformats.org/officeDocument/2006/customXml" ds:itemID="{B3660DAE-C581-4BFE-AF6A-15EA8603A2D9}">
  <ds:schemaRefs>
    <ds:schemaRef ds:uri="http://www.joulesunlimited.com/juid"/>
  </ds:schemaRefs>
</ds:datastoreItem>
</file>

<file path=customXml/itemProps56.xml><?xml version="1.0" encoding="utf-8"?>
<ds:datastoreItem xmlns:ds="http://schemas.openxmlformats.org/officeDocument/2006/customXml" ds:itemID="{20FE763A-9BCA-44F6-8F2F-1DD1096BB723}">
  <ds:schemaRefs>
    <ds:schemaRef ds:uri="http://www.joulesunlimited.com/juid"/>
  </ds:schemaRefs>
</ds:datastoreItem>
</file>

<file path=customXml/itemProps57.xml><?xml version="1.0" encoding="utf-8"?>
<ds:datastoreItem xmlns:ds="http://schemas.openxmlformats.org/officeDocument/2006/customXml" ds:itemID="{560C4788-365D-4AB8-A3F0-72E230CFA819}">
  <ds:schemaRefs>
    <ds:schemaRef ds:uri="http://www.joulesunlimited.com/juid"/>
  </ds:schemaRefs>
</ds:datastoreItem>
</file>

<file path=customXml/itemProps58.xml><?xml version="1.0" encoding="utf-8"?>
<ds:datastoreItem xmlns:ds="http://schemas.openxmlformats.org/officeDocument/2006/customXml" ds:itemID="{714612C2-D2A9-408D-B013-3C9B37F53D0C}">
  <ds:schemaRefs>
    <ds:schemaRef ds:uri="http://www.joulesunlimited.com/juid"/>
  </ds:schemaRefs>
</ds:datastoreItem>
</file>

<file path=customXml/itemProps59.xml><?xml version="1.0" encoding="utf-8"?>
<ds:datastoreItem xmlns:ds="http://schemas.openxmlformats.org/officeDocument/2006/customXml" ds:itemID="{D5652C61-ECE6-4D93-8B7C-5F756FEBC312}">
  <ds:schemaRefs>
    <ds:schemaRef ds:uri="http://www.joulesunlimited.com/juid"/>
  </ds:schemaRefs>
</ds:datastoreItem>
</file>

<file path=customXml/itemProps6.xml><?xml version="1.0" encoding="utf-8"?>
<ds:datastoreItem xmlns:ds="http://schemas.openxmlformats.org/officeDocument/2006/customXml" ds:itemID="{B1836009-D1F0-4B98-B0E9-09F1A19EAB40}">
  <ds:schemaRefs>
    <ds:schemaRef ds:uri="http://www.joulesunlimited.com/juid"/>
  </ds:schemaRefs>
</ds:datastoreItem>
</file>

<file path=customXml/itemProps60.xml><?xml version="1.0" encoding="utf-8"?>
<ds:datastoreItem xmlns:ds="http://schemas.openxmlformats.org/officeDocument/2006/customXml" ds:itemID="{EBB1688D-A1E5-49A0-BF80-1C02337A1529}">
  <ds:schemaRefs>
    <ds:schemaRef ds:uri="http://www.joulesunlimited.com/juid"/>
  </ds:schemaRefs>
</ds:datastoreItem>
</file>

<file path=customXml/itemProps61.xml><?xml version="1.0" encoding="utf-8"?>
<ds:datastoreItem xmlns:ds="http://schemas.openxmlformats.org/officeDocument/2006/customXml" ds:itemID="{87ECEA0A-1763-488C-B5FE-7B3FD44F92BF}">
  <ds:schemaRefs>
    <ds:schemaRef ds:uri="http://www.joulesunlimited.com/juid"/>
  </ds:schemaRefs>
</ds:datastoreItem>
</file>

<file path=customXml/itemProps62.xml><?xml version="1.0" encoding="utf-8"?>
<ds:datastoreItem xmlns:ds="http://schemas.openxmlformats.org/officeDocument/2006/customXml" ds:itemID="{9F7EFBBA-A3D8-43C9-8F7C-2C0C9223B8D1}">
  <ds:schemaRefs>
    <ds:schemaRef ds:uri="http://www.joulesunlimited.com/juid"/>
  </ds:schemaRefs>
</ds:datastoreItem>
</file>

<file path=customXml/itemProps63.xml><?xml version="1.0" encoding="utf-8"?>
<ds:datastoreItem xmlns:ds="http://schemas.openxmlformats.org/officeDocument/2006/customXml" ds:itemID="{F95D1DFB-E20E-4FD8-B303-6A9DF8EE4ECF}">
  <ds:schemaRefs>
    <ds:schemaRef ds:uri="http://www.joulesunlimited.com/juid"/>
  </ds:schemaRefs>
</ds:datastoreItem>
</file>

<file path=customXml/itemProps64.xml><?xml version="1.0" encoding="utf-8"?>
<ds:datastoreItem xmlns:ds="http://schemas.openxmlformats.org/officeDocument/2006/customXml" ds:itemID="{454694AA-9B2F-40D1-B236-9BB5383B968F}">
  <ds:schemaRefs>
    <ds:schemaRef ds:uri="http://www.joulesunlimited.com/juid"/>
  </ds:schemaRefs>
</ds:datastoreItem>
</file>

<file path=customXml/itemProps65.xml><?xml version="1.0" encoding="utf-8"?>
<ds:datastoreItem xmlns:ds="http://schemas.openxmlformats.org/officeDocument/2006/customXml" ds:itemID="{1057B573-E1D7-45F8-BE21-7AD15ABE4742}">
  <ds:schemaRefs>
    <ds:schemaRef ds:uri="http://www.joulesunlimited.com/juid"/>
  </ds:schemaRefs>
</ds:datastoreItem>
</file>

<file path=customXml/itemProps66.xml><?xml version="1.0" encoding="utf-8"?>
<ds:datastoreItem xmlns:ds="http://schemas.openxmlformats.org/officeDocument/2006/customXml" ds:itemID="{B70C3332-913D-4622-BC44-9D9395B191DC}">
  <ds:schemaRefs>
    <ds:schemaRef ds:uri="http://www.joulesunlimited.com/juid"/>
  </ds:schemaRefs>
</ds:datastoreItem>
</file>

<file path=customXml/itemProps67.xml><?xml version="1.0" encoding="utf-8"?>
<ds:datastoreItem xmlns:ds="http://schemas.openxmlformats.org/officeDocument/2006/customXml" ds:itemID="{266C44D2-B882-41E2-B911-D76F59C54DE0}">
  <ds:schemaRefs>
    <ds:schemaRef ds:uri="http://www.joulesunlimited.com/juid"/>
  </ds:schemaRefs>
</ds:datastoreItem>
</file>

<file path=customXml/itemProps68.xml><?xml version="1.0" encoding="utf-8"?>
<ds:datastoreItem xmlns:ds="http://schemas.openxmlformats.org/officeDocument/2006/customXml" ds:itemID="{5C71A6EE-89E5-41C6-8C3A-6AC657D4BB49}">
  <ds:schemaRefs>
    <ds:schemaRef ds:uri="http://www.joulesunlimited.com/juid"/>
  </ds:schemaRefs>
</ds:datastoreItem>
</file>

<file path=customXml/itemProps69.xml><?xml version="1.0" encoding="utf-8"?>
<ds:datastoreItem xmlns:ds="http://schemas.openxmlformats.org/officeDocument/2006/customXml" ds:itemID="{751E2454-B1AA-4E1C-AAEA-8DC2DC67BC46}">
  <ds:schemaRefs>
    <ds:schemaRef ds:uri="http://www.joulesunlimited.com/juid"/>
  </ds:schemaRefs>
</ds:datastoreItem>
</file>

<file path=customXml/itemProps7.xml><?xml version="1.0" encoding="utf-8"?>
<ds:datastoreItem xmlns:ds="http://schemas.openxmlformats.org/officeDocument/2006/customXml" ds:itemID="{20E9E250-C3D5-4510-A305-42E5CDFAC4F3}">
  <ds:schemaRefs>
    <ds:schemaRef ds:uri="http://www.joulesunlimited.com/juid"/>
  </ds:schemaRefs>
</ds:datastoreItem>
</file>

<file path=customXml/itemProps70.xml><?xml version="1.0" encoding="utf-8"?>
<ds:datastoreItem xmlns:ds="http://schemas.openxmlformats.org/officeDocument/2006/customXml" ds:itemID="{BF8CBE15-079F-4675-BF63-5D820EEC8C03}">
  <ds:schemaRefs>
    <ds:schemaRef ds:uri="http://www.joulesunlimited.com/juid"/>
  </ds:schemaRefs>
</ds:datastoreItem>
</file>

<file path=customXml/itemProps71.xml><?xml version="1.0" encoding="utf-8"?>
<ds:datastoreItem xmlns:ds="http://schemas.openxmlformats.org/officeDocument/2006/customXml" ds:itemID="{C5E1F30F-83C4-4611-9532-0F5A9B092C8D}">
  <ds:schemaRefs>
    <ds:schemaRef ds:uri="http://www.joulesunlimited.com/juid"/>
  </ds:schemaRefs>
</ds:datastoreItem>
</file>

<file path=customXml/itemProps72.xml><?xml version="1.0" encoding="utf-8"?>
<ds:datastoreItem xmlns:ds="http://schemas.openxmlformats.org/officeDocument/2006/customXml" ds:itemID="{D9C4243A-E552-4970-AF30-2208C7DEC96F}">
  <ds:schemaRefs>
    <ds:schemaRef ds:uri="http://www.joulesunlimited.com/juid"/>
  </ds:schemaRefs>
</ds:datastoreItem>
</file>

<file path=customXml/itemProps73.xml><?xml version="1.0" encoding="utf-8"?>
<ds:datastoreItem xmlns:ds="http://schemas.openxmlformats.org/officeDocument/2006/customXml" ds:itemID="{04413C0A-00B5-4E96-B77F-C95032646D75}">
  <ds:schemaRefs>
    <ds:schemaRef ds:uri="http://www.joulesunlimited.com/juid"/>
  </ds:schemaRefs>
</ds:datastoreItem>
</file>

<file path=customXml/itemProps74.xml><?xml version="1.0" encoding="utf-8"?>
<ds:datastoreItem xmlns:ds="http://schemas.openxmlformats.org/officeDocument/2006/customXml" ds:itemID="{7B68D3B7-70C1-47C7-8A7D-80370C943F62}">
  <ds:schemaRefs>
    <ds:schemaRef ds:uri="http://www.joulesunlimited.com/juid"/>
  </ds:schemaRefs>
</ds:datastoreItem>
</file>

<file path=customXml/itemProps75.xml><?xml version="1.0" encoding="utf-8"?>
<ds:datastoreItem xmlns:ds="http://schemas.openxmlformats.org/officeDocument/2006/customXml" ds:itemID="{8A4EA2C6-F1B3-46F2-AAAB-E290DC5E7B91}">
  <ds:schemaRefs>
    <ds:schemaRef ds:uri="http://www.joulesunlimited.com/juid"/>
  </ds:schemaRefs>
</ds:datastoreItem>
</file>

<file path=customXml/itemProps76.xml><?xml version="1.0" encoding="utf-8"?>
<ds:datastoreItem xmlns:ds="http://schemas.openxmlformats.org/officeDocument/2006/customXml" ds:itemID="{90441FAD-2269-4795-8189-6AF0D117D645}">
  <ds:schemaRefs>
    <ds:schemaRef ds:uri="http://www.joulesunlimited.com/juid"/>
  </ds:schemaRefs>
</ds:datastoreItem>
</file>

<file path=customXml/itemProps77.xml><?xml version="1.0" encoding="utf-8"?>
<ds:datastoreItem xmlns:ds="http://schemas.openxmlformats.org/officeDocument/2006/customXml" ds:itemID="{F161B740-4938-4347-8E4F-9F696319973D}">
  <ds:schemaRefs>
    <ds:schemaRef ds:uri="http://www.joulesunlimited.com/juid"/>
  </ds:schemaRefs>
</ds:datastoreItem>
</file>

<file path=customXml/itemProps78.xml><?xml version="1.0" encoding="utf-8"?>
<ds:datastoreItem xmlns:ds="http://schemas.openxmlformats.org/officeDocument/2006/customXml" ds:itemID="{3812BF99-E7D7-4C7D-83F9-84992C7AFFAA}">
  <ds:schemaRefs>
    <ds:schemaRef ds:uri="http://www.joulesunlimited.com/juid"/>
  </ds:schemaRefs>
</ds:datastoreItem>
</file>

<file path=customXml/itemProps79.xml><?xml version="1.0" encoding="utf-8"?>
<ds:datastoreItem xmlns:ds="http://schemas.openxmlformats.org/officeDocument/2006/customXml" ds:itemID="{A4BB1F9A-C88B-4630-8F16-2CC4124B6FAA}">
  <ds:schemaRefs>
    <ds:schemaRef ds:uri="http://www.joulesunlimited.com/juid"/>
  </ds:schemaRefs>
</ds:datastoreItem>
</file>

<file path=customXml/itemProps8.xml><?xml version="1.0" encoding="utf-8"?>
<ds:datastoreItem xmlns:ds="http://schemas.openxmlformats.org/officeDocument/2006/customXml" ds:itemID="{55E72CAC-75EE-4866-9B75-0B7DD0C29658}">
  <ds:schemaRefs>
    <ds:schemaRef ds:uri="http://www.joulesunlimited.com/juid"/>
  </ds:schemaRefs>
</ds:datastoreItem>
</file>

<file path=customXml/itemProps80.xml><?xml version="1.0" encoding="utf-8"?>
<ds:datastoreItem xmlns:ds="http://schemas.openxmlformats.org/officeDocument/2006/customXml" ds:itemID="{14C3AED6-FAC8-4D79-A8EF-E598D9F809DE}">
  <ds:schemaRefs>
    <ds:schemaRef ds:uri="http://www.joulesunlimited.com/juid"/>
  </ds:schemaRefs>
</ds:datastoreItem>
</file>

<file path=customXml/itemProps81.xml><?xml version="1.0" encoding="utf-8"?>
<ds:datastoreItem xmlns:ds="http://schemas.openxmlformats.org/officeDocument/2006/customXml" ds:itemID="{FD7323DE-0AA6-4144-9953-1B7D6EBC0F7B}">
  <ds:schemaRefs>
    <ds:schemaRef ds:uri="http://www.joulesunlimited.com/juid"/>
  </ds:schemaRefs>
</ds:datastoreItem>
</file>

<file path=customXml/itemProps82.xml><?xml version="1.0" encoding="utf-8"?>
<ds:datastoreItem xmlns:ds="http://schemas.openxmlformats.org/officeDocument/2006/customXml" ds:itemID="{2D2EF5C3-850E-4EE4-923E-28D8243F1B1C}">
  <ds:schemaRefs>
    <ds:schemaRef ds:uri="http://www.joulesunlimited.com/juid"/>
  </ds:schemaRefs>
</ds:datastoreItem>
</file>

<file path=customXml/itemProps83.xml><?xml version="1.0" encoding="utf-8"?>
<ds:datastoreItem xmlns:ds="http://schemas.openxmlformats.org/officeDocument/2006/customXml" ds:itemID="{49366707-1719-40B9-9E34-74A796BD7A95}">
  <ds:schemaRefs>
    <ds:schemaRef ds:uri="http://www.joulesunlimited.com/juid"/>
  </ds:schemaRefs>
</ds:datastoreItem>
</file>

<file path=customXml/itemProps84.xml><?xml version="1.0" encoding="utf-8"?>
<ds:datastoreItem xmlns:ds="http://schemas.openxmlformats.org/officeDocument/2006/customXml" ds:itemID="{5F3AEE9D-E572-493D-931D-D9EC80B0458B}">
  <ds:schemaRefs>
    <ds:schemaRef ds:uri="http://www.joulesunlimited.com/juid"/>
  </ds:schemaRefs>
</ds:datastoreItem>
</file>

<file path=customXml/itemProps85.xml><?xml version="1.0" encoding="utf-8"?>
<ds:datastoreItem xmlns:ds="http://schemas.openxmlformats.org/officeDocument/2006/customXml" ds:itemID="{65F463F1-89E5-42A8-8652-E055981AD4DB}">
  <ds:schemaRefs>
    <ds:schemaRef ds:uri="http://www.joulesunlimited.com/juid"/>
  </ds:schemaRefs>
</ds:datastoreItem>
</file>

<file path=customXml/itemProps86.xml><?xml version="1.0" encoding="utf-8"?>
<ds:datastoreItem xmlns:ds="http://schemas.openxmlformats.org/officeDocument/2006/customXml" ds:itemID="{CC441187-8718-49D4-85CA-1F61F17A6A79}">
  <ds:schemaRefs>
    <ds:schemaRef ds:uri="http://www.joulesunlimited.com/juid"/>
  </ds:schemaRefs>
</ds:datastoreItem>
</file>

<file path=customXml/itemProps87.xml><?xml version="1.0" encoding="utf-8"?>
<ds:datastoreItem xmlns:ds="http://schemas.openxmlformats.org/officeDocument/2006/customXml" ds:itemID="{DFE7FF8F-9AFD-4C5F-A79D-8F2EEE9A160E}">
  <ds:schemaRefs>
    <ds:schemaRef ds:uri="http://www.joulesunlimited.com/juid"/>
  </ds:schemaRefs>
</ds:datastoreItem>
</file>

<file path=customXml/itemProps88.xml><?xml version="1.0" encoding="utf-8"?>
<ds:datastoreItem xmlns:ds="http://schemas.openxmlformats.org/officeDocument/2006/customXml" ds:itemID="{7DE24643-33DF-4DEF-9035-CA260BBF0577}">
  <ds:schemaRefs>
    <ds:schemaRef ds:uri="http://www.joulesunlimited.com/juid"/>
  </ds:schemaRefs>
</ds:datastoreItem>
</file>

<file path=customXml/itemProps89.xml><?xml version="1.0" encoding="utf-8"?>
<ds:datastoreItem xmlns:ds="http://schemas.openxmlformats.org/officeDocument/2006/customXml" ds:itemID="{F8376C06-22C9-452E-8F09-9A2591EF3165}">
  <ds:schemaRefs>
    <ds:schemaRef ds:uri="http://www.joulesunlimited.com/juid"/>
  </ds:schemaRefs>
</ds:datastoreItem>
</file>

<file path=customXml/itemProps9.xml><?xml version="1.0" encoding="utf-8"?>
<ds:datastoreItem xmlns:ds="http://schemas.openxmlformats.org/officeDocument/2006/customXml" ds:itemID="{6FD8C025-29A3-41B0-B3D4-4298A1EB4F11}">
  <ds:schemaRefs>
    <ds:schemaRef ds:uri="http://www.joulesunlimited.com/juid"/>
  </ds:schemaRefs>
</ds:datastoreItem>
</file>

<file path=customXml/itemProps90.xml><?xml version="1.0" encoding="utf-8"?>
<ds:datastoreItem xmlns:ds="http://schemas.openxmlformats.org/officeDocument/2006/customXml" ds:itemID="{07D099B6-AC46-4058-86D2-EE9D1B9E21B1}">
  <ds:schemaRefs>
    <ds:schemaRef ds:uri="http://www.joulesunlimited.com/juid"/>
  </ds:schemaRefs>
</ds:datastoreItem>
</file>

<file path=customXml/itemProps91.xml><?xml version="1.0" encoding="utf-8"?>
<ds:datastoreItem xmlns:ds="http://schemas.openxmlformats.org/officeDocument/2006/customXml" ds:itemID="{96A81E84-C677-4BA1-B677-55871546F3BB}">
  <ds:schemaRefs>
    <ds:schemaRef ds:uri="http://www.joulesunlimited.com/juid"/>
  </ds:schemaRefs>
</ds:datastoreItem>
</file>

<file path=customXml/itemProps92.xml><?xml version="1.0" encoding="utf-8"?>
<ds:datastoreItem xmlns:ds="http://schemas.openxmlformats.org/officeDocument/2006/customXml" ds:itemID="{AC734EBF-A02E-4F9D-91A7-49519901B71C}">
  <ds:schemaRefs>
    <ds:schemaRef ds:uri="http://www.joulesunlimited.com/juid"/>
  </ds:schemaRefs>
</ds:datastoreItem>
</file>

<file path=customXml/itemProps93.xml><?xml version="1.0" encoding="utf-8"?>
<ds:datastoreItem xmlns:ds="http://schemas.openxmlformats.org/officeDocument/2006/customXml" ds:itemID="{1C0B1E57-9A78-44E4-92CD-0ED07A26110C}">
  <ds:schemaRefs>
    <ds:schemaRef ds:uri="http://www.joulesunlimited.com/juid"/>
  </ds:schemaRefs>
</ds:datastoreItem>
</file>

<file path=customXml/itemProps94.xml><?xml version="1.0" encoding="utf-8"?>
<ds:datastoreItem xmlns:ds="http://schemas.openxmlformats.org/officeDocument/2006/customXml" ds:itemID="{3D3EEC19-198B-4DBF-968B-617470FE52A3}">
  <ds:schemaRefs>
    <ds:schemaRef ds:uri="http://www.joulesunlimited.com/juid"/>
  </ds:schemaRefs>
</ds:datastoreItem>
</file>

<file path=customXml/itemProps95.xml><?xml version="1.0" encoding="utf-8"?>
<ds:datastoreItem xmlns:ds="http://schemas.openxmlformats.org/officeDocument/2006/customXml" ds:itemID="{5091DC78-767D-4C95-AFAE-D25595300AE8}">
  <ds:schemaRefs>
    <ds:schemaRef ds:uri="http://www.joulesunlimited.com/juid"/>
  </ds:schemaRefs>
</ds:datastoreItem>
</file>

<file path=customXml/itemProps96.xml><?xml version="1.0" encoding="utf-8"?>
<ds:datastoreItem xmlns:ds="http://schemas.openxmlformats.org/officeDocument/2006/customXml" ds:itemID="{6CC35B89-45CD-496D-91F8-6CD7E3659751}">
  <ds:schemaRefs>
    <ds:schemaRef ds:uri="http://www.joulesunlimited.com/juid"/>
  </ds:schemaRefs>
</ds:datastoreItem>
</file>

<file path=customXml/itemProps97.xml><?xml version="1.0" encoding="utf-8"?>
<ds:datastoreItem xmlns:ds="http://schemas.openxmlformats.org/officeDocument/2006/customXml" ds:itemID="{B3FB6326-8C58-4CCA-BA8E-DEA2D98CE8AC}">
  <ds:schemaRefs>
    <ds:schemaRef ds:uri="http://www.joulesunlimited.com/juid"/>
  </ds:schemaRefs>
</ds:datastoreItem>
</file>

<file path=customXml/itemProps98.xml><?xml version="1.0" encoding="utf-8"?>
<ds:datastoreItem xmlns:ds="http://schemas.openxmlformats.org/officeDocument/2006/customXml" ds:itemID="{D166AE6C-605F-4FF9-87A0-B4A40A18BEA4}">
  <ds:schemaRefs>
    <ds:schemaRef ds:uri="http://www.joulesunlimited.com/juid"/>
  </ds:schemaRefs>
</ds:datastoreItem>
</file>

<file path=customXml/itemProps99.xml><?xml version="1.0" encoding="utf-8"?>
<ds:datastoreItem xmlns:ds="http://schemas.openxmlformats.org/officeDocument/2006/customXml" ds:itemID="{3225EBA9-1B45-43E3-A015-E810F85E628C}">
  <ds:schemaRefs>
    <ds:schemaRef ds:uri="http://www.joulesunlimited.com/juid"/>
  </ds:schemaRefs>
</ds:datastoreItem>
</file>

<file path=docMetadata/LabelInfo.xml><?xml version="1.0" encoding="utf-8"?>
<clbl:labelList xmlns:clbl="http://schemas.microsoft.com/office/2020/mipLabelMetadata">
  <clbl:label id="{0a217bfd-7fc6-4e23-babe-07368f99370d}" enabled="1" method="Standard" siteId="{fda9decf-e892-43ac-9d9f-1a493f9f98d0}" removed="0"/>
</clbl:labelList>
</file>

<file path=docProps/app.xml><?xml version="1.0" encoding="utf-8"?>
<Properties xmlns="http://schemas.openxmlformats.org/officeDocument/2006/extended-properties" xmlns:vt="http://schemas.openxmlformats.org/officeDocument/2006/docPropsVTypes">
  <Template/>
  <TotalTime>0</TotalTime>
  <Words>8953</Words>
  <Application>Microsoft Office PowerPoint</Application>
  <PresentationFormat>On-screen Show (16:9)</PresentationFormat>
  <Paragraphs>1519</Paragraphs>
  <Slides>150</Slides>
  <Notes>3</Notes>
  <HiddenSlides>14</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150</vt:i4>
      </vt:variant>
    </vt:vector>
  </HeadingPairs>
  <TitlesOfParts>
    <vt:vector size="168" baseType="lpstr">
      <vt:lpstr>-apple-system</vt:lpstr>
      <vt:lpstr>Arial</vt:lpstr>
      <vt:lpstr>Arial Black</vt:lpstr>
      <vt:lpstr>Calibri</vt:lpstr>
      <vt:lpstr>Cambria Math</vt:lpstr>
      <vt:lpstr>CMSS10</vt:lpstr>
      <vt:lpstr>fell</vt:lpstr>
      <vt:lpstr>Helvetica</vt:lpstr>
      <vt:lpstr>Inter</vt:lpstr>
      <vt:lpstr>LabGrotesque</vt:lpstr>
      <vt:lpstr>ProximaNova</vt:lpstr>
      <vt:lpstr>Roboto</vt:lpstr>
      <vt:lpstr>sohne</vt:lpstr>
      <vt:lpstr>Söhne</vt:lpstr>
      <vt:lpstr>Wingdings</vt:lpstr>
      <vt:lpstr>WiredMono</vt:lpstr>
      <vt:lpstr>Worldline housestyle. Choose as much as possible different slides from each category. Check slides for opening, agenda, content, closure.</vt:lpstr>
      <vt:lpstr>Worldline Theme</vt:lpstr>
      <vt:lpstr>Machine Learning Training</vt:lpstr>
      <vt:lpstr>Table of contents</vt:lpstr>
      <vt:lpstr>Hello !</vt:lpstr>
      <vt:lpstr>Definitions</vt:lpstr>
      <vt:lpstr>What is artificial intelligence ? </vt:lpstr>
      <vt:lpstr>What are AI, ML and DL ?</vt:lpstr>
      <vt:lpstr>HISTORY: A first ARTIFICIAL NEURAL NETWORK </vt:lpstr>
      <vt:lpstr>What is deep learning? </vt:lpstr>
      <vt:lpstr>Why deep learning?  </vt:lpstr>
      <vt:lpstr>PowerPoint Presentation</vt:lpstr>
      <vt:lpstr>PowerPoint Presentation</vt:lpstr>
      <vt:lpstr>2017: Transformers</vt:lpstr>
      <vt:lpstr>PowerPoint Presentation</vt:lpstr>
      <vt:lpstr>PowerPoint Presentation</vt:lpstr>
      <vt:lpstr>PowerPoint Presentation</vt:lpstr>
      <vt:lpstr>PowerPoint Presentation</vt:lpstr>
      <vt:lpstr>Focus on Discriminative AI</vt:lpstr>
      <vt:lpstr>Focus on Discriminative AI: Supervised vs unsupervised learning</vt:lpstr>
      <vt:lpstr>Regression</vt:lpstr>
      <vt:lpstr>PowerPoint Presentation</vt:lpstr>
      <vt:lpstr>PowerPoint Presentation</vt:lpstr>
      <vt:lpstr>What is Machine Learning? </vt:lpstr>
      <vt:lpstr>First ‘Formalization’</vt:lpstr>
      <vt:lpstr>Supervised learning</vt:lpstr>
      <vt:lpstr>Supervised learning</vt:lpstr>
      <vt:lpstr>Supervised learning</vt:lpstr>
      <vt:lpstr>Question for you</vt:lpstr>
      <vt:lpstr>Supervised learning</vt:lpstr>
      <vt:lpstr>Supervised learning</vt:lpstr>
      <vt:lpstr>Supervised learning</vt:lpstr>
      <vt:lpstr>Supervised learning</vt:lpstr>
      <vt:lpstr>Question for you</vt:lpstr>
      <vt:lpstr>Unsupervised learning</vt:lpstr>
      <vt:lpstr>Reinforcement learning</vt:lpstr>
      <vt:lpstr>Supervised learning in practice</vt:lpstr>
      <vt:lpstr>OK, BUT REALLY… HOW ?</vt:lpstr>
      <vt:lpstr>LINEAR REGRESSION is Machine learning!</vt:lpstr>
      <vt:lpstr>PowerPoint Presentation</vt:lpstr>
      <vt:lpstr>Several types of models can be used</vt:lpstr>
      <vt:lpstr>Underfitting &amp; overfitting</vt:lpstr>
      <vt:lpstr>PowerPoint Presentation</vt:lpstr>
      <vt:lpstr>Data set  training and validation sets</vt:lpstr>
      <vt:lpstr>Question for you</vt:lpstr>
      <vt:lpstr>PowerPoint Presentation</vt:lpstr>
      <vt:lpstr>k fold cross validation</vt:lpstr>
      <vt:lpstr>Optimal complexity selection (aka model selection)</vt:lpstr>
      <vt:lpstr>Final predictive model</vt:lpstr>
      <vt:lpstr>Train, validation and test splits </vt:lpstr>
      <vt:lpstr>Machine Learning in practice</vt:lpstr>
      <vt:lpstr>Why is it complicated?</vt:lpstr>
      <vt:lpstr>Data Collection</vt:lpstr>
      <vt:lpstr>Data Preprocessing</vt:lpstr>
      <vt:lpstr>Training and Validation</vt:lpstr>
      <vt:lpstr>Training and Validation</vt:lpstr>
      <vt:lpstr>Training and Validation</vt:lpstr>
      <vt:lpstr>Training and Validation</vt:lpstr>
      <vt:lpstr>Inference</vt:lpstr>
      <vt:lpstr>Evaluation</vt:lpstr>
      <vt:lpstr>Evaluation</vt:lpstr>
      <vt:lpstr>Evaluation</vt:lpstr>
      <vt:lpstr>Evaluation</vt:lpstr>
      <vt:lpstr>The Machine Learning ecosystem Python won</vt:lpstr>
      <vt:lpstr>Overview of the most popular libraries From traditional Machine Learning to modern Deep Learning</vt:lpstr>
      <vt:lpstr>Libraries and tools</vt:lpstr>
      <vt:lpstr>Classification and Regression Trees</vt:lpstr>
      <vt:lpstr>Trees - Concepts</vt:lpstr>
      <vt:lpstr>Recursive partitioning </vt:lpstr>
      <vt:lpstr>Question for you:</vt:lpstr>
      <vt:lpstr>Trees – training Concepts</vt:lpstr>
      <vt:lpstr>Measure of impurity</vt:lpstr>
      <vt:lpstr>Recursive partitioning – algorithm </vt:lpstr>
      <vt:lpstr>Impurity and Recursive Partitioning</vt:lpstr>
      <vt:lpstr>Question for you?</vt:lpstr>
      <vt:lpstr>Tree Growth</vt:lpstr>
      <vt:lpstr>Tree Growth</vt:lpstr>
      <vt:lpstr>Tree Growth</vt:lpstr>
      <vt:lpstr>Tree Growth</vt:lpstr>
      <vt:lpstr>Tree Growth</vt:lpstr>
      <vt:lpstr>Regression Trees</vt:lpstr>
      <vt:lpstr>Tree in Python</vt:lpstr>
      <vt:lpstr>PowerPoint Presentation</vt:lpstr>
      <vt:lpstr>Random forests</vt:lpstr>
      <vt:lpstr>TP2 – Decision Tree and Random Forest</vt:lpstr>
      <vt:lpstr>Machine Learning Training</vt:lpstr>
      <vt:lpstr>Table of contents</vt:lpstr>
      <vt:lpstr>TP3 – SVM</vt:lpstr>
      <vt:lpstr>Neural Networks and Deep Learning</vt:lpstr>
      <vt:lpstr>THE ARTIFICIAL NEURON</vt:lpstr>
      <vt:lpstr>HAVE YOU TRIED IT IN THE PAST ?</vt:lpstr>
      <vt:lpstr>HOW TO FIT THE ARTIFICIAL NEURON</vt:lpstr>
      <vt:lpstr>HOW TO FIT THE ARTIFICIAL NEURON Stochastic gradient descent  </vt:lpstr>
      <vt:lpstr>OPTIMIZATION</vt:lpstr>
      <vt:lpstr>Multi Layer Perceptron</vt:lpstr>
      <vt:lpstr>WHAT IS DEEP LEARING ?​</vt:lpstr>
      <vt:lpstr>Several layers, several neurons</vt:lpstr>
      <vt:lpstr>IT REALLY IS AS SIMPLE AS THAT</vt:lpstr>
      <vt:lpstr>TP4 – Part 1 – Multi-Layer Perceptron</vt:lpstr>
      <vt:lpstr>Convolutional neural network and images</vt:lpstr>
      <vt:lpstr>Convolutional layer</vt:lpstr>
      <vt:lpstr>Pooling layer</vt:lpstr>
      <vt:lpstr>Embedding</vt:lpstr>
      <vt:lpstr>Embedding</vt:lpstr>
      <vt:lpstr>Recurrent layer</vt:lpstr>
      <vt:lpstr>Attention LAYER</vt:lpstr>
      <vt:lpstr>THE BRICKS OF DEEP LEARNING</vt:lpstr>
      <vt:lpstr>WANNA KNOW MORE? VISIT THE ZOO</vt:lpstr>
      <vt:lpstr>PowerPoint Presentation</vt:lpstr>
      <vt:lpstr>TP4 – Part 2 – Convolutional Neural Network</vt:lpstr>
      <vt:lpstr>Explainable artificial intelligence (XAI)</vt:lpstr>
      <vt:lpstr>Why XAI?</vt:lpstr>
      <vt:lpstr>PowerPoint Presentation</vt:lpstr>
      <vt:lpstr>Explainable artificial intelligence (XAI)</vt:lpstr>
      <vt:lpstr>Explainable artificial intelligence (XAI)</vt:lpstr>
      <vt:lpstr>Taxonomy: explainable ML models</vt:lpstr>
      <vt:lpstr>Model for the experiments</vt:lpstr>
      <vt:lpstr>Explainable artificial intelligence (XAI) Permutation Importance</vt:lpstr>
      <vt:lpstr>Permutation Importance</vt:lpstr>
      <vt:lpstr>How It Works</vt:lpstr>
      <vt:lpstr>Code Example</vt:lpstr>
      <vt:lpstr>Explainable artificial intelligence (XAI) Partial dependence plots (PDP)</vt:lpstr>
      <vt:lpstr>Partial Plots</vt:lpstr>
      <vt:lpstr>How It Works</vt:lpstr>
      <vt:lpstr>Code Example</vt:lpstr>
      <vt:lpstr>Individual conditional expectation (ICE) plot</vt:lpstr>
      <vt:lpstr>Explainable artificial intelligence (XAI) SHapley Additive exPlanations (SHAP) Value</vt:lpstr>
      <vt:lpstr>Cooperative game theory &amp; Shapley value  </vt:lpstr>
      <vt:lpstr>Shapley value – Notation &amp; axioms</vt:lpstr>
      <vt:lpstr>PowerPoint Presentation</vt:lpstr>
      <vt:lpstr>SHapley Additive exPlanations (SHAP) Value Shapley value for XAI</vt:lpstr>
      <vt:lpstr>Code Example</vt:lpstr>
      <vt:lpstr>Code Example (KernelExplainer)</vt:lpstr>
      <vt:lpstr>Explainable artificial intelligence (XAI) What next?</vt:lpstr>
      <vt:lpstr>What next ?</vt:lpstr>
      <vt:lpstr>A small overview of Generative AI</vt:lpstr>
      <vt:lpstr>PowerPoint Presentation</vt:lpstr>
      <vt:lpstr>What is Generative AI?</vt:lpstr>
      <vt:lpstr>What made all this possible?</vt:lpstr>
      <vt:lpstr>Diffusion models</vt:lpstr>
      <vt:lpstr>Transformer</vt:lpstr>
      <vt:lpstr>To go further</vt:lpstr>
      <vt:lpstr>Thank you for your attention</vt:lpstr>
      <vt:lpstr>PowerPoint Presentation</vt:lpstr>
      <vt:lpstr>Fraud Detection</vt:lpstr>
      <vt:lpstr>Fraud Detection</vt:lpstr>
      <vt:lpstr>TRA</vt:lpstr>
      <vt:lpstr>ATM Maintenance prediction Using Instant score</vt:lpstr>
      <vt:lpstr>Pin Pad Detection on YUMI20</vt:lpstr>
      <vt:lpstr>Biometry: Face Recognition</vt:lpstr>
      <vt:lpstr>NLP</vt:lpstr>
      <vt:lpstr>And many others</vt:lpstr>
    </vt:vector>
  </TitlesOfParts>
  <Manager/>
  <Company>Worldline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subject/>
  <dc:creator>Caelen, Olivier</dc:creator>
  <cp:keywords/>
  <dc:description>Template version 4.5b - 21 September 2021</dc:description>
  <cp:lastModifiedBy>Caelen, Olivier</cp:lastModifiedBy>
  <cp:revision>1</cp:revision>
  <dcterms:created xsi:type="dcterms:W3CDTF">2021-12-01T16:10:52Z</dcterms:created>
  <dcterms:modified xsi:type="dcterms:W3CDTF">2024-06-20T13:10:24Z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ofing">
    <vt:lpwstr>2057</vt:lpwstr>
  </property>
  <property fmtid="{D5CDD505-2E9C-101B-9397-08002B2CF9AE}" pid="3" name="ContentTypeId">
    <vt:lpwstr>0x010100F3082DC6AB84E648985A3D6C7231C11D</vt:lpwstr>
  </property>
  <property fmtid="{D5CDD505-2E9C-101B-9397-08002B2CF9AE}" pid="4" name="_dlc_DocIdItemGuid">
    <vt:lpwstr>91c4f499-312f-45f0-adc1-eecc96baa207</vt:lpwstr>
  </property>
  <property fmtid="{D5CDD505-2E9C-101B-9397-08002B2CF9AE}" pid="5" name="MediaServiceImageTags">
    <vt:lpwstr/>
  </property>
</Properties>
</file>